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99.xml" ContentType="application/vnd.openxmlformats-officedocument.presentationml.slide+xml"/>
  <Override PartName="/ppt/notesSlides/notesSlide7.xml" ContentType="application/vnd.openxmlformats-officedocument.presentationml.notesSlide+xml"/>
  <Default Extension="doc" ContentType="application/msword"/>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 id="2147483769" r:id="rId2"/>
    <p:sldMasterId id="2147483781" r:id="rId3"/>
    <p:sldMasterId id="2147483793" r:id="rId4"/>
    <p:sldMasterId id="2147483805" r:id="rId5"/>
  </p:sldMasterIdLst>
  <p:notesMasterIdLst>
    <p:notesMasterId r:id="rId111"/>
  </p:notesMasterIdLst>
  <p:handoutMasterIdLst>
    <p:handoutMasterId r:id="rId112"/>
  </p:handoutMasterIdLst>
  <p:sldIdLst>
    <p:sldId id="256" r:id="rId6"/>
    <p:sldId id="357" r:id="rId7"/>
    <p:sldId id="352" r:id="rId8"/>
    <p:sldId id="375" r:id="rId9"/>
    <p:sldId id="449" r:id="rId10"/>
    <p:sldId id="388" r:id="rId11"/>
    <p:sldId id="389" r:id="rId12"/>
    <p:sldId id="399" r:id="rId13"/>
    <p:sldId id="400" r:id="rId14"/>
    <p:sldId id="402" r:id="rId15"/>
    <p:sldId id="406" r:id="rId16"/>
    <p:sldId id="409" r:id="rId17"/>
    <p:sldId id="378" r:id="rId18"/>
    <p:sldId id="450" r:id="rId19"/>
    <p:sldId id="451" r:id="rId20"/>
    <p:sldId id="452" r:id="rId21"/>
    <p:sldId id="453" r:id="rId22"/>
    <p:sldId id="454" r:id="rId23"/>
    <p:sldId id="455" r:id="rId24"/>
    <p:sldId id="467" r:id="rId25"/>
    <p:sldId id="468" r:id="rId26"/>
    <p:sldId id="469" r:id="rId27"/>
    <p:sldId id="470" r:id="rId28"/>
    <p:sldId id="471" r:id="rId29"/>
    <p:sldId id="472" r:id="rId30"/>
    <p:sldId id="460" r:id="rId31"/>
    <p:sldId id="462" r:id="rId32"/>
    <p:sldId id="463" r:id="rId33"/>
    <p:sldId id="464" r:id="rId34"/>
    <p:sldId id="465" r:id="rId35"/>
    <p:sldId id="466" r:id="rId36"/>
    <p:sldId id="473" r:id="rId37"/>
    <p:sldId id="292" r:id="rId38"/>
    <p:sldId id="474" r:id="rId39"/>
    <p:sldId id="475" r:id="rId40"/>
    <p:sldId id="476" r:id="rId41"/>
    <p:sldId id="477" r:id="rId42"/>
    <p:sldId id="478" r:id="rId43"/>
    <p:sldId id="479"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497" r:id="rId62"/>
    <p:sldId id="498" r:id="rId63"/>
    <p:sldId id="499" r:id="rId64"/>
    <p:sldId id="500" r:id="rId65"/>
    <p:sldId id="501" r:id="rId66"/>
    <p:sldId id="502" r:id="rId67"/>
    <p:sldId id="503" r:id="rId68"/>
    <p:sldId id="504" r:id="rId69"/>
    <p:sldId id="505" r:id="rId70"/>
    <p:sldId id="506" r:id="rId71"/>
    <p:sldId id="507" r:id="rId72"/>
    <p:sldId id="508" r:id="rId73"/>
    <p:sldId id="509" r:id="rId74"/>
    <p:sldId id="510" r:id="rId75"/>
    <p:sldId id="511" r:id="rId76"/>
    <p:sldId id="512" r:id="rId77"/>
    <p:sldId id="513" r:id="rId78"/>
    <p:sldId id="514" r:id="rId79"/>
    <p:sldId id="515" r:id="rId80"/>
    <p:sldId id="516" r:id="rId81"/>
    <p:sldId id="517" r:id="rId82"/>
    <p:sldId id="518" r:id="rId83"/>
    <p:sldId id="519" r:id="rId84"/>
    <p:sldId id="520" r:id="rId85"/>
    <p:sldId id="521" r:id="rId86"/>
    <p:sldId id="522" r:id="rId87"/>
    <p:sldId id="523" r:id="rId88"/>
    <p:sldId id="524" r:id="rId89"/>
    <p:sldId id="525" r:id="rId90"/>
    <p:sldId id="526" r:id="rId91"/>
    <p:sldId id="527" r:id="rId92"/>
    <p:sldId id="528" r:id="rId93"/>
    <p:sldId id="529" r:id="rId94"/>
    <p:sldId id="530" r:id="rId95"/>
    <p:sldId id="531" r:id="rId96"/>
    <p:sldId id="532" r:id="rId97"/>
    <p:sldId id="533" r:id="rId98"/>
    <p:sldId id="534" r:id="rId99"/>
    <p:sldId id="535" r:id="rId100"/>
    <p:sldId id="536" r:id="rId101"/>
    <p:sldId id="537" r:id="rId102"/>
    <p:sldId id="538" r:id="rId103"/>
    <p:sldId id="539" r:id="rId104"/>
    <p:sldId id="540" r:id="rId105"/>
    <p:sldId id="541" r:id="rId106"/>
    <p:sldId id="542" r:id="rId107"/>
    <p:sldId id="543" r:id="rId108"/>
    <p:sldId id="544" r:id="rId109"/>
    <p:sldId id="545" r:id="rId110"/>
  </p:sldIdLst>
  <p:sldSz cx="9144000" cy="6858000" type="screen4x3"/>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8" autoAdjust="0"/>
    <p:restoredTop sz="86432" autoAdjust="0"/>
  </p:normalViewPr>
  <p:slideViewPr>
    <p:cSldViewPr>
      <p:cViewPr>
        <p:scale>
          <a:sx n="70" d="100"/>
          <a:sy n="70" d="100"/>
        </p:scale>
        <p:origin x="-126" y="-180"/>
      </p:cViewPr>
      <p:guideLst>
        <p:guide orient="horz" pos="2160"/>
        <p:guide pos="2880"/>
      </p:guideLst>
    </p:cSldViewPr>
  </p:slideViewPr>
  <p:outlineViewPr>
    <p:cViewPr>
      <p:scale>
        <a:sx n="33" d="100"/>
        <a:sy n="33" d="100"/>
      </p:scale>
      <p:origin x="0" y="225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335CF4BD-BA2D-416F-A405-0C09250E9367}" type="datetimeFigureOut">
              <a:rPr lang="fr-FR"/>
              <a:pPr>
                <a:defRPr/>
              </a:pPr>
              <a:t>09/06/2011</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5BB93D53-A1D6-4348-A82C-4C0595F828C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1B92825D-DA24-4C69-BB1E-C2E7934B0D69}" type="datetimeFigureOut">
              <a:rPr lang="en-US"/>
              <a:pPr>
                <a:defRPr/>
              </a:pPr>
              <a:t>6/9/2011</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C1E4D187-B417-401F-A8CA-EED82E9B4EA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1E4D187-B417-401F-A8CA-EED82E9B4EA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a:lstStyle/>
          <a:p>
            <a:fld id="{68FFB8C7-09F3-4688-BA6F-80D6BBC6C3A2}" type="slidenum">
              <a:rPr lang="en-US" smtClean="0"/>
              <a:pPr/>
              <a:t>18</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a:lstStyle/>
          <a:p>
            <a:fld id="{2A2091BA-C4B2-42D8-BEFB-B25F4B0A9189}"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117764" name="Slide Number Placeholder 3"/>
          <p:cNvSpPr>
            <a:spLocks noGrp="1"/>
          </p:cNvSpPr>
          <p:nvPr>
            <p:ph type="sldNum" sz="quarter" idx="5"/>
          </p:nvPr>
        </p:nvSpPr>
        <p:spPr bwMode="auto">
          <a:noFill/>
          <a:ln>
            <a:miter lim="800000"/>
            <a:headEnd/>
            <a:tailEnd/>
          </a:ln>
        </p:spPr>
        <p:txBody>
          <a:bodyPr/>
          <a:lstStyle/>
          <a:p>
            <a:fld id="{87A37C9E-802E-4566-99AA-2CE797A14011}" type="slidenum">
              <a:rPr lang="en-US" smtClean="0">
                <a:ea typeface="ＭＳ Ｐゴシック" pitchFamily="34" charset="-128"/>
              </a:rPr>
              <a:pPr/>
              <a:t>3</a:t>
            </a:fld>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a:lstStyle/>
          <a:p>
            <a:fld id="{DF6FE2DA-9FC4-4D64-B0A3-024CFDCCBBB2}" type="slidenum">
              <a:rPr lang="en-US" smtClean="0"/>
              <a:pPr/>
              <a:t>7</a:t>
            </a:fld>
            <a:endParaRPr lang="en-US" smtClean="0"/>
          </a:p>
        </p:txBody>
      </p:sp>
      <p:sp>
        <p:nvSpPr>
          <p:cNvPr id="118787" name="Rectangle 2"/>
          <p:cNvSpPr>
            <a:spLocks noGrp="1" noRot="1" noChangeAspect="1" noChangeArrowheads="1" noTextEdit="1"/>
          </p:cNvSpPr>
          <p:nvPr>
            <p:ph type="sldImg"/>
          </p:nvPr>
        </p:nvSpPr>
        <p:spPr bwMode="auto">
          <a:xfrm>
            <a:off x="960438" y="769938"/>
            <a:ext cx="4924425" cy="3694112"/>
          </a:xfrm>
          <a:noFill/>
          <a:ln>
            <a:solidFill>
              <a:srgbClr val="000000"/>
            </a:solidFill>
            <a:miter lim="800000"/>
            <a:headEnd/>
            <a:tailEnd/>
          </a:ln>
        </p:spPr>
      </p:sp>
      <p:sp>
        <p:nvSpPr>
          <p:cNvPr id="118788" name="Rectangle 3"/>
          <p:cNvSpPr>
            <a:spLocks noGrp="1" noChangeArrowheads="1"/>
          </p:cNvSpPr>
          <p:nvPr>
            <p:ph type="body" idx="1"/>
          </p:nvPr>
        </p:nvSpPr>
        <p:spPr bwMode="auto">
          <a:xfrm>
            <a:off x="935038" y="4692650"/>
            <a:ext cx="4975225" cy="4462463"/>
          </a:xfrm>
          <a:noFill/>
        </p:spPr>
        <p:txBody>
          <a:bodyPr wrap="square" lIns="91923" tIns="45960" rIns="91923" bIns="45960" numCol="1" anchor="t" anchorCtr="0" compatLnSpc="1">
            <a:prstTxWarp prst="textNoShape">
              <a:avLst/>
            </a:prstTxWarp>
          </a:bodyPr>
          <a:lstStyle/>
          <a:p>
            <a:pPr eaLnBrk="1" hangingPunct="1">
              <a:spcBef>
                <a:spcPct val="0"/>
              </a:spcBef>
            </a:pPr>
            <a:endParaRPr lang="es-A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ln>
            <a:miter lim="800000"/>
            <a:headEnd/>
            <a:tailEnd/>
          </a:ln>
        </p:spPr>
        <p:txBody>
          <a:bodyPr/>
          <a:lstStyle/>
          <a:p>
            <a:fld id="{CE1A8A0F-0320-4B44-A96E-B94270391AFE}" type="slidenum">
              <a:rPr lang="en-US" smtClean="0"/>
              <a:pPr/>
              <a:t>8</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a:lstStyle/>
          <a:p>
            <a:fld id="{B644C15A-AEA5-4CAE-8154-ABB3B635438D}" type="slidenum">
              <a:rPr lang="en-US" smtClean="0"/>
              <a:pPr/>
              <a:t>9</a:t>
            </a:fld>
            <a:endParaRPr lang="en-US" smtClean="0"/>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ln>
            <a:miter lim="800000"/>
            <a:headEnd/>
            <a:tailEnd/>
          </a:ln>
        </p:spPr>
        <p:txBody>
          <a:bodyPr/>
          <a:lstStyle/>
          <a:p>
            <a:fld id="{0CF33177-EEA8-44A8-A370-B716E93CDA75}" type="slidenum">
              <a:rPr lang="en-US" smtClean="0"/>
              <a:pPr/>
              <a:t>10</a:t>
            </a:fld>
            <a:endParaRPr lang="en-US" smtClean="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ln>
            <a:miter lim="800000"/>
            <a:headEnd/>
            <a:tailEnd/>
          </a:ln>
        </p:spPr>
        <p:txBody>
          <a:bodyPr/>
          <a:lstStyle/>
          <a:p>
            <a:fld id="{5E7198D0-1CB8-4A96-8386-1D1665AD15A9}" type="slidenum">
              <a:rPr lang="en-US" smtClean="0"/>
              <a:pPr/>
              <a:t>11</a:t>
            </a:fld>
            <a:endParaRPr lang="en-US" smtClean="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a:lstStyle/>
          <a:p>
            <a:fld id="{B4516695-01EC-4B4F-A724-F9703EDD538B}" type="slidenum">
              <a:rPr lang="en-US" smtClean="0"/>
              <a:pPr/>
              <a:t>12</a:t>
            </a:fld>
            <a:endParaRPr lang="en-US" smtClean="0"/>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a:lstStyle/>
          <a:p>
            <a:fld id="{FD3C4B79-4780-42BA-8EA3-8DEEEF96C6F9}" type="slidenum">
              <a:rPr lang="en-US" smtClean="0"/>
              <a:pPr/>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6" descr="CPVO_cover_background.png"/>
          <p:cNvPicPr>
            <a:picLocks noChangeAspect="1"/>
          </p:cNvPicPr>
          <p:nvPr/>
        </p:nvPicPr>
        <p:blipFill>
          <a:blip r:embed="rId2"/>
          <a:srcRect/>
          <a:stretch>
            <a:fillRect/>
          </a:stretch>
        </p:blipFill>
        <p:spPr bwMode="auto">
          <a:xfrm>
            <a:off x="0" y="47625"/>
            <a:ext cx="9182100" cy="6886575"/>
          </a:xfrm>
          <a:prstGeom prst="rect">
            <a:avLst/>
          </a:prstGeom>
          <a:noFill/>
          <a:ln w="9525">
            <a:noFill/>
            <a:miter lim="800000"/>
            <a:headEnd/>
            <a:tailEnd/>
          </a:ln>
        </p:spPr>
      </p:pic>
      <p:sp>
        <p:nvSpPr>
          <p:cNvPr id="2" name="Titre 1"/>
          <p:cNvSpPr>
            <a:spLocks noGrp="1"/>
          </p:cNvSpPr>
          <p:nvPr>
            <p:ph type="ctrTitle"/>
          </p:nvPr>
        </p:nvSpPr>
        <p:spPr>
          <a:xfrm>
            <a:off x="1676400" y="2474912"/>
            <a:ext cx="6858000" cy="688975"/>
          </a:xfrm>
          <a:prstGeom prst="rect">
            <a:avLst/>
          </a:prstGeom>
        </p:spPr>
        <p:txBody>
          <a:bodyPr>
            <a:normAutofit/>
          </a:bodyPr>
          <a:lstStyle>
            <a:lvl1pPr algn="l">
              <a:defRPr sz="4000" b="0" cap="none">
                <a:latin typeface="Tahoma"/>
                <a:cs typeface="Tahoma"/>
              </a:defRPr>
            </a:lvl1pPr>
          </a:lstStyle>
          <a:p>
            <a:r>
              <a:rPr lang="en-US" smtClean="0"/>
              <a:t>Click to edit Master title style</a:t>
            </a:r>
            <a:endParaRPr lang="fr-FR" dirty="0"/>
          </a:p>
        </p:txBody>
      </p:sp>
      <p:sp>
        <p:nvSpPr>
          <p:cNvPr id="3" name="Sous-titre 2"/>
          <p:cNvSpPr>
            <a:spLocks noGrp="1"/>
          </p:cNvSpPr>
          <p:nvPr>
            <p:ph type="subTitle" idx="1"/>
          </p:nvPr>
        </p:nvSpPr>
        <p:spPr>
          <a:xfrm>
            <a:off x="1676400" y="3255962"/>
            <a:ext cx="7239000" cy="742950"/>
          </a:xfrm>
          <a:prstGeom prst="rect">
            <a:avLst/>
          </a:prstGeom>
        </p:spPr>
        <p:txBody>
          <a:bodyPr>
            <a:normAutofit/>
          </a:bodyPr>
          <a:lstStyle>
            <a:lvl1pPr marL="0" indent="0" algn="l">
              <a:buNone/>
              <a:defRPr sz="2000" b="0">
                <a:solidFill>
                  <a:schemeClr val="accent5"/>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dirty="0"/>
          </a:p>
        </p:txBody>
      </p:sp>
      <p:sp>
        <p:nvSpPr>
          <p:cNvPr id="5" name="Espace réservé de la date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bg1"/>
                </a:solidFill>
                <a:latin typeface="Tahoma" pitchFamily="34" charset="0"/>
                <a:cs typeface="Tahoma" pitchFamily="34" charset="0"/>
              </a:defRPr>
            </a:lvl1pPr>
          </a:lstStyle>
          <a:p>
            <a:pPr>
              <a:defRPr/>
            </a:pPr>
            <a:endParaRPr lang="en-US"/>
          </a:p>
        </p:txBody>
      </p:sp>
      <p:sp>
        <p:nvSpPr>
          <p:cNvPr id="6" name="Espace réservé du numéro de diapositive 5"/>
          <p:cNvSpPr>
            <a:spLocks noGrp="1"/>
          </p:cNvSpPr>
          <p:nvPr>
            <p:ph type="sldNum" sz="quarter" idx="11"/>
          </p:nvPr>
        </p:nvSpPr>
        <p:spPr/>
        <p:txBody>
          <a:bodyPr/>
          <a:lstStyle>
            <a:lvl1pPr>
              <a:defRPr/>
            </a:lvl1pPr>
          </a:lstStyle>
          <a:p>
            <a:pPr>
              <a:defRPr/>
            </a:pPr>
            <a:fld id="{08FF2EA1-8271-4A77-9EC6-7179C19E4C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E7FBE19-817A-4DAF-8A15-5DBE4B7E3921}" type="slidenum">
              <a:rPr lang="nl-NL"/>
              <a:pPr>
                <a:defRPr/>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D532677A-9027-41C7-BFF3-074FA2C9D4FB}" type="slidenum">
              <a:rPr lang="nl-NL"/>
              <a:pPr>
                <a:defRPr/>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E05020F8-962D-4882-90D1-BB89370F870C}" type="slidenum">
              <a:rPr lang="nl-NL"/>
              <a:pPr>
                <a:defRPr/>
              </a:pPr>
              <a:t>‹#›</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CDE76FE4-BD4D-4FFB-9F7D-E688D8B4985F}" type="slidenum">
              <a:rPr lang="nl-NL"/>
              <a:pPr>
                <a:defRPr/>
              </a:pPr>
              <a:t>‹#›</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406A7F8C-799F-4DE1-B6F0-C93228460CDB}" type="slidenum">
              <a:rPr lang="nl-NL"/>
              <a:pPr>
                <a:defRPr/>
              </a:pPr>
              <a:t>‹#›</a:t>
            </a:fld>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79EE4278-F920-4E11-9B96-09776F073CC5}" type="slidenum">
              <a:rPr lang="nl-NL"/>
              <a:pPr>
                <a:defRPr/>
              </a:pPr>
              <a:t>‹#›</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351A0DE1-287E-41B5-8380-4AEB7F9FFEB1}" type="slidenum">
              <a:rPr lang="nl-NL"/>
              <a:pPr>
                <a:defRPr/>
              </a:pPr>
              <a:t>‹#›</a:t>
            </a:fld>
            <a:endParaRPr lang="nl-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59BD5FB3-8119-456A-B7E9-DCCEE1983DE2}" type="slidenum">
              <a:rPr lang="nl-NL"/>
              <a:pPr>
                <a:defRPr/>
              </a:pPr>
              <a:t>‹#›</a:t>
            </a:fld>
            <a:endParaRPr lang="nl-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8142413F-1118-40EE-B256-A2274A235B80}" type="slidenum">
              <a:rPr lang="nl-NL"/>
              <a:pPr>
                <a:defRPr/>
              </a:pPr>
              <a:t>‹#›</a:t>
            </a:fld>
            <a:endParaRPr lang="nl-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7924800" cy="1143000"/>
          </a:xfrm>
          <a:prstGeom prst="rect">
            <a:avLst/>
          </a:prstGeom>
        </p:spPr>
        <p:txBody>
          <a:bodyPr/>
          <a:lstStyle/>
          <a:p>
            <a:r>
              <a:rPr lang="en-US" smtClean="0"/>
              <a:t>Click to edit Master title style</a:t>
            </a:r>
            <a:endParaRPr lang="fr-FR"/>
          </a:p>
        </p:txBody>
      </p:sp>
      <p:sp>
        <p:nvSpPr>
          <p:cNvPr id="3" name="Espace réservé du contenu 2"/>
          <p:cNvSpPr>
            <a:spLocks noGrp="1"/>
          </p:cNvSpPr>
          <p:nvPr>
            <p:ph idx="1"/>
          </p:nvPr>
        </p:nvSpPr>
        <p:spPr>
          <a:xfrm>
            <a:off x="609600" y="1600200"/>
            <a:ext cx="7924800" cy="4267200"/>
          </a:xfrm>
          <a:prstGeom prst="rect">
            <a:avLst/>
          </a:prstGeom>
        </p:spPr>
        <p:txBody>
          <a:bodyPr/>
          <a:lstStyle>
            <a:lvl1pPr marL="269875" indent="-269875" defTabSz="269875">
              <a:buClr>
                <a:schemeClr val="accent6"/>
              </a:buClr>
              <a:buFont typeface="Arial"/>
              <a:buChar char="•"/>
              <a:tabLst/>
              <a:defRPr baseline="0"/>
            </a:lvl1pPr>
            <a:lvl2pPr marL="742950" indent="-300038">
              <a:buClr>
                <a:schemeClr val="accent6"/>
              </a:buClr>
              <a:buFont typeface="Arial"/>
              <a:buChar char="•"/>
              <a:defRPr/>
            </a:lvl2pPr>
            <a:lvl3pPr>
              <a:buClr>
                <a:schemeClr val="accent6"/>
              </a:buClr>
              <a:buFont typeface="Arial"/>
              <a:buChar char="•"/>
              <a:defRPr/>
            </a:lvl3pPr>
            <a:lvl4pPr>
              <a:buClr>
                <a:schemeClr val="accent6"/>
              </a:buClr>
              <a:buFont typeface="Arial"/>
              <a:buChar char="•"/>
              <a:defRPr/>
            </a:lvl4pPr>
            <a:lvl5pPr>
              <a:buClr>
                <a:schemeClr val="accent6"/>
              </a:buClr>
              <a:buFont typeface="Arial"/>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4" name="Espace réservé du numéro de diapositive 5"/>
          <p:cNvSpPr>
            <a:spLocks noGrp="1"/>
          </p:cNvSpPr>
          <p:nvPr>
            <p:ph type="sldNum" sz="quarter" idx="10"/>
          </p:nvPr>
        </p:nvSpPr>
        <p:spPr/>
        <p:txBody>
          <a:bodyPr/>
          <a:lstStyle>
            <a:lvl1pPr>
              <a:defRPr/>
            </a:lvl1pPr>
          </a:lstStyle>
          <a:p>
            <a:pPr>
              <a:defRPr/>
            </a:pPr>
            <a:fld id="{5A1EA707-2A71-422A-86B0-22DE8416D9DB}" type="slidenum">
              <a:rPr lang="en-US"/>
              <a:pPr>
                <a:defRPr/>
              </a:pPr>
              <a:t>‹#›</a:t>
            </a:fld>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NL"/>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n-tête de section">
    <p:spTree>
      <p:nvGrpSpPr>
        <p:cNvPr id="1" name=""/>
        <p:cNvGrpSpPr/>
        <p:nvPr/>
      </p:nvGrpSpPr>
      <p:grpSpPr>
        <a:xfrm>
          <a:off x="0" y="0"/>
          <a:ext cx="0" cy="0"/>
          <a:chOff x="0" y="0"/>
          <a:chExt cx="0" cy="0"/>
        </a:xfrm>
      </p:grpSpPr>
      <p:sp>
        <p:nvSpPr>
          <p:cNvPr id="6" name="Title 5"/>
          <p:cNvSpPr>
            <a:spLocks noGrp="1"/>
          </p:cNvSpPr>
          <p:nvPr>
            <p:ph type="title"/>
          </p:nvPr>
        </p:nvSpPr>
        <p:spPr>
          <a:xfrm>
            <a:off x="609600" y="2133600"/>
            <a:ext cx="8077200" cy="952500"/>
          </a:xfrm>
          <a:prstGeom prst="rect">
            <a:avLst/>
          </a:prstGeom>
        </p:spPr>
        <p:txBody>
          <a:bodyPr vert="horz"/>
          <a:lstStyle>
            <a:lvl1pPr>
              <a:defRPr sz="4000">
                <a:solidFill>
                  <a:srgbClr val="008F3A"/>
                </a:solidFill>
              </a:defRPr>
            </a:lvl1pPr>
          </a:lstStyle>
          <a:p>
            <a:r>
              <a:rPr lang="en-US" smtClean="0"/>
              <a:t>Click to edit Master title style</a:t>
            </a:r>
            <a:endParaRPr lang="en-US" dirty="0"/>
          </a:p>
        </p:txBody>
      </p:sp>
      <p:sp>
        <p:nvSpPr>
          <p:cNvPr id="3" name="Espace réservé du numéro de diapositive 5"/>
          <p:cNvSpPr>
            <a:spLocks noGrp="1"/>
          </p:cNvSpPr>
          <p:nvPr>
            <p:ph type="sldNum" sz="quarter" idx="10"/>
          </p:nvPr>
        </p:nvSpPr>
        <p:spPr/>
        <p:txBody>
          <a:bodyPr/>
          <a:lstStyle>
            <a:lvl1pPr>
              <a:defRPr/>
            </a:lvl1pPr>
          </a:lstStyle>
          <a:p>
            <a:pPr>
              <a:defRPr/>
            </a:pPr>
            <a:fld id="{286CDA93-956F-4C1E-AAD2-190719CF57D2}" type="slidenum">
              <a:rPr lang="en-US"/>
              <a:pPr>
                <a:defRPr/>
              </a:pPr>
              <a:t>‹#›</a:t>
            </a:fld>
            <a:endParaRPr lang="en-US"/>
          </a:p>
        </p:txBody>
      </p:sp>
      <p:sp>
        <p:nvSpPr>
          <p:cNvPr id="4" name="Espace réservé du pied de page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685800"/>
            <a:ext cx="7924800" cy="731838"/>
          </a:xfrm>
          <a:prstGeom prst="rect">
            <a:avLst/>
          </a:prstGeom>
        </p:spPr>
        <p:txBody>
          <a:bodyPr/>
          <a:lstStyle>
            <a:lvl1pPr>
              <a:defRPr sz="2800" b="1">
                <a:solidFill>
                  <a:srgbClr val="008F3A"/>
                </a:solidFill>
              </a:defRPr>
            </a:lvl1pPr>
          </a:lstStyle>
          <a:p>
            <a:r>
              <a:rPr lang="en-US" smtClean="0"/>
              <a:t>Click to edit Master title style</a:t>
            </a:r>
            <a:endParaRPr lang="fr-FR" dirty="0"/>
          </a:p>
        </p:txBody>
      </p:sp>
      <p:sp>
        <p:nvSpPr>
          <p:cNvPr id="3" name="Espace réservé du contenu 2"/>
          <p:cNvSpPr>
            <a:spLocks noGrp="1"/>
          </p:cNvSpPr>
          <p:nvPr>
            <p:ph sz="half" idx="1"/>
          </p:nvPr>
        </p:nvSpPr>
        <p:spPr>
          <a:xfrm>
            <a:off x="609600" y="1600200"/>
            <a:ext cx="3886200" cy="4525963"/>
          </a:xfrm>
          <a:prstGeom prst="rect">
            <a:avLst/>
          </a:prstGeo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5" name="Espace réservé du numéro de diapositive 5"/>
          <p:cNvSpPr>
            <a:spLocks noGrp="1"/>
          </p:cNvSpPr>
          <p:nvPr>
            <p:ph type="sldNum" sz="quarter" idx="10"/>
          </p:nvPr>
        </p:nvSpPr>
        <p:spPr/>
        <p:txBody>
          <a:bodyPr/>
          <a:lstStyle>
            <a:lvl1pPr>
              <a:defRPr/>
            </a:lvl1pPr>
          </a:lstStyle>
          <a:p>
            <a:pPr>
              <a:defRPr/>
            </a:pPr>
            <a:fld id="{5D21274F-25A1-4CEA-BD4A-5E92A430294D}" type="slidenum">
              <a:rPr lang="en-US"/>
              <a:pPr>
                <a:defRPr/>
              </a:pPr>
              <a:t>‹#›</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32588" y="1600200"/>
            <a:ext cx="2160587" cy="4525963"/>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250825" y="1600200"/>
            <a:ext cx="6329363"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2411413" y="1600200"/>
            <a:ext cx="32004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764213" y="1600200"/>
            <a:ext cx="32004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5029200"/>
            <a:ext cx="8077200" cy="338138"/>
          </a:xfrm>
          <a:prstGeom prst="rect">
            <a:avLst/>
          </a:prstGeom>
        </p:spPr>
        <p:txBody>
          <a:bodyPr anchor="b"/>
          <a:lstStyle>
            <a:lvl1pPr algn="l">
              <a:defRPr sz="1800" b="1"/>
            </a:lvl1pPr>
          </a:lstStyle>
          <a:p>
            <a:r>
              <a:rPr lang="en-US" smtClean="0"/>
              <a:t>Click to edit Master title style</a:t>
            </a:r>
            <a:endParaRPr lang="fr-FR" dirty="0"/>
          </a:p>
        </p:txBody>
      </p:sp>
      <p:sp>
        <p:nvSpPr>
          <p:cNvPr id="3" name="Espace réservé pour une image  2"/>
          <p:cNvSpPr>
            <a:spLocks noGrp="1"/>
          </p:cNvSpPr>
          <p:nvPr>
            <p:ph type="pic" idx="1"/>
          </p:nvPr>
        </p:nvSpPr>
        <p:spPr>
          <a:xfrm>
            <a:off x="609600" y="612775"/>
            <a:ext cx="8077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a:p>
        </p:txBody>
      </p:sp>
      <p:sp>
        <p:nvSpPr>
          <p:cNvPr id="4" name="Espace réservé du texte 3"/>
          <p:cNvSpPr>
            <a:spLocks noGrp="1"/>
          </p:cNvSpPr>
          <p:nvPr>
            <p:ph type="body" sz="half" idx="2"/>
          </p:nvPr>
        </p:nvSpPr>
        <p:spPr>
          <a:xfrm>
            <a:off x="609600" y="5367338"/>
            <a:ext cx="8077200" cy="500062"/>
          </a:xfrm>
          <a:prstGeom prst="rect">
            <a:avLst/>
          </a:prstGeo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u numéro de diapositive 5"/>
          <p:cNvSpPr>
            <a:spLocks noGrp="1"/>
          </p:cNvSpPr>
          <p:nvPr>
            <p:ph type="sldNum" sz="quarter" idx="10"/>
          </p:nvPr>
        </p:nvSpPr>
        <p:spPr/>
        <p:txBody>
          <a:bodyPr/>
          <a:lstStyle>
            <a:lvl1pPr>
              <a:defRPr/>
            </a:lvl1pPr>
          </a:lstStyle>
          <a:p>
            <a:pPr>
              <a:defRPr/>
            </a:pPr>
            <a:fld id="{01450151-AF38-40C7-A31A-35BACD378DD7}" type="slidenum">
              <a:rPr lang="en-US"/>
              <a:pPr>
                <a:defRPr/>
              </a:pPr>
              <a:t>‹#›</a:t>
            </a:fld>
            <a:endParaRPr lang="en-US"/>
          </a:p>
        </p:txBody>
      </p:sp>
      <p:sp>
        <p:nvSpPr>
          <p:cNvPr id="6" name="Espace réservé du pied de page 4"/>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86563" y="-26988"/>
            <a:ext cx="2178050" cy="5832476"/>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250825" y="-26988"/>
            <a:ext cx="6383338" cy="5832476"/>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250825" y="-26988"/>
            <a:ext cx="8642350" cy="1143001"/>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2411413" y="1600200"/>
            <a:ext cx="3200400" cy="42052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764213" y="1600200"/>
            <a:ext cx="3200400" cy="42052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250825" y="-26988"/>
            <a:ext cx="8642350" cy="1143001"/>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2411413" y="1600200"/>
            <a:ext cx="3200400" cy="42052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llustratie 3"/>
          <p:cNvSpPr>
            <a:spLocks noGrp="1"/>
          </p:cNvSpPr>
          <p:nvPr>
            <p:ph type="clipArt" sz="half" idx="2"/>
          </p:nvPr>
        </p:nvSpPr>
        <p:spPr>
          <a:xfrm>
            <a:off x="5764213" y="1600200"/>
            <a:ext cx="3200400" cy="4205288"/>
          </a:xfrm>
        </p:spPr>
        <p:txBody>
          <a:bodyPr/>
          <a:lstStyle/>
          <a:p>
            <a:pPr lvl="0"/>
            <a:endParaRPr lang="nl-NL" noProof="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5638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3" name="Rectangle 2"/>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780871F-2151-4FCE-921C-ECD6E0FDB9FB}" type="slidenum">
              <a:rPr lang="en-US"/>
              <a:pPr>
                <a:defRPr/>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a:prstGeom prst="rect">
            <a:avLst/>
          </a:prstGeom>
        </p:spPr>
        <p:txBody>
          <a:bodyPr/>
          <a:lstStyle/>
          <a:p>
            <a:r>
              <a:rPr lang="en-US" smtClean="0"/>
              <a:t>Click to edit Master title style</a:t>
            </a:r>
            <a:endParaRPr lang="fr-FR"/>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r>
              <a:rPr lang="en-US" noProof="0" smtClean="0"/>
              <a:t>Click icon to add chart</a:t>
            </a:r>
            <a:endParaRPr lang="fr-FR" noProof="0"/>
          </a:p>
        </p:txBody>
      </p:sp>
      <p:sp>
        <p:nvSpPr>
          <p:cNvPr id="4" name="Date Placeholder 3"/>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CD14A0-ECB2-447B-9432-2FF524100CA7}" type="slidenum">
              <a:rPr lang="en-US"/>
              <a:pPr>
                <a:defRPr/>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12734B22-4EFC-4086-8E35-E32E804EECA5}" type="slidenum">
              <a:rPr lang="nl-NL"/>
              <a:pPr>
                <a:defRPr/>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93CB9A2D-392E-4FEE-B81F-3924347B6402}" type="slidenum">
              <a:rPr lang="nl-NL"/>
              <a:pPr>
                <a:defRPr/>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5.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5.png"/><Relationship Id="rId2" Type="http://schemas.openxmlformats.org/officeDocument/2006/relationships/slideLayout" Target="../slideLayouts/slideLayout42.xml"/><Relationship Id="rId16" Type="http://schemas.openxmlformats.org/officeDocument/2006/relationships/image" Target="../media/image4.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3.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4" descr="CPVO_slide_background.png"/>
          <p:cNvPicPr>
            <a:picLocks noChangeAspect="1"/>
          </p:cNvPicPr>
          <p:nvPr/>
        </p:nvPicPr>
        <p:blipFill>
          <a:blip r:embed="rId9"/>
          <a:srcRect/>
          <a:stretch>
            <a:fillRect/>
          </a:stretch>
        </p:blipFill>
        <p:spPr bwMode="auto">
          <a:xfrm>
            <a:off x="0" y="0"/>
            <a:ext cx="9144000" cy="6858000"/>
          </a:xfrm>
          <a:prstGeom prst="rect">
            <a:avLst/>
          </a:prstGeom>
          <a:noFill/>
          <a:ln w="9525">
            <a:noFill/>
            <a:miter lim="800000"/>
            <a:headEnd/>
            <a:tailEnd/>
          </a:ln>
        </p:spPr>
      </p:pic>
      <p:sp>
        <p:nvSpPr>
          <p:cNvPr id="6" name="Espace réservé du numéro de diapositive 5"/>
          <p:cNvSpPr>
            <a:spLocks noGrp="1"/>
          </p:cNvSpPr>
          <p:nvPr>
            <p:ph type="sldNum" sz="quarter" idx="4"/>
          </p:nvPr>
        </p:nvSpPr>
        <p:spPr>
          <a:xfrm>
            <a:off x="6553200" y="63404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solidFill>
                <a:latin typeface="Tahoma" pitchFamily="34" charset="0"/>
                <a:cs typeface="Tahoma" pitchFamily="34" charset="0"/>
              </a:defRPr>
            </a:lvl1pPr>
          </a:lstStyle>
          <a:p>
            <a:pPr>
              <a:defRPr/>
            </a:pPr>
            <a:fld id="{F953B230-C0F4-4E61-93EE-7F3308F85391}" type="slidenum">
              <a:rPr lang="en-US"/>
              <a:pPr>
                <a:defRPr/>
              </a:pPr>
              <a:t>‹#›</a:t>
            </a:fld>
            <a:endParaRPr lang="en-US"/>
          </a:p>
        </p:txBody>
      </p:sp>
      <p:sp>
        <p:nvSpPr>
          <p:cNvPr id="9" name="Espace réservé du pied de page 4"/>
          <p:cNvSpPr>
            <a:spLocks noGrp="1"/>
          </p:cNvSpPr>
          <p:nvPr>
            <p:ph type="ftr" sz="quarter" idx="3"/>
          </p:nvPr>
        </p:nvSpPr>
        <p:spPr>
          <a:xfrm>
            <a:off x="1066800" y="6340475"/>
            <a:ext cx="2895600" cy="365125"/>
          </a:xfrm>
          <a:prstGeom prst="rect">
            <a:avLst/>
          </a:prstGeom>
        </p:spPr>
        <p:txBody>
          <a:bodyPr vert="horz" wrap="square" lIns="91440" tIns="45720" rIns="91440" bIns="45720" numCol="1" anchor="ctr" anchorCtr="0" compatLnSpc="1">
            <a:prstTxWarp prst="textNoShape">
              <a:avLst/>
            </a:prstTxWarp>
          </a:bodyPr>
          <a:lstStyle>
            <a:lvl1pPr>
              <a:defRPr sz="1000">
                <a:latin typeface="Calibri" pitchFamily="34"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72" r:id="rId1"/>
    <p:sldLayoutId id="2147483822" r:id="rId2"/>
    <p:sldLayoutId id="2147483823" r:id="rId3"/>
    <p:sldLayoutId id="2147483824" r:id="rId4"/>
    <p:sldLayoutId id="2147483825" r:id="rId5"/>
    <p:sldLayoutId id="2147483873" r:id="rId6"/>
    <p:sldLayoutId id="2147483874" r:id="rId7"/>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3600" kern="1200">
          <a:solidFill>
            <a:schemeClr val="tx1"/>
          </a:solidFill>
          <a:latin typeface="Tahoma"/>
          <a:ea typeface="ＭＳ Ｐゴシック" pitchFamily="92" charset="-128"/>
          <a:cs typeface="Tahoma"/>
        </a:defRPr>
      </a:lvl1pPr>
      <a:lvl2pPr algn="l" defTabSz="457200" rtl="0" eaLnBrk="0" fontAlgn="base" hangingPunct="0">
        <a:spcBef>
          <a:spcPct val="0"/>
        </a:spcBef>
        <a:spcAft>
          <a:spcPct val="0"/>
        </a:spcAft>
        <a:defRPr sz="3600">
          <a:solidFill>
            <a:schemeClr val="tx1"/>
          </a:solidFill>
          <a:latin typeface="Tahoma" pitchFamily="92" charset="0"/>
          <a:ea typeface="ＭＳ Ｐゴシック" pitchFamily="92" charset="-128"/>
          <a:cs typeface="Tahoma" pitchFamily="30" charset="0"/>
        </a:defRPr>
      </a:lvl2pPr>
      <a:lvl3pPr algn="l" defTabSz="457200" rtl="0" eaLnBrk="0" fontAlgn="base" hangingPunct="0">
        <a:spcBef>
          <a:spcPct val="0"/>
        </a:spcBef>
        <a:spcAft>
          <a:spcPct val="0"/>
        </a:spcAft>
        <a:defRPr sz="3600">
          <a:solidFill>
            <a:schemeClr val="tx1"/>
          </a:solidFill>
          <a:latin typeface="Tahoma" pitchFamily="92" charset="0"/>
          <a:ea typeface="ＭＳ Ｐゴシック" pitchFamily="92" charset="-128"/>
          <a:cs typeface="Tahoma" pitchFamily="30" charset="0"/>
        </a:defRPr>
      </a:lvl3pPr>
      <a:lvl4pPr algn="l" defTabSz="457200" rtl="0" eaLnBrk="0" fontAlgn="base" hangingPunct="0">
        <a:spcBef>
          <a:spcPct val="0"/>
        </a:spcBef>
        <a:spcAft>
          <a:spcPct val="0"/>
        </a:spcAft>
        <a:defRPr sz="3600">
          <a:solidFill>
            <a:schemeClr val="tx1"/>
          </a:solidFill>
          <a:latin typeface="Tahoma" pitchFamily="92" charset="0"/>
          <a:ea typeface="ＭＳ Ｐゴシック" pitchFamily="92" charset="-128"/>
          <a:cs typeface="Tahoma" pitchFamily="30" charset="0"/>
        </a:defRPr>
      </a:lvl4pPr>
      <a:lvl5pPr algn="l" defTabSz="457200" rtl="0" eaLnBrk="0" fontAlgn="base" hangingPunct="0">
        <a:spcBef>
          <a:spcPct val="0"/>
        </a:spcBef>
        <a:spcAft>
          <a:spcPct val="0"/>
        </a:spcAft>
        <a:defRPr sz="3600">
          <a:solidFill>
            <a:schemeClr val="tx1"/>
          </a:solidFill>
          <a:latin typeface="Tahoma" pitchFamily="92" charset="0"/>
          <a:ea typeface="ＭＳ Ｐゴシック" pitchFamily="92" charset="-128"/>
          <a:cs typeface="Tahoma" pitchFamily="30" charset="0"/>
        </a:defRPr>
      </a:lvl5pPr>
      <a:lvl6pPr marL="457200" algn="l" defTabSz="457200" rtl="0" eaLnBrk="1" fontAlgn="base" hangingPunct="1">
        <a:spcBef>
          <a:spcPct val="0"/>
        </a:spcBef>
        <a:spcAft>
          <a:spcPct val="0"/>
        </a:spcAft>
        <a:defRPr sz="3600">
          <a:solidFill>
            <a:schemeClr val="tx1"/>
          </a:solidFill>
          <a:latin typeface="Tahoma" pitchFamily="92" charset="0"/>
          <a:ea typeface="ＭＳ Ｐゴシック" pitchFamily="92" charset="-128"/>
        </a:defRPr>
      </a:lvl6pPr>
      <a:lvl7pPr marL="914400" algn="l" defTabSz="457200" rtl="0" eaLnBrk="1" fontAlgn="base" hangingPunct="1">
        <a:spcBef>
          <a:spcPct val="0"/>
        </a:spcBef>
        <a:spcAft>
          <a:spcPct val="0"/>
        </a:spcAft>
        <a:defRPr sz="3600">
          <a:solidFill>
            <a:schemeClr val="tx1"/>
          </a:solidFill>
          <a:latin typeface="Tahoma" pitchFamily="92" charset="0"/>
          <a:ea typeface="ＭＳ Ｐゴシック" pitchFamily="92" charset="-128"/>
        </a:defRPr>
      </a:lvl7pPr>
      <a:lvl8pPr marL="1371600" algn="l" defTabSz="457200" rtl="0" eaLnBrk="1" fontAlgn="base" hangingPunct="1">
        <a:spcBef>
          <a:spcPct val="0"/>
        </a:spcBef>
        <a:spcAft>
          <a:spcPct val="0"/>
        </a:spcAft>
        <a:defRPr sz="3600">
          <a:solidFill>
            <a:schemeClr val="tx1"/>
          </a:solidFill>
          <a:latin typeface="Tahoma" pitchFamily="92" charset="0"/>
          <a:ea typeface="ＭＳ Ｐゴシック" pitchFamily="92" charset="-128"/>
        </a:defRPr>
      </a:lvl8pPr>
      <a:lvl9pPr marL="1828800" algn="l" defTabSz="457200" rtl="0" eaLnBrk="1" fontAlgn="base" hangingPunct="1">
        <a:spcBef>
          <a:spcPct val="0"/>
        </a:spcBef>
        <a:spcAft>
          <a:spcPct val="0"/>
        </a:spcAft>
        <a:defRPr sz="3600">
          <a:solidFill>
            <a:schemeClr val="tx1"/>
          </a:solidFill>
          <a:latin typeface="Tahoma" pitchFamily="92" charset="0"/>
          <a:ea typeface="ＭＳ Ｐゴシック" pitchFamily="92" charset="-128"/>
        </a:defRPr>
      </a:lvl9pPr>
    </p:titleStyle>
    <p:bodyStyle>
      <a:lvl1pPr marL="342900" indent="-342900" algn="l" defTabSz="457200" rtl="0" eaLnBrk="0" fontAlgn="base" hangingPunct="0">
        <a:spcBef>
          <a:spcPct val="20000"/>
        </a:spcBef>
        <a:spcAft>
          <a:spcPct val="0"/>
        </a:spcAft>
        <a:buChar char="•"/>
        <a:defRPr sz="3200" kern="1200">
          <a:solidFill>
            <a:schemeClr val="tx1"/>
          </a:solidFill>
          <a:latin typeface="Tahoma"/>
          <a:ea typeface="ＭＳ Ｐゴシック" pitchFamily="92" charset="-128"/>
          <a:cs typeface="Tahoma"/>
        </a:defRPr>
      </a:lvl1pPr>
      <a:lvl2pPr marL="742950" indent="-285750" algn="l" defTabSz="457200" rtl="0" eaLnBrk="0" fontAlgn="base" hangingPunct="0">
        <a:spcBef>
          <a:spcPct val="20000"/>
        </a:spcBef>
        <a:spcAft>
          <a:spcPct val="0"/>
        </a:spcAft>
        <a:buClr>
          <a:srgbClr val="72B633"/>
        </a:buClr>
        <a:buFont typeface="Arial" charset="0"/>
        <a:buChar char="•"/>
        <a:defRPr sz="2800" kern="1200">
          <a:solidFill>
            <a:schemeClr val="tx1"/>
          </a:solidFill>
          <a:latin typeface="Tahoma"/>
          <a:ea typeface="ＭＳ Ｐゴシック" pitchFamily="92" charset="-128"/>
          <a:cs typeface="Tahoma"/>
        </a:defRPr>
      </a:lvl2pPr>
      <a:lvl3pPr marL="1143000" indent="-228600" algn="l" defTabSz="457200" rtl="0" eaLnBrk="0" fontAlgn="base" hangingPunct="0">
        <a:spcBef>
          <a:spcPct val="20000"/>
        </a:spcBef>
        <a:spcAft>
          <a:spcPct val="0"/>
        </a:spcAft>
        <a:buClr>
          <a:srgbClr val="72B633"/>
        </a:buClr>
        <a:buFont typeface="Arial" charset="0"/>
        <a:buChar char="•"/>
        <a:defRPr sz="2400" kern="1200">
          <a:solidFill>
            <a:schemeClr val="tx1"/>
          </a:solidFill>
          <a:latin typeface="Tahoma"/>
          <a:ea typeface="ＭＳ Ｐゴシック" pitchFamily="92" charset="-128"/>
          <a:cs typeface="Tahoma"/>
        </a:defRPr>
      </a:lvl3pPr>
      <a:lvl4pPr marL="1600200" indent="-228600" algn="l" defTabSz="457200" rtl="0" eaLnBrk="0" fontAlgn="base" hangingPunct="0">
        <a:spcBef>
          <a:spcPct val="20000"/>
        </a:spcBef>
        <a:spcAft>
          <a:spcPct val="0"/>
        </a:spcAft>
        <a:buClr>
          <a:srgbClr val="72B633"/>
        </a:buClr>
        <a:buFont typeface="Arial" charset="0"/>
        <a:buChar char="•"/>
        <a:defRPr sz="2000" kern="1200">
          <a:solidFill>
            <a:schemeClr val="tx1"/>
          </a:solidFill>
          <a:latin typeface="Tahoma"/>
          <a:ea typeface="ＭＳ Ｐゴシック" pitchFamily="92" charset="-128"/>
          <a:cs typeface="Tahoma"/>
        </a:defRPr>
      </a:lvl4pPr>
      <a:lvl5pPr marL="2057400" indent="-228600" algn="l" defTabSz="457200" rtl="0" eaLnBrk="0" fontAlgn="base" hangingPunct="0">
        <a:spcBef>
          <a:spcPct val="20000"/>
        </a:spcBef>
        <a:spcAft>
          <a:spcPct val="0"/>
        </a:spcAft>
        <a:buClr>
          <a:srgbClr val="72B633"/>
        </a:buClr>
        <a:buFont typeface="Arial" charset="0"/>
        <a:buChar char="•"/>
        <a:defRPr sz="2000" kern="1200">
          <a:solidFill>
            <a:schemeClr val="tx1"/>
          </a:solidFill>
          <a:latin typeface="Tahoma"/>
          <a:ea typeface="ＭＳ Ｐゴシック" pitchFamily="92" charset="-128"/>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NL" smtClean="0"/>
              <a:t>Klik om het opmaakprofiel te bewerken</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a:defRPr/>
            </a:pPr>
            <a:endParaRPr lang="nl-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a:defRPr/>
            </a:pPr>
            <a:endParaRPr lang="nl-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83F7F17D-0CDE-4412-A00B-43CCE8536039}"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175" y="908050"/>
            <a:ext cx="2227263" cy="5949950"/>
          </a:xfrm>
          <a:prstGeom prst="rect">
            <a:avLst/>
          </a:prstGeom>
          <a:solidFill>
            <a:srgbClr val="D1D100">
              <a:alpha val="20000"/>
            </a:srgbClr>
          </a:solidFill>
          <a:ln w="9525">
            <a:noFill/>
            <a:miter lim="800000"/>
            <a:headEnd/>
            <a:tailEnd/>
          </a:ln>
          <a:effectLst/>
        </p:spPr>
        <p:txBody>
          <a:bodyPr wrap="none" anchor="ctr"/>
          <a:lstStyle/>
          <a:p>
            <a:endParaRPr lang="nl-NL">
              <a:solidFill>
                <a:srgbClr val="000000"/>
              </a:solidFill>
            </a:endParaRPr>
          </a:p>
        </p:txBody>
      </p:sp>
      <p:pic>
        <p:nvPicPr>
          <p:cNvPr id="3075" name="Picture 3" descr="MaskeerDesign54 copy"/>
          <p:cNvPicPr>
            <a:picLocks noChangeAspect="1" noChangeArrowheads="1"/>
          </p:cNvPicPr>
          <p:nvPr/>
        </p:nvPicPr>
        <p:blipFill>
          <a:blip r:embed="rId13"/>
          <a:srcRect/>
          <a:stretch>
            <a:fillRect/>
          </a:stretch>
        </p:blipFill>
        <p:spPr bwMode="auto">
          <a:xfrm>
            <a:off x="2224088" y="908050"/>
            <a:ext cx="6934200" cy="6985000"/>
          </a:xfrm>
          <a:prstGeom prst="rect">
            <a:avLst/>
          </a:prstGeom>
          <a:noFill/>
          <a:ln w="9525">
            <a:noFill/>
            <a:miter lim="800000"/>
            <a:headEnd/>
            <a:tailEnd/>
          </a:ln>
        </p:spPr>
      </p:pic>
      <p:sp>
        <p:nvSpPr>
          <p:cNvPr id="3076" name="Rectangle 4"/>
          <p:cNvSpPr>
            <a:spLocks noChangeArrowheads="1"/>
          </p:cNvSpPr>
          <p:nvPr/>
        </p:nvSpPr>
        <p:spPr bwMode="auto">
          <a:xfrm>
            <a:off x="0" y="0"/>
            <a:ext cx="9144000" cy="908050"/>
          </a:xfrm>
          <a:prstGeom prst="rect">
            <a:avLst/>
          </a:prstGeom>
          <a:solidFill>
            <a:srgbClr val="D1D100">
              <a:alpha val="39999"/>
            </a:srgbClr>
          </a:solidFill>
          <a:ln w="9525">
            <a:noFill/>
            <a:miter lim="800000"/>
            <a:headEnd/>
            <a:tailEnd/>
          </a:ln>
          <a:effectLst/>
        </p:spPr>
        <p:txBody>
          <a:bodyPr wrap="none" anchor="ctr"/>
          <a:lstStyle/>
          <a:p>
            <a:endParaRPr lang="nl-NL">
              <a:solidFill>
                <a:srgbClr val="000000"/>
              </a:solidFill>
            </a:endParaRPr>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iming>
    <p:tnLst>
      <p:par>
        <p:cTn id="1" dur="indefinite" restart="never" nodeType="tmRoot"/>
      </p:par>
    </p:tnLst>
  </p:timing>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ctr" rtl="0" fontAlgn="base">
        <a:spcBef>
          <a:spcPct val="0"/>
        </a:spcBef>
        <a:spcAft>
          <a:spcPct val="0"/>
        </a:spcAft>
        <a:defRPr sz="2400" b="1">
          <a:solidFill>
            <a:schemeClr val="tx1"/>
          </a:solidFill>
          <a:latin typeface="Arial" charset="0"/>
        </a:defRPr>
      </a:lvl6pPr>
      <a:lvl7pPr marL="914400" algn="ctr" rtl="0" fontAlgn="base">
        <a:spcBef>
          <a:spcPct val="0"/>
        </a:spcBef>
        <a:spcAft>
          <a:spcPct val="0"/>
        </a:spcAft>
        <a:defRPr sz="2400" b="1">
          <a:solidFill>
            <a:schemeClr val="tx1"/>
          </a:solidFill>
          <a:latin typeface="Arial" charset="0"/>
        </a:defRPr>
      </a:lvl7pPr>
      <a:lvl8pPr marL="1371600" algn="ctr" rtl="0" fontAlgn="base">
        <a:spcBef>
          <a:spcPct val="0"/>
        </a:spcBef>
        <a:spcAft>
          <a:spcPct val="0"/>
        </a:spcAft>
        <a:defRPr sz="2400" b="1">
          <a:solidFill>
            <a:schemeClr val="tx1"/>
          </a:solidFill>
          <a:latin typeface="Arial" charset="0"/>
        </a:defRPr>
      </a:lvl8pPr>
      <a:lvl9pPr marL="1828800" algn="ctr" rtl="0" fontAlgn="base">
        <a:spcBef>
          <a:spcPct val="0"/>
        </a:spcBef>
        <a:spcAft>
          <a:spcPct val="0"/>
        </a:spcAft>
        <a:defRPr sz="2400" b="1">
          <a:solidFill>
            <a:schemeClr val="tx1"/>
          </a:solidFill>
          <a:latin typeface="Arial" charset="0"/>
        </a:defRPr>
      </a:lvl9pPr>
    </p:titleStyle>
    <p:bodyStyle>
      <a:lvl1pPr marL="342900" indent="-342900" algn="l" rtl="0" eaLnBrk="0" fontAlgn="base" hangingPunct="0">
        <a:spcBef>
          <a:spcPct val="20000"/>
        </a:spcBef>
        <a:spcAft>
          <a:spcPct val="0"/>
        </a:spcAft>
        <a:buClr>
          <a:srgbClr val="A84A08"/>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A84A08"/>
        </a:buClr>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lr>
          <a:srgbClr val="A84A08"/>
        </a:buClr>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175" y="908050"/>
            <a:ext cx="2227263" cy="5949950"/>
          </a:xfrm>
          <a:prstGeom prst="rect">
            <a:avLst/>
          </a:prstGeom>
          <a:solidFill>
            <a:srgbClr val="D1D100">
              <a:alpha val="20000"/>
            </a:srgbClr>
          </a:solidFill>
          <a:ln w="9525">
            <a:noFill/>
            <a:miter lim="800000"/>
            <a:headEnd/>
            <a:tailEnd/>
          </a:ln>
          <a:effectLst/>
        </p:spPr>
        <p:txBody>
          <a:bodyPr wrap="none" anchor="ctr"/>
          <a:lstStyle/>
          <a:p>
            <a:endParaRPr lang="nl-NL">
              <a:solidFill>
                <a:srgbClr val="000000"/>
              </a:solidFill>
            </a:endParaRPr>
          </a:p>
        </p:txBody>
      </p:sp>
      <p:pic>
        <p:nvPicPr>
          <p:cNvPr id="4099" name="Picture 3" descr="MaskeerDesign54 copy"/>
          <p:cNvPicPr>
            <a:picLocks noChangeAspect="1" noChangeArrowheads="1"/>
          </p:cNvPicPr>
          <p:nvPr/>
        </p:nvPicPr>
        <p:blipFill>
          <a:blip r:embed="rId13"/>
          <a:srcRect/>
          <a:stretch>
            <a:fillRect/>
          </a:stretch>
        </p:blipFill>
        <p:spPr bwMode="auto">
          <a:xfrm>
            <a:off x="2224088" y="908050"/>
            <a:ext cx="6934200" cy="6985000"/>
          </a:xfrm>
          <a:prstGeom prst="rect">
            <a:avLst/>
          </a:prstGeom>
          <a:noFill/>
          <a:ln w="9525">
            <a:noFill/>
            <a:miter lim="800000"/>
            <a:headEnd/>
            <a:tailEnd/>
          </a:ln>
        </p:spPr>
      </p:pic>
      <p:sp>
        <p:nvSpPr>
          <p:cNvPr id="4100" name="Rectangle 4"/>
          <p:cNvSpPr>
            <a:spLocks noChangeArrowheads="1"/>
          </p:cNvSpPr>
          <p:nvPr/>
        </p:nvSpPr>
        <p:spPr bwMode="auto">
          <a:xfrm>
            <a:off x="0" y="0"/>
            <a:ext cx="9144000" cy="908050"/>
          </a:xfrm>
          <a:prstGeom prst="rect">
            <a:avLst/>
          </a:prstGeom>
          <a:solidFill>
            <a:srgbClr val="D1D100">
              <a:alpha val="39999"/>
            </a:srgbClr>
          </a:solidFill>
          <a:ln w="9525">
            <a:noFill/>
            <a:miter lim="800000"/>
            <a:headEnd/>
            <a:tailEnd/>
          </a:ln>
          <a:effectLst/>
        </p:spPr>
        <p:txBody>
          <a:bodyPr wrap="none" anchor="ctr"/>
          <a:lstStyle/>
          <a:p>
            <a:endParaRPr lang="nl-NL">
              <a:solidFill>
                <a:srgbClr val="000000"/>
              </a:solidFill>
            </a:endParaRPr>
          </a:p>
        </p:txBody>
      </p:sp>
      <p:sp>
        <p:nvSpPr>
          <p:cNvPr id="4101" name="Rectangle 5"/>
          <p:cNvSpPr>
            <a:spLocks noGrp="1" noChangeArrowheads="1"/>
          </p:cNvSpPr>
          <p:nvPr>
            <p:ph type="title"/>
          </p:nvPr>
        </p:nvSpPr>
        <p:spPr bwMode="auto">
          <a:xfrm>
            <a:off x="250825" y="2133600"/>
            <a:ext cx="86423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NL" smtClean="0"/>
              <a:t>Titel presentatie</a:t>
            </a:r>
          </a:p>
        </p:txBody>
      </p:sp>
      <p:pic>
        <p:nvPicPr>
          <p:cNvPr id="4102" name="Picture 6" descr="Banner27"/>
          <p:cNvPicPr>
            <a:picLocks noChangeAspect="1" noChangeArrowheads="1"/>
          </p:cNvPicPr>
          <p:nvPr/>
        </p:nvPicPr>
        <p:blipFill>
          <a:blip r:embed="rId14"/>
          <a:srcRect/>
          <a:stretch>
            <a:fillRect/>
          </a:stretch>
        </p:blipFill>
        <p:spPr bwMode="auto">
          <a:xfrm>
            <a:off x="-76200" y="5805488"/>
            <a:ext cx="9275763" cy="138112"/>
          </a:xfrm>
          <a:prstGeom prst="rect">
            <a:avLst/>
          </a:prstGeom>
          <a:noFill/>
          <a:ln w="9525">
            <a:noFill/>
            <a:miter lim="800000"/>
            <a:headEnd/>
            <a:tailEnd/>
          </a:ln>
        </p:spPr>
      </p:pic>
      <p:pic>
        <p:nvPicPr>
          <p:cNvPr id="4103" name="Picture 7" descr="NAKKL copy"/>
          <p:cNvPicPr>
            <a:picLocks noChangeAspect="1" noChangeArrowheads="1"/>
          </p:cNvPicPr>
          <p:nvPr/>
        </p:nvPicPr>
        <p:blipFill>
          <a:blip r:embed="rId15"/>
          <a:srcRect/>
          <a:stretch>
            <a:fillRect/>
          </a:stretch>
        </p:blipFill>
        <p:spPr bwMode="auto">
          <a:xfrm>
            <a:off x="0" y="5916613"/>
            <a:ext cx="2197100" cy="796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iming>
    <p:tnLst>
      <p:par>
        <p:cTn id="1" dur="indefinite" restart="never" nodeType="tmRoot"/>
      </p:par>
    </p:tnLst>
  </p:timing>
  <p:txStyles>
    <p:titleStyle>
      <a:lvl1pPr algn="ctr" rtl="0" eaLnBrk="0" fontAlgn="base" hangingPunct="0">
        <a:spcBef>
          <a:spcPct val="0"/>
        </a:spcBef>
        <a:spcAft>
          <a:spcPct val="0"/>
        </a:spcAft>
        <a:defRPr sz="4000" b="1">
          <a:solidFill>
            <a:srgbClr val="A84A08"/>
          </a:solidFill>
          <a:latin typeface="+mj-lt"/>
          <a:ea typeface="+mj-ea"/>
          <a:cs typeface="+mj-cs"/>
        </a:defRPr>
      </a:lvl1pPr>
      <a:lvl2pPr algn="ctr" rtl="0" eaLnBrk="0" fontAlgn="base" hangingPunct="0">
        <a:spcBef>
          <a:spcPct val="0"/>
        </a:spcBef>
        <a:spcAft>
          <a:spcPct val="0"/>
        </a:spcAft>
        <a:defRPr sz="4000" b="1">
          <a:solidFill>
            <a:srgbClr val="A84A08"/>
          </a:solidFill>
          <a:latin typeface="Arial" charset="0"/>
        </a:defRPr>
      </a:lvl2pPr>
      <a:lvl3pPr algn="ctr" rtl="0" eaLnBrk="0" fontAlgn="base" hangingPunct="0">
        <a:spcBef>
          <a:spcPct val="0"/>
        </a:spcBef>
        <a:spcAft>
          <a:spcPct val="0"/>
        </a:spcAft>
        <a:defRPr sz="4000" b="1">
          <a:solidFill>
            <a:srgbClr val="A84A08"/>
          </a:solidFill>
          <a:latin typeface="Arial" charset="0"/>
        </a:defRPr>
      </a:lvl3pPr>
      <a:lvl4pPr algn="ctr" rtl="0" eaLnBrk="0" fontAlgn="base" hangingPunct="0">
        <a:spcBef>
          <a:spcPct val="0"/>
        </a:spcBef>
        <a:spcAft>
          <a:spcPct val="0"/>
        </a:spcAft>
        <a:defRPr sz="4000" b="1">
          <a:solidFill>
            <a:srgbClr val="A84A08"/>
          </a:solidFill>
          <a:latin typeface="Arial" charset="0"/>
        </a:defRPr>
      </a:lvl4pPr>
      <a:lvl5pPr algn="ctr" rtl="0" eaLnBrk="0" fontAlgn="base" hangingPunct="0">
        <a:spcBef>
          <a:spcPct val="0"/>
        </a:spcBef>
        <a:spcAft>
          <a:spcPct val="0"/>
        </a:spcAft>
        <a:defRPr sz="4000" b="1">
          <a:solidFill>
            <a:srgbClr val="A84A08"/>
          </a:solidFill>
          <a:latin typeface="Arial" charset="0"/>
        </a:defRPr>
      </a:lvl5pPr>
      <a:lvl6pPr marL="457200" algn="ctr" rtl="0" fontAlgn="base">
        <a:spcBef>
          <a:spcPct val="0"/>
        </a:spcBef>
        <a:spcAft>
          <a:spcPct val="0"/>
        </a:spcAft>
        <a:defRPr sz="4000" b="1">
          <a:solidFill>
            <a:srgbClr val="A84A08"/>
          </a:solidFill>
          <a:latin typeface="Arial" charset="0"/>
        </a:defRPr>
      </a:lvl6pPr>
      <a:lvl7pPr marL="914400" algn="ctr" rtl="0" fontAlgn="base">
        <a:spcBef>
          <a:spcPct val="0"/>
        </a:spcBef>
        <a:spcAft>
          <a:spcPct val="0"/>
        </a:spcAft>
        <a:defRPr sz="4000" b="1">
          <a:solidFill>
            <a:srgbClr val="A84A08"/>
          </a:solidFill>
          <a:latin typeface="Arial" charset="0"/>
        </a:defRPr>
      </a:lvl7pPr>
      <a:lvl8pPr marL="1371600" algn="ctr" rtl="0" fontAlgn="base">
        <a:spcBef>
          <a:spcPct val="0"/>
        </a:spcBef>
        <a:spcAft>
          <a:spcPct val="0"/>
        </a:spcAft>
        <a:defRPr sz="4000" b="1">
          <a:solidFill>
            <a:srgbClr val="A84A08"/>
          </a:solidFill>
          <a:latin typeface="Arial" charset="0"/>
        </a:defRPr>
      </a:lvl8pPr>
      <a:lvl9pPr marL="1828800" algn="ctr" rtl="0" fontAlgn="base">
        <a:spcBef>
          <a:spcPct val="0"/>
        </a:spcBef>
        <a:spcAft>
          <a:spcPct val="0"/>
        </a:spcAft>
        <a:defRPr sz="4000" b="1">
          <a:solidFill>
            <a:srgbClr val="A84A08"/>
          </a:solidFill>
          <a:latin typeface="Arial" charset="0"/>
        </a:defRPr>
      </a:lvl9pPr>
    </p:titleStyle>
    <p:bodyStyle>
      <a:lvl1pPr marL="342900" indent="-342900" algn="l" rtl="0" eaLnBrk="0" fontAlgn="base" hangingPunct="0">
        <a:spcBef>
          <a:spcPct val="20000"/>
        </a:spcBef>
        <a:spcAft>
          <a:spcPct val="0"/>
        </a:spcAft>
        <a:buClr>
          <a:srgbClr val="A84A08"/>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A84A08"/>
        </a:buClr>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lr>
          <a:srgbClr val="A84A08"/>
        </a:buClr>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175" y="908050"/>
            <a:ext cx="2227263" cy="5949950"/>
          </a:xfrm>
          <a:prstGeom prst="rect">
            <a:avLst/>
          </a:prstGeom>
          <a:solidFill>
            <a:srgbClr val="D1D100">
              <a:alpha val="20000"/>
            </a:srgbClr>
          </a:solidFill>
          <a:ln w="9525">
            <a:noFill/>
            <a:miter lim="800000"/>
            <a:headEnd/>
            <a:tailEnd/>
          </a:ln>
          <a:effectLst/>
        </p:spPr>
        <p:txBody>
          <a:bodyPr wrap="none" anchor="ctr"/>
          <a:lstStyle/>
          <a:p>
            <a:endParaRPr lang="nl-NL">
              <a:solidFill>
                <a:srgbClr val="000000"/>
              </a:solidFill>
            </a:endParaRPr>
          </a:p>
        </p:txBody>
      </p:sp>
      <p:pic>
        <p:nvPicPr>
          <p:cNvPr id="5123" name="Picture 3" descr="MaskeerDesign54 copy"/>
          <p:cNvPicPr>
            <a:picLocks noChangeAspect="1" noChangeArrowheads="1"/>
          </p:cNvPicPr>
          <p:nvPr/>
        </p:nvPicPr>
        <p:blipFill>
          <a:blip r:embed="rId15"/>
          <a:srcRect/>
          <a:stretch>
            <a:fillRect/>
          </a:stretch>
        </p:blipFill>
        <p:spPr bwMode="auto">
          <a:xfrm>
            <a:off x="2224088" y="908050"/>
            <a:ext cx="6934200" cy="6985000"/>
          </a:xfrm>
          <a:prstGeom prst="rect">
            <a:avLst/>
          </a:prstGeom>
          <a:noFill/>
          <a:ln w="9525">
            <a:noFill/>
            <a:miter lim="800000"/>
            <a:headEnd/>
            <a:tailEnd/>
          </a:ln>
        </p:spPr>
      </p:pic>
      <p:sp>
        <p:nvSpPr>
          <p:cNvPr id="5124" name="Rectangle 4"/>
          <p:cNvSpPr>
            <a:spLocks noChangeArrowheads="1"/>
          </p:cNvSpPr>
          <p:nvPr/>
        </p:nvSpPr>
        <p:spPr bwMode="auto">
          <a:xfrm>
            <a:off x="0" y="0"/>
            <a:ext cx="9144000" cy="908050"/>
          </a:xfrm>
          <a:prstGeom prst="rect">
            <a:avLst/>
          </a:prstGeom>
          <a:solidFill>
            <a:srgbClr val="D1D100">
              <a:alpha val="39999"/>
            </a:srgbClr>
          </a:solidFill>
          <a:ln w="9525">
            <a:noFill/>
            <a:miter lim="800000"/>
            <a:headEnd/>
            <a:tailEnd/>
          </a:ln>
          <a:effectLst/>
        </p:spPr>
        <p:txBody>
          <a:bodyPr wrap="none" anchor="ctr"/>
          <a:lstStyle/>
          <a:p>
            <a:endParaRPr lang="nl-NL">
              <a:solidFill>
                <a:srgbClr val="000000"/>
              </a:solidFill>
            </a:endParaRPr>
          </a:p>
        </p:txBody>
      </p:sp>
      <p:sp>
        <p:nvSpPr>
          <p:cNvPr id="5125" name="Rectangle 5"/>
          <p:cNvSpPr>
            <a:spLocks noGrp="1" noChangeArrowheads="1"/>
          </p:cNvSpPr>
          <p:nvPr>
            <p:ph type="title"/>
          </p:nvPr>
        </p:nvSpPr>
        <p:spPr bwMode="auto">
          <a:xfrm>
            <a:off x="250825" y="-26988"/>
            <a:ext cx="8642350" cy="11430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NL" smtClean="0"/>
              <a:t>Klik om het opmaakprofiel te bewerken</a:t>
            </a:r>
          </a:p>
        </p:txBody>
      </p:sp>
      <p:sp>
        <p:nvSpPr>
          <p:cNvPr id="5126" name="Rectangle 6"/>
          <p:cNvSpPr>
            <a:spLocks noGrp="1" noChangeArrowheads="1"/>
          </p:cNvSpPr>
          <p:nvPr>
            <p:ph type="body" idx="1"/>
          </p:nvPr>
        </p:nvSpPr>
        <p:spPr bwMode="auto">
          <a:xfrm>
            <a:off x="2411413" y="1600200"/>
            <a:ext cx="6553200" cy="4205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p:txBody>
      </p:sp>
      <p:pic>
        <p:nvPicPr>
          <p:cNvPr id="5127" name="Picture 7" descr="Banner27"/>
          <p:cNvPicPr>
            <a:picLocks noChangeAspect="1" noChangeArrowheads="1"/>
          </p:cNvPicPr>
          <p:nvPr/>
        </p:nvPicPr>
        <p:blipFill>
          <a:blip r:embed="rId16"/>
          <a:srcRect/>
          <a:stretch>
            <a:fillRect/>
          </a:stretch>
        </p:blipFill>
        <p:spPr bwMode="auto">
          <a:xfrm>
            <a:off x="-76200" y="5805488"/>
            <a:ext cx="9275763" cy="138112"/>
          </a:xfrm>
          <a:prstGeom prst="rect">
            <a:avLst/>
          </a:prstGeom>
          <a:noFill/>
          <a:ln w="9525">
            <a:noFill/>
            <a:miter lim="800000"/>
            <a:headEnd/>
            <a:tailEnd/>
          </a:ln>
        </p:spPr>
      </p:pic>
      <p:pic>
        <p:nvPicPr>
          <p:cNvPr id="5128" name="Picture 8" descr="NAKKL copy"/>
          <p:cNvPicPr>
            <a:picLocks noChangeAspect="1" noChangeArrowheads="1"/>
          </p:cNvPicPr>
          <p:nvPr/>
        </p:nvPicPr>
        <p:blipFill>
          <a:blip r:embed="rId17"/>
          <a:srcRect/>
          <a:stretch>
            <a:fillRect/>
          </a:stretch>
        </p:blipFill>
        <p:spPr bwMode="auto">
          <a:xfrm>
            <a:off x="0" y="5916613"/>
            <a:ext cx="2197100" cy="796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timing>
    <p:tnLst>
      <p:par>
        <p:cTn id="1" dur="indefinite" restart="never" nodeType="tmRoot"/>
      </p:par>
    </p:tnLst>
  </p:timing>
  <p:txStyles>
    <p:titleStyle>
      <a:lvl1pPr algn="ctr" rtl="0" eaLnBrk="0" fontAlgn="base" hangingPunct="0">
        <a:spcBef>
          <a:spcPct val="0"/>
        </a:spcBef>
        <a:spcAft>
          <a:spcPct val="0"/>
        </a:spcAft>
        <a:defRPr sz="3600" b="1">
          <a:solidFill>
            <a:srgbClr val="A84A08"/>
          </a:solidFill>
          <a:latin typeface="+mj-lt"/>
          <a:ea typeface="+mj-ea"/>
          <a:cs typeface="+mj-cs"/>
        </a:defRPr>
      </a:lvl1pPr>
      <a:lvl2pPr algn="ctr" rtl="0" eaLnBrk="0" fontAlgn="base" hangingPunct="0">
        <a:spcBef>
          <a:spcPct val="0"/>
        </a:spcBef>
        <a:spcAft>
          <a:spcPct val="0"/>
        </a:spcAft>
        <a:defRPr sz="3600" b="1">
          <a:solidFill>
            <a:srgbClr val="A84A08"/>
          </a:solidFill>
          <a:latin typeface="Arial" charset="0"/>
        </a:defRPr>
      </a:lvl2pPr>
      <a:lvl3pPr algn="ctr" rtl="0" eaLnBrk="0" fontAlgn="base" hangingPunct="0">
        <a:spcBef>
          <a:spcPct val="0"/>
        </a:spcBef>
        <a:spcAft>
          <a:spcPct val="0"/>
        </a:spcAft>
        <a:defRPr sz="3600" b="1">
          <a:solidFill>
            <a:srgbClr val="A84A08"/>
          </a:solidFill>
          <a:latin typeface="Arial" charset="0"/>
        </a:defRPr>
      </a:lvl3pPr>
      <a:lvl4pPr algn="ctr" rtl="0" eaLnBrk="0" fontAlgn="base" hangingPunct="0">
        <a:spcBef>
          <a:spcPct val="0"/>
        </a:spcBef>
        <a:spcAft>
          <a:spcPct val="0"/>
        </a:spcAft>
        <a:defRPr sz="3600" b="1">
          <a:solidFill>
            <a:srgbClr val="A84A08"/>
          </a:solidFill>
          <a:latin typeface="Arial" charset="0"/>
        </a:defRPr>
      </a:lvl4pPr>
      <a:lvl5pPr algn="ctr" rtl="0" eaLnBrk="0" fontAlgn="base" hangingPunct="0">
        <a:spcBef>
          <a:spcPct val="0"/>
        </a:spcBef>
        <a:spcAft>
          <a:spcPct val="0"/>
        </a:spcAft>
        <a:defRPr sz="3600" b="1">
          <a:solidFill>
            <a:srgbClr val="A84A08"/>
          </a:solidFill>
          <a:latin typeface="Arial" charset="0"/>
        </a:defRPr>
      </a:lvl5pPr>
      <a:lvl6pPr marL="457200" algn="ctr" rtl="0" fontAlgn="base">
        <a:spcBef>
          <a:spcPct val="0"/>
        </a:spcBef>
        <a:spcAft>
          <a:spcPct val="0"/>
        </a:spcAft>
        <a:defRPr sz="3600" b="1">
          <a:solidFill>
            <a:srgbClr val="A84A08"/>
          </a:solidFill>
          <a:latin typeface="Arial" charset="0"/>
        </a:defRPr>
      </a:lvl6pPr>
      <a:lvl7pPr marL="914400" algn="ctr" rtl="0" fontAlgn="base">
        <a:spcBef>
          <a:spcPct val="0"/>
        </a:spcBef>
        <a:spcAft>
          <a:spcPct val="0"/>
        </a:spcAft>
        <a:defRPr sz="3600" b="1">
          <a:solidFill>
            <a:srgbClr val="A84A08"/>
          </a:solidFill>
          <a:latin typeface="Arial" charset="0"/>
        </a:defRPr>
      </a:lvl7pPr>
      <a:lvl8pPr marL="1371600" algn="ctr" rtl="0" fontAlgn="base">
        <a:spcBef>
          <a:spcPct val="0"/>
        </a:spcBef>
        <a:spcAft>
          <a:spcPct val="0"/>
        </a:spcAft>
        <a:defRPr sz="3600" b="1">
          <a:solidFill>
            <a:srgbClr val="A84A08"/>
          </a:solidFill>
          <a:latin typeface="Arial" charset="0"/>
        </a:defRPr>
      </a:lvl8pPr>
      <a:lvl9pPr marL="1828800" algn="ctr" rtl="0" fontAlgn="base">
        <a:spcBef>
          <a:spcPct val="0"/>
        </a:spcBef>
        <a:spcAft>
          <a:spcPct val="0"/>
        </a:spcAft>
        <a:defRPr sz="3600" b="1">
          <a:solidFill>
            <a:srgbClr val="A84A08"/>
          </a:solidFill>
          <a:latin typeface="Arial" charset="0"/>
        </a:defRPr>
      </a:lvl9pPr>
    </p:titleStyle>
    <p:bodyStyle>
      <a:lvl1pPr marL="342900" indent="-342900" algn="l" rtl="0" eaLnBrk="0" fontAlgn="base" hangingPunct="0">
        <a:spcBef>
          <a:spcPct val="20000"/>
        </a:spcBef>
        <a:spcAft>
          <a:spcPct val="0"/>
        </a:spcAft>
        <a:buClr>
          <a:srgbClr val="A84A08"/>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A84A08"/>
        </a:buClr>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lr>
          <a:srgbClr val="A84A08"/>
        </a:buClr>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2.xml"/><Relationship Id="rId4" Type="http://schemas.openxmlformats.org/officeDocument/2006/relationships/image" Target="../media/image82.jpeg"/></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2.xml"/><Relationship Id="rId4" Type="http://schemas.openxmlformats.org/officeDocument/2006/relationships/image" Target="../media/image27.jpeg"/></Relationships>
</file>

<file path=ppt/slides/_rels/slide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2.xml"/><Relationship Id="rId1" Type="http://schemas.openxmlformats.org/officeDocument/2006/relationships/vmlDrawing" Target="../drawings/vmlDrawing5.v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hyperlink" Target="http://ebook68.com/wto-trade-related-aspects-of-intellectual-property-rights-max-planck-commentaries-on-world-trade-law.html" TargetMode="External"/><Relationship Id="rId2" Type="http://schemas.openxmlformats.org/officeDocument/2006/relationships/image" Target="../media/image33.png"/><Relationship Id="rId1" Type="http://schemas.openxmlformats.org/officeDocument/2006/relationships/slideLayout" Target="../slideLayouts/slideLayout42.xml"/><Relationship Id="rId4" Type="http://schemas.openxmlformats.org/officeDocument/2006/relationships/image" Target="../media/image34.jpeg"/></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2.xml"/><Relationship Id="rId4" Type="http://schemas.openxmlformats.org/officeDocument/2006/relationships/image" Target="../media/image38.jpeg"/></Relationships>
</file>

<file path=ppt/slides/_rels/slide7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3.xml"/><Relationship Id="rId1" Type="http://schemas.openxmlformats.org/officeDocument/2006/relationships/vmlDrawing" Target="../drawings/vmlDrawing6.vml"/><Relationship Id="rId4" Type="http://schemas.openxmlformats.org/officeDocument/2006/relationships/image" Target="../media/image41.jpeg"/></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2.xml"/><Relationship Id="rId4" Type="http://schemas.openxmlformats.org/officeDocument/2006/relationships/image" Target="../media/image50.jpeg"/></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2.xml"/><Relationship Id="rId4" Type="http://schemas.openxmlformats.org/officeDocument/2006/relationships/image" Target="../media/image53.jpeg"/></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2.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2.xml"/><Relationship Id="rId4" Type="http://schemas.openxmlformats.org/officeDocument/2006/relationships/image" Target="../media/image5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2.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42.xml"/><Relationship Id="rId1" Type="http://schemas.openxmlformats.org/officeDocument/2006/relationships/vmlDrawing" Target="../drawings/vmlDrawing7.vml"/></Relationships>
</file>

<file path=ppt/slides/_rels/slide9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2.xml"/><Relationship Id="rId4" Type="http://schemas.openxmlformats.org/officeDocument/2006/relationships/image" Target="../media/image69.jpeg"/></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8813"/>
            <a:ext cx="7772400" cy="2714625"/>
          </a:xfrm>
        </p:spPr>
        <p:txBody>
          <a:bodyPr vert="horz" wrap="square" lIns="91440" tIns="45720" rIns="91440" bIns="45720" numCol="1" anchor="t" anchorCtr="0" compatLnSpc="1">
            <a:prstTxWarp prst="textNoShape">
              <a:avLst/>
            </a:prstTxWarp>
            <a:normAutofit fontScale="90000"/>
          </a:bodyPr>
          <a:lstStyle/>
          <a:p>
            <a:pPr algn="ctr" eaLnBrk="1" hangingPunct="1">
              <a:defRPr/>
            </a:pPr>
            <a:r>
              <a:rPr lang="en-US" sz="3600" smtClean="0">
                <a:solidFill>
                  <a:srgbClr val="002060"/>
                </a:solidFill>
                <a:latin typeface="Tahoma" pitchFamily="34" charset="0"/>
                <a:ea typeface="ＭＳ Ｐゴシック" pitchFamily="34" charset="-128"/>
                <a:cs typeface="Tahoma" pitchFamily="34" charset="0"/>
              </a:rPr>
              <a:t>Plant Variety Protection on a European Scale </a:t>
            </a:r>
            <a:br>
              <a:rPr lang="en-US" sz="3600" smtClean="0">
                <a:solidFill>
                  <a:srgbClr val="002060"/>
                </a:solidFill>
                <a:latin typeface="Tahoma" pitchFamily="34" charset="0"/>
                <a:ea typeface="ＭＳ Ｐゴシック" pitchFamily="34" charset="-128"/>
                <a:cs typeface="Tahoma" pitchFamily="34" charset="0"/>
              </a:rPr>
            </a:br>
            <a:r>
              <a:rPr lang="en-US" sz="3600" smtClean="0">
                <a:solidFill>
                  <a:srgbClr val="002060"/>
                </a:solidFill>
                <a:latin typeface="Tahoma" pitchFamily="34" charset="0"/>
                <a:ea typeface="ＭＳ Ｐゴシック" pitchFamily="34" charset="-128"/>
                <a:cs typeface="Tahoma" pitchFamily="34" charset="0"/>
              </a:rPr>
              <a:t/>
            </a:r>
            <a:br>
              <a:rPr lang="en-US" sz="3600" smtClean="0">
                <a:solidFill>
                  <a:srgbClr val="002060"/>
                </a:solidFill>
                <a:latin typeface="Tahoma" pitchFamily="34" charset="0"/>
                <a:ea typeface="ＭＳ Ｐゴシック" pitchFamily="34" charset="-128"/>
                <a:cs typeface="Tahoma" pitchFamily="34" charset="0"/>
              </a:rPr>
            </a:br>
            <a:r>
              <a:rPr lang="en-US" sz="3600" smtClean="0">
                <a:solidFill>
                  <a:srgbClr val="002060"/>
                </a:solidFill>
                <a:latin typeface="Tahoma" pitchFamily="34" charset="0"/>
                <a:ea typeface="ＭＳ Ｐゴシック" pitchFamily="34" charset="-128"/>
                <a:cs typeface="Tahoma" pitchFamily="34" charset="0"/>
              </a:rPr>
              <a:t>15 years Community PVP system </a:t>
            </a:r>
            <a:r>
              <a:rPr lang="en-US" sz="3600" b="1" smtClean="0">
                <a:solidFill>
                  <a:srgbClr val="002060"/>
                </a:solidFill>
                <a:latin typeface="Tahoma" pitchFamily="34" charset="0"/>
                <a:ea typeface="ＭＳ Ｐゴシック" pitchFamily="34" charset="-128"/>
                <a:cs typeface="Tahoma" pitchFamily="34" charset="0"/>
              </a:rPr>
              <a:t/>
            </a:r>
            <a:br>
              <a:rPr lang="en-US" sz="3600" b="1" smtClean="0">
                <a:solidFill>
                  <a:srgbClr val="002060"/>
                </a:solidFill>
                <a:latin typeface="Tahoma" pitchFamily="34" charset="0"/>
                <a:ea typeface="ＭＳ Ｐゴシック" pitchFamily="34" charset="-128"/>
                <a:cs typeface="Tahoma" pitchFamily="34" charset="0"/>
              </a:rPr>
            </a:br>
            <a:r>
              <a:rPr lang="en-US" sz="3600" b="1" smtClean="0">
                <a:solidFill>
                  <a:srgbClr val="002060"/>
                </a:solidFill>
                <a:latin typeface="Tahoma" pitchFamily="34" charset="0"/>
                <a:ea typeface="ＭＳ Ｐゴシック" pitchFamily="34" charset="-128"/>
                <a:cs typeface="Tahoma" pitchFamily="34" charset="0"/>
              </a:rPr>
              <a:t/>
            </a:r>
            <a:br>
              <a:rPr lang="en-US" sz="3600" b="1" smtClean="0">
                <a:solidFill>
                  <a:srgbClr val="002060"/>
                </a:solidFill>
                <a:latin typeface="Tahoma" pitchFamily="34" charset="0"/>
                <a:ea typeface="ＭＳ Ｐゴシック" pitchFamily="34" charset="-128"/>
                <a:cs typeface="Tahoma" pitchFamily="34" charset="0"/>
              </a:rPr>
            </a:br>
            <a:endParaRPr lang="en-US" sz="3600" b="1" smtClean="0">
              <a:solidFill>
                <a:srgbClr val="002060"/>
              </a:solidFill>
              <a:latin typeface="Tahoma" pitchFamily="34" charset="0"/>
              <a:ea typeface="ＭＳ Ｐゴシック" pitchFamily="34" charset="-128"/>
              <a:cs typeface="Tahoma" pitchFamily="34" charset="0"/>
            </a:endParaRPr>
          </a:p>
        </p:txBody>
      </p:sp>
      <p:sp>
        <p:nvSpPr>
          <p:cNvPr id="9219" name="Subtitle 2"/>
          <p:cNvSpPr>
            <a:spLocks noGrp="1"/>
          </p:cNvSpPr>
          <p:nvPr>
            <p:ph type="subTitle" idx="1"/>
          </p:nvPr>
        </p:nvSpPr>
        <p:spPr bwMode="auto">
          <a:xfrm>
            <a:off x="1371600" y="4572000"/>
            <a:ext cx="6400800" cy="1571625"/>
          </a:xfrm>
          <a:noFill/>
          <a:ln>
            <a:miter lim="800000"/>
            <a:headEnd/>
            <a:tailEnd/>
          </a:ln>
        </p:spPr>
        <p:txBody>
          <a:bodyPr vert="horz" wrap="square" lIns="91440" tIns="45720" rIns="91440" bIns="45720" numCol="1" anchor="t" anchorCtr="0" compatLnSpc="1">
            <a:prstTxWarp prst="textNoShape">
              <a:avLst/>
            </a:prstTxWarp>
          </a:bodyPr>
          <a:lstStyle/>
          <a:p>
            <a:pPr eaLnBrk="1" hangingPunct="1">
              <a:spcBef>
                <a:spcPct val="0"/>
              </a:spcBef>
            </a:pPr>
            <a:endParaRPr lang="en-US" sz="1600" smtClean="0">
              <a:solidFill>
                <a:srgbClr val="002060"/>
              </a:solidFill>
              <a:latin typeface="Tahoma" pitchFamily="34" charset="0"/>
              <a:ea typeface="ＭＳ Ｐゴシック" pitchFamily="34" charset="-128"/>
              <a:cs typeface="Tahoma" pitchFamily="34" charset="0"/>
            </a:endParaRPr>
          </a:p>
          <a:p>
            <a:pPr eaLnBrk="1" hangingPunct="1">
              <a:spcBef>
                <a:spcPct val="0"/>
              </a:spcBef>
            </a:pPr>
            <a:r>
              <a:rPr lang="en-US" sz="1600" smtClean="0">
                <a:solidFill>
                  <a:srgbClr val="002060"/>
                </a:solidFill>
                <a:latin typeface="Tahoma" pitchFamily="34" charset="0"/>
                <a:ea typeface="ＭＳ Ｐゴシック" pitchFamily="34" charset="-128"/>
                <a:cs typeface="Tahoma" pitchFamily="34" charset="0"/>
              </a:rPr>
              <a:t>Bart Kiewiet, President 	</a:t>
            </a:r>
          </a:p>
          <a:p>
            <a:pPr eaLnBrk="1" hangingPunct="1">
              <a:spcBef>
                <a:spcPct val="0"/>
              </a:spcBef>
            </a:pPr>
            <a:r>
              <a:rPr lang="en-US" sz="1600" smtClean="0">
                <a:solidFill>
                  <a:srgbClr val="002060"/>
                </a:solidFill>
                <a:latin typeface="Tahoma" pitchFamily="34" charset="0"/>
                <a:ea typeface="ＭＳ Ｐゴシック" pitchFamily="34" charset="-128"/>
                <a:cs typeface="Tahoma" pitchFamily="34" charset="0"/>
              </a:rPr>
              <a:t>Community Plant Variety Office			</a:t>
            </a:r>
          </a:p>
          <a:p>
            <a:pPr eaLnBrk="1" hangingPunct="1">
              <a:spcBef>
                <a:spcPct val="0"/>
              </a:spcBef>
            </a:pPr>
            <a:r>
              <a:rPr lang="fr-FR" sz="1600" smtClean="0">
                <a:solidFill>
                  <a:srgbClr val="002060"/>
                </a:solidFill>
                <a:latin typeface="Tahoma" pitchFamily="34" charset="0"/>
                <a:ea typeface="ＭＳ Ｐゴシック" pitchFamily="34" charset="-128"/>
                <a:cs typeface="Tahoma" pitchFamily="34" charset="0"/>
              </a:rPr>
              <a:t>May 2011</a:t>
            </a:r>
            <a:endParaRPr lang="en-US" sz="1600" smtClean="0">
              <a:solidFill>
                <a:srgbClr val="002060"/>
              </a:solidFill>
              <a:latin typeface="Tahoma" pitchFamily="34" charset="0"/>
              <a:ea typeface="ＭＳ Ｐゴシック" pitchFamily="34" charset="-128"/>
              <a:cs typeface="Tahom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3"/>
          <p:cNvSpPr>
            <a:spLocks noGrp="1" noChangeArrowheads="1"/>
          </p:cNvSpPr>
          <p:nvPr>
            <p:ph idx="1"/>
          </p:nvPr>
        </p:nvSpPr>
        <p:spPr>
          <a:xfrm>
            <a:off x="609600" y="476250"/>
            <a:ext cx="6934200" cy="742950"/>
          </a:xfrm>
        </p:spPr>
        <p:txBody>
          <a:bodyPr>
            <a:normAutofit/>
          </a:bodyPr>
          <a:lstStyle/>
          <a:p>
            <a:pPr eaLnBrk="1" hangingPunct="1">
              <a:buFont typeface="Arial"/>
              <a:buNone/>
              <a:defRPr/>
            </a:pPr>
            <a:r>
              <a:rPr lang="en-US" sz="2800" dirty="0" smtClean="0">
                <a:solidFill>
                  <a:srgbClr val="002060"/>
                </a:solidFill>
              </a:rPr>
              <a:t>Harvested material </a:t>
            </a:r>
          </a:p>
        </p:txBody>
      </p:sp>
      <p:sp>
        <p:nvSpPr>
          <p:cNvPr id="18435" name="Rectangle 4"/>
          <p:cNvSpPr>
            <a:spLocks noChangeArrowheads="1"/>
          </p:cNvSpPr>
          <p:nvPr/>
        </p:nvSpPr>
        <p:spPr bwMode="auto">
          <a:xfrm>
            <a:off x="609600" y="476250"/>
            <a:ext cx="7620000" cy="742950"/>
          </a:xfrm>
          <a:prstGeom prst="rect">
            <a:avLst/>
          </a:prstGeom>
          <a:noFill/>
          <a:ln w="9525">
            <a:noFill/>
            <a:miter lim="800000"/>
            <a:headEnd/>
            <a:tailEnd/>
          </a:ln>
        </p:spPr>
        <p:txBody>
          <a:bodyPr/>
          <a:lstStyle/>
          <a:p>
            <a:pPr marL="342900" indent="-342900">
              <a:spcBef>
                <a:spcPct val="20000"/>
              </a:spcBef>
            </a:pPr>
            <a:endParaRPr lang="en-US" sz="2600">
              <a:solidFill>
                <a:srgbClr val="993366"/>
              </a:solidFill>
              <a:latin typeface="Tahoma" pitchFamily="34" charset="0"/>
            </a:endParaRPr>
          </a:p>
        </p:txBody>
      </p:sp>
      <p:sp>
        <p:nvSpPr>
          <p:cNvPr id="417797" name="Rectangle 5"/>
          <p:cNvSpPr>
            <a:spLocks noChangeArrowheads="1"/>
          </p:cNvSpPr>
          <p:nvPr/>
        </p:nvSpPr>
        <p:spPr bwMode="auto">
          <a:xfrm>
            <a:off x="609600" y="4038600"/>
            <a:ext cx="8077200" cy="1752600"/>
          </a:xfrm>
          <a:prstGeom prst="rect">
            <a:avLst/>
          </a:prstGeom>
          <a:noFill/>
          <a:ln w="9525">
            <a:noFill/>
            <a:miter lim="800000"/>
            <a:headEnd/>
            <a:tailEnd/>
          </a:ln>
        </p:spPr>
        <p:txBody>
          <a:bodyPr/>
          <a:lstStyle/>
          <a:p>
            <a:pPr marL="342900" indent="-342900" algn="ctr">
              <a:spcBef>
                <a:spcPct val="20000"/>
              </a:spcBef>
            </a:pPr>
            <a:r>
              <a:rPr lang="en-US" sz="2800">
                <a:solidFill>
                  <a:srgbClr val="002060"/>
                </a:solidFill>
                <a:latin typeface="Tahoma" pitchFamily="34" charset="0"/>
              </a:rPr>
              <a:t>IF obtained through unauthorized use of </a:t>
            </a:r>
          </a:p>
          <a:p>
            <a:pPr marL="342900" indent="-342900" algn="ctr">
              <a:spcBef>
                <a:spcPct val="20000"/>
              </a:spcBef>
            </a:pPr>
            <a:r>
              <a:rPr lang="en-US" sz="2800">
                <a:solidFill>
                  <a:srgbClr val="002060"/>
                </a:solidFill>
                <a:latin typeface="Tahoma" pitchFamily="34" charset="0"/>
              </a:rPr>
              <a:t>propagating material </a:t>
            </a:r>
            <a:r>
              <a:rPr lang="en-US" sz="2800" u="sng">
                <a:solidFill>
                  <a:srgbClr val="002060"/>
                </a:solidFill>
                <a:latin typeface="Tahoma" pitchFamily="34" charset="0"/>
              </a:rPr>
              <a:t>unless</a:t>
            </a:r>
            <a:r>
              <a:rPr lang="en-US" sz="2800">
                <a:solidFill>
                  <a:srgbClr val="002060"/>
                </a:solidFill>
                <a:latin typeface="Tahoma" pitchFamily="34" charset="0"/>
              </a:rPr>
              <a:t>,</a:t>
            </a:r>
          </a:p>
          <a:p>
            <a:pPr marL="342900" indent="-342900" algn="ctr">
              <a:spcBef>
                <a:spcPct val="20000"/>
              </a:spcBef>
            </a:pPr>
            <a:r>
              <a:rPr lang="en-US" sz="2800">
                <a:solidFill>
                  <a:srgbClr val="002060"/>
                </a:solidFill>
                <a:latin typeface="Tahoma" pitchFamily="34" charset="0"/>
              </a:rPr>
              <a:t>reasonable opportunity for breeder </a:t>
            </a:r>
          </a:p>
          <a:p>
            <a:pPr marL="342900" indent="-342900" algn="ctr">
              <a:spcBef>
                <a:spcPct val="20000"/>
              </a:spcBef>
            </a:pPr>
            <a:r>
              <a:rPr lang="en-US" sz="2800">
                <a:solidFill>
                  <a:srgbClr val="002060"/>
                </a:solidFill>
                <a:latin typeface="Tahoma" pitchFamily="34" charset="0"/>
              </a:rPr>
              <a:t>to exercise his right</a:t>
            </a:r>
            <a:endParaRPr lang="en-US" sz="2800">
              <a:solidFill>
                <a:srgbClr val="002060"/>
              </a:solidFill>
            </a:endParaRPr>
          </a:p>
        </p:txBody>
      </p:sp>
      <p:grpSp>
        <p:nvGrpSpPr>
          <p:cNvPr id="2" name="Group 6"/>
          <p:cNvGrpSpPr>
            <a:grpSpLocks/>
          </p:cNvGrpSpPr>
          <p:nvPr/>
        </p:nvGrpSpPr>
        <p:grpSpPr bwMode="auto">
          <a:xfrm>
            <a:off x="914400" y="2286000"/>
            <a:ext cx="7605713" cy="1493838"/>
            <a:chOff x="336" y="528"/>
            <a:chExt cx="4791" cy="941"/>
          </a:xfrm>
        </p:grpSpPr>
        <p:grpSp>
          <p:nvGrpSpPr>
            <p:cNvPr id="18439" name="Group 7"/>
            <p:cNvGrpSpPr>
              <a:grpSpLocks/>
            </p:cNvGrpSpPr>
            <p:nvPr/>
          </p:nvGrpSpPr>
          <p:grpSpPr bwMode="auto">
            <a:xfrm>
              <a:off x="336" y="528"/>
              <a:ext cx="4732" cy="941"/>
              <a:chOff x="864" y="2936"/>
              <a:chExt cx="4732" cy="941"/>
            </a:xfrm>
          </p:grpSpPr>
          <p:grpSp>
            <p:nvGrpSpPr>
              <p:cNvPr id="18494" name="Group 8"/>
              <p:cNvGrpSpPr>
                <a:grpSpLocks/>
              </p:cNvGrpSpPr>
              <p:nvPr/>
            </p:nvGrpSpPr>
            <p:grpSpPr bwMode="auto">
              <a:xfrm>
                <a:off x="3408" y="2940"/>
                <a:ext cx="1190" cy="937"/>
                <a:chOff x="3072" y="336"/>
                <a:chExt cx="2240" cy="1705"/>
              </a:xfrm>
            </p:grpSpPr>
            <p:pic>
              <p:nvPicPr>
                <p:cNvPr id="18773" name="Picture 9"/>
                <p:cNvPicPr>
                  <a:picLocks noChangeAspect="1" noChangeArrowheads="1"/>
                </p:cNvPicPr>
                <p:nvPr/>
              </p:nvPicPr>
              <p:blipFill>
                <a:blip r:embed="rId3"/>
                <a:srcRect/>
                <a:stretch>
                  <a:fillRect/>
                </a:stretch>
              </p:blipFill>
              <p:spPr bwMode="auto">
                <a:xfrm>
                  <a:off x="3072" y="336"/>
                  <a:ext cx="1824" cy="1390"/>
                </a:xfrm>
                <a:prstGeom prst="rect">
                  <a:avLst/>
                </a:prstGeom>
                <a:noFill/>
                <a:ln w="9525">
                  <a:noFill/>
                  <a:miter lim="800000"/>
                  <a:headEnd/>
                  <a:tailEnd/>
                </a:ln>
              </p:spPr>
            </p:pic>
            <p:grpSp>
              <p:nvGrpSpPr>
                <p:cNvPr id="18774" name="Group 10"/>
                <p:cNvGrpSpPr>
                  <a:grpSpLocks/>
                </p:cNvGrpSpPr>
                <p:nvPr/>
              </p:nvGrpSpPr>
              <p:grpSpPr bwMode="auto">
                <a:xfrm rot="1946642">
                  <a:off x="4611" y="967"/>
                  <a:ext cx="432" cy="1074"/>
                  <a:chOff x="3648" y="0"/>
                  <a:chExt cx="1191" cy="2226"/>
                </a:xfrm>
              </p:grpSpPr>
              <p:grpSp>
                <p:nvGrpSpPr>
                  <p:cNvPr id="18812" name="Group 11"/>
                  <p:cNvGrpSpPr>
                    <a:grpSpLocks/>
                  </p:cNvGrpSpPr>
                  <p:nvPr/>
                </p:nvGrpSpPr>
                <p:grpSpPr bwMode="auto">
                  <a:xfrm>
                    <a:off x="3648" y="0"/>
                    <a:ext cx="1191" cy="2226"/>
                    <a:chOff x="3648" y="0"/>
                    <a:chExt cx="1191" cy="2226"/>
                  </a:xfrm>
                </p:grpSpPr>
                <p:sp>
                  <p:nvSpPr>
                    <p:cNvPr id="18814" name="Rectangle 12"/>
                    <p:cNvSpPr>
                      <a:spLocks noChangeArrowheads="1"/>
                    </p:cNvSpPr>
                    <p:nvPr/>
                  </p:nvSpPr>
                  <p:spPr bwMode="auto">
                    <a:xfrm>
                      <a:off x="3648" y="0"/>
                      <a:ext cx="1191" cy="2226"/>
                    </a:xfrm>
                    <a:prstGeom prst="rect">
                      <a:avLst/>
                    </a:prstGeom>
                    <a:noFill/>
                    <a:ln w="9525">
                      <a:noFill/>
                      <a:miter lim="800000"/>
                      <a:headEnd/>
                      <a:tailEnd/>
                    </a:ln>
                  </p:spPr>
                  <p:txBody>
                    <a:bodyPr/>
                    <a:lstStyle/>
                    <a:p>
                      <a:endParaRPr lang="en-US">
                        <a:latin typeface="Calibri" pitchFamily="34" charset="0"/>
                      </a:endParaRPr>
                    </a:p>
                  </p:txBody>
                </p:sp>
                <p:sp>
                  <p:nvSpPr>
                    <p:cNvPr id="18815" name="Freeform 13"/>
                    <p:cNvSpPr>
                      <a:spLocks/>
                    </p:cNvSpPr>
                    <p:nvPr/>
                  </p:nvSpPr>
                  <p:spPr bwMode="auto">
                    <a:xfrm>
                      <a:off x="4378" y="15"/>
                      <a:ext cx="149" cy="180"/>
                    </a:xfrm>
                    <a:custGeom>
                      <a:avLst/>
                      <a:gdLst>
                        <a:gd name="T0" fmla="*/ 134 w 149"/>
                        <a:gd name="T1" fmla="*/ 154 h 180"/>
                        <a:gd name="T2" fmla="*/ 119 w 149"/>
                        <a:gd name="T3" fmla="*/ 168 h 180"/>
                        <a:gd name="T4" fmla="*/ 119 w 149"/>
                        <a:gd name="T5" fmla="*/ 148 h 180"/>
                        <a:gd name="T6" fmla="*/ 117 w 149"/>
                        <a:gd name="T7" fmla="*/ 130 h 180"/>
                        <a:gd name="T8" fmla="*/ 111 w 149"/>
                        <a:gd name="T9" fmla="*/ 116 h 180"/>
                        <a:gd name="T10" fmla="*/ 105 w 149"/>
                        <a:gd name="T11" fmla="*/ 101 h 180"/>
                        <a:gd name="T12" fmla="*/ 99 w 149"/>
                        <a:gd name="T13" fmla="*/ 90 h 180"/>
                        <a:gd name="T14" fmla="*/ 90 w 149"/>
                        <a:gd name="T15" fmla="*/ 78 h 180"/>
                        <a:gd name="T16" fmla="*/ 82 w 149"/>
                        <a:gd name="T17" fmla="*/ 69 h 180"/>
                        <a:gd name="T18" fmla="*/ 73 w 149"/>
                        <a:gd name="T19" fmla="*/ 58 h 180"/>
                        <a:gd name="T20" fmla="*/ 64 w 149"/>
                        <a:gd name="T21" fmla="*/ 52 h 180"/>
                        <a:gd name="T22" fmla="*/ 52 w 149"/>
                        <a:gd name="T23" fmla="*/ 43 h 180"/>
                        <a:gd name="T24" fmla="*/ 44 w 149"/>
                        <a:gd name="T25" fmla="*/ 37 h 180"/>
                        <a:gd name="T26" fmla="*/ 35 w 149"/>
                        <a:gd name="T27" fmla="*/ 34 h 180"/>
                        <a:gd name="T28" fmla="*/ 23 w 149"/>
                        <a:gd name="T29" fmla="*/ 31 h 180"/>
                        <a:gd name="T30" fmla="*/ 14 w 149"/>
                        <a:gd name="T31" fmla="*/ 29 h 180"/>
                        <a:gd name="T32" fmla="*/ 9 w 149"/>
                        <a:gd name="T33" fmla="*/ 26 h 180"/>
                        <a:gd name="T34" fmla="*/ 0 w 149"/>
                        <a:gd name="T35" fmla="*/ 26 h 180"/>
                        <a:gd name="T36" fmla="*/ 3 w 149"/>
                        <a:gd name="T37" fmla="*/ 0 h 180"/>
                        <a:gd name="T38" fmla="*/ 11 w 149"/>
                        <a:gd name="T39" fmla="*/ 0 h 180"/>
                        <a:gd name="T40" fmla="*/ 23 w 149"/>
                        <a:gd name="T41" fmla="*/ 2 h 180"/>
                        <a:gd name="T42" fmla="*/ 35 w 149"/>
                        <a:gd name="T43" fmla="*/ 5 h 180"/>
                        <a:gd name="T44" fmla="*/ 44 w 149"/>
                        <a:gd name="T45" fmla="*/ 11 h 180"/>
                        <a:gd name="T46" fmla="*/ 55 w 149"/>
                        <a:gd name="T47" fmla="*/ 14 h 180"/>
                        <a:gd name="T48" fmla="*/ 67 w 149"/>
                        <a:gd name="T49" fmla="*/ 23 h 180"/>
                        <a:gd name="T50" fmla="*/ 79 w 149"/>
                        <a:gd name="T51" fmla="*/ 29 h 180"/>
                        <a:gd name="T52" fmla="*/ 90 w 149"/>
                        <a:gd name="T53" fmla="*/ 40 h 180"/>
                        <a:gd name="T54" fmla="*/ 102 w 149"/>
                        <a:gd name="T55" fmla="*/ 49 h 180"/>
                        <a:gd name="T56" fmla="*/ 111 w 149"/>
                        <a:gd name="T57" fmla="*/ 63 h 180"/>
                        <a:gd name="T58" fmla="*/ 119 w 149"/>
                        <a:gd name="T59" fmla="*/ 75 h 180"/>
                        <a:gd name="T60" fmla="*/ 128 w 149"/>
                        <a:gd name="T61" fmla="*/ 90 h 180"/>
                        <a:gd name="T62" fmla="*/ 137 w 149"/>
                        <a:gd name="T63" fmla="*/ 107 h 180"/>
                        <a:gd name="T64" fmla="*/ 143 w 149"/>
                        <a:gd name="T65" fmla="*/ 124 h 180"/>
                        <a:gd name="T66" fmla="*/ 146 w 149"/>
                        <a:gd name="T67" fmla="*/ 145 h 180"/>
                        <a:gd name="T68" fmla="*/ 149 w 149"/>
                        <a:gd name="T69" fmla="*/ 165 h 180"/>
                        <a:gd name="T70" fmla="*/ 134 w 149"/>
                        <a:gd name="T71" fmla="*/ 180 h 180"/>
                        <a:gd name="T72" fmla="*/ 149 w 149"/>
                        <a:gd name="T73" fmla="*/ 165 h 180"/>
                        <a:gd name="T74" fmla="*/ 146 w 149"/>
                        <a:gd name="T75" fmla="*/ 171 h 180"/>
                        <a:gd name="T76" fmla="*/ 143 w 149"/>
                        <a:gd name="T77" fmla="*/ 177 h 180"/>
                        <a:gd name="T78" fmla="*/ 140 w 149"/>
                        <a:gd name="T79" fmla="*/ 180 h 180"/>
                        <a:gd name="T80" fmla="*/ 134 w 149"/>
                        <a:gd name="T81" fmla="*/ 180 h 180"/>
                        <a:gd name="T82" fmla="*/ 128 w 149"/>
                        <a:gd name="T83" fmla="*/ 180 h 180"/>
                        <a:gd name="T84" fmla="*/ 125 w 149"/>
                        <a:gd name="T85" fmla="*/ 177 h 180"/>
                        <a:gd name="T86" fmla="*/ 122 w 149"/>
                        <a:gd name="T87" fmla="*/ 174 h 180"/>
                        <a:gd name="T88" fmla="*/ 119 w 149"/>
                        <a:gd name="T89" fmla="*/ 168 h 180"/>
                        <a:gd name="T90" fmla="*/ 134 w 149"/>
                        <a:gd name="T91" fmla="*/ 154 h 1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
                        <a:gd name="T139" fmla="*/ 0 h 180"/>
                        <a:gd name="T140" fmla="*/ 149 w 149"/>
                        <a:gd name="T141" fmla="*/ 180 h 1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 h="180">
                          <a:moveTo>
                            <a:pt x="134" y="154"/>
                          </a:moveTo>
                          <a:lnTo>
                            <a:pt x="119" y="168"/>
                          </a:lnTo>
                          <a:lnTo>
                            <a:pt x="119" y="148"/>
                          </a:lnTo>
                          <a:lnTo>
                            <a:pt x="117" y="130"/>
                          </a:lnTo>
                          <a:lnTo>
                            <a:pt x="111" y="116"/>
                          </a:lnTo>
                          <a:lnTo>
                            <a:pt x="105" y="101"/>
                          </a:lnTo>
                          <a:lnTo>
                            <a:pt x="99" y="90"/>
                          </a:lnTo>
                          <a:lnTo>
                            <a:pt x="90" y="78"/>
                          </a:lnTo>
                          <a:lnTo>
                            <a:pt x="82" y="69"/>
                          </a:lnTo>
                          <a:lnTo>
                            <a:pt x="73" y="58"/>
                          </a:lnTo>
                          <a:lnTo>
                            <a:pt x="64" y="52"/>
                          </a:lnTo>
                          <a:lnTo>
                            <a:pt x="52" y="43"/>
                          </a:lnTo>
                          <a:lnTo>
                            <a:pt x="44" y="37"/>
                          </a:lnTo>
                          <a:lnTo>
                            <a:pt x="35" y="34"/>
                          </a:lnTo>
                          <a:lnTo>
                            <a:pt x="23" y="31"/>
                          </a:lnTo>
                          <a:lnTo>
                            <a:pt x="14" y="29"/>
                          </a:lnTo>
                          <a:lnTo>
                            <a:pt x="9" y="26"/>
                          </a:lnTo>
                          <a:lnTo>
                            <a:pt x="0" y="26"/>
                          </a:lnTo>
                          <a:lnTo>
                            <a:pt x="3" y="0"/>
                          </a:lnTo>
                          <a:lnTo>
                            <a:pt x="11" y="0"/>
                          </a:lnTo>
                          <a:lnTo>
                            <a:pt x="23" y="2"/>
                          </a:lnTo>
                          <a:lnTo>
                            <a:pt x="35" y="5"/>
                          </a:lnTo>
                          <a:lnTo>
                            <a:pt x="44" y="11"/>
                          </a:lnTo>
                          <a:lnTo>
                            <a:pt x="55" y="14"/>
                          </a:lnTo>
                          <a:lnTo>
                            <a:pt x="67" y="23"/>
                          </a:lnTo>
                          <a:lnTo>
                            <a:pt x="79" y="29"/>
                          </a:lnTo>
                          <a:lnTo>
                            <a:pt x="90" y="40"/>
                          </a:lnTo>
                          <a:lnTo>
                            <a:pt x="102" y="49"/>
                          </a:lnTo>
                          <a:lnTo>
                            <a:pt x="111" y="63"/>
                          </a:lnTo>
                          <a:lnTo>
                            <a:pt x="119" y="75"/>
                          </a:lnTo>
                          <a:lnTo>
                            <a:pt x="128" y="90"/>
                          </a:lnTo>
                          <a:lnTo>
                            <a:pt x="137" y="107"/>
                          </a:lnTo>
                          <a:lnTo>
                            <a:pt x="143" y="124"/>
                          </a:lnTo>
                          <a:lnTo>
                            <a:pt x="146" y="145"/>
                          </a:lnTo>
                          <a:lnTo>
                            <a:pt x="149" y="165"/>
                          </a:lnTo>
                          <a:lnTo>
                            <a:pt x="134" y="180"/>
                          </a:lnTo>
                          <a:lnTo>
                            <a:pt x="149" y="165"/>
                          </a:lnTo>
                          <a:lnTo>
                            <a:pt x="146" y="171"/>
                          </a:lnTo>
                          <a:lnTo>
                            <a:pt x="143" y="177"/>
                          </a:lnTo>
                          <a:lnTo>
                            <a:pt x="140" y="180"/>
                          </a:lnTo>
                          <a:lnTo>
                            <a:pt x="134" y="180"/>
                          </a:lnTo>
                          <a:lnTo>
                            <a:pt x="128" y="180"/>
                          </a:lnTo>
                          <a:lnTo>
                            <a:pt x="125" y="177"/>
                          </a:lnTo>
                          <a:lnTo>
                            <a:pt x="122" y="174"/>
                          </a:lnTo>
                          <a:lnTo>
                            <a:pt x="119" y="168"/>
                          </a:lnTo>
                          <a:lnTo>
                            <a:pt x="134" y="154"/>
                          </a:lnTo>
                          <a:close/>
                        </a:path>
                      </a:pathLst>
                    </a:custGeom>
                    <a:solidFill>
                      <a:srgbClr val="000000"/>
                    </a:solidFill>
                    <a:ln w="9525">
                      <a:noFill/>
                      <a:round/>
                      <a:headEnd/>
                      <a:tailEnd/>
                    </a:ln>
                  </p:spPr>
                  <p:txBody>
                    <a:bodyPr/>
                    <a:lstStyle/>
                    <a:p>
                      <a:endParaRPr lang="en-US"/>
                    </a:p>
                  </p:txBody>
                </p:sp>
                <p:sp>
                  <p:nvSpPr>
                    <p:cNvPr id="18816" name="Freeform 14"/>
                    <p:cNvSpPr>
                      <a:spLocks/>
                    </p:cNvSpPr>
                    <p:nvPr/>
                  </p:nvSpPr>
                  <p:spPr bwMode="auto">
                    <a:xfrm>
                      <a:off x="4308" y="9"/>
                      <a:ext cx="204" cy="186"/>
                    </a:xfrm>
                    <a:custGeom>
                      <a:avLst/>
                      <a:gdLst>
                        <a:gd name="T0" fmla="*/ 26 w 204"/>
                        <a:gd name="T1" fmla="*/ 11 h 186"/>
                        <a:gd name="T2" fmla="*/ 29 w 204"/>
                        <a:gd name="T3" fmla="*/ 20 h 186"/>
                        <a:gd name="T4" fmla="*/ 35 w 204"/>
                        <a:gd name="T5" fmla="*/ 35 h 186"/>
                        <a:gd name="T6" fmla="*/ 41 w 204"/>
                        <a:gd name="T7" fmla="*/ 43 h 186"/>
                        <a:gd name="T8" fmla="*/ 49 w 204"/>
                        <a:gd name="T9" fmla="*/ 58 h 186"/>
                        <a:gd name="T10" fmla="*/ 58 w 204"/>
                        <a:gd name="T11" fmla="*/ 69 h 186"/>
                        <a:gd name="T12" fmla="*/ 67 w 204"/>
                        <a:gd name="T13" fmla="*/ 84 h 186"/>
                        <a:gd name="T14" fmla="*/ 79 w 204"/>
                        <a:gd name="T15" fmla="*/ 96 h 186"/>
                        <a:gd name="T16" fmla="*/ 90 w 204"/>
                        <a:gd name="T17" fmla="*/ 107 h 186"/>
                        <a:gd name="T18" fmla="*/ 105 w 204"/>
                        <a:gd name="T19" fmla="*/ 119 h 186"/>
                        <a:gd name="T20" fmla="*/ 116 w 204"/>
                        <a:gd name="T21" fmla="*/ 128 h 186"/>
                        <a:gd name="T22" fmla="*/ 131 w 204"/>
                        <a:gd name="T23" fmla="*/ 136 h 186"/>
                        <a:gd name="T24" fmla="*/ 146 w 204"/>
                        <a:gd name="T25" fmla="*/ 145 h 186"/>
                        <a:gd name="T26" fmla="*/ 160 w 204"/>
                        <a:gd name="T27" fmla="*/ 151 h 186"/>
                        <a:gd name="T28" fmla="*/ 175 w 204"/>
                        <a:gd name="T29" fmla="*/ 157 h 186"/>
                        <a:gd name="T30" fmla="*/ 189 w 204"/>
                        <a:gd name="T31" fmla="*/ 160 h 186"/>
                        <a:gd name="T32" fmla="*/ 204 w 204"/>
                        <a:gd name="T33" fmla="*/ 160 h 186"/>
                        <a:gd name="T34" fmla="*/ 195 w 204"/>
                        <a:gd name="T35" fmla="*/ 186 h 186"/>
                        <a:gd name="T36" fmla="*/ 178 w 204"/>
                        <a:gd name="T37" fmla="*/ 183 h 186"/>
                        <a:gd name="T38" fmla="*/ 160 w 204"/>
                        <a:gd name="T39" fmla="*/ 180 h 186"/>
                        <a:gd name="T40" fmla="*/ 143 w 204"/>
                        <a:gd name="T41" fmla="*/ 171 h 186"/>
                        <a:gd name="T42" fmla="*/ 125 w 204"/>
                        <a:gd name="T43" fmla="*/ 165 h 186"/>
                        <a:gd name="T44" fmla="*/ 111 w 204"/>
                        <a:gd name="T45" fmla="*/ 157 h 186"/>
                        <a:gd name="T46" fmla="*/ 93 w 204"/>
                        <a:gd name="T47" fmla="*/ 145 h 186"/>
                        <a:gd name="T48" fmla="*/ 79 w 204"/>
                        <a:gd name="T49" fmla="*/ 133 h 186"/>
                        <a:gd name="T50" fmla="*/ 67 w 204"/>
                        <a:gd name="T51" fmla="*/ 119 h 186"/>
                        <a:gd name="T52" fmla="*/ 52 w 204"/>
                        <a:gd name="T53" fmla="*/ 107 h 186"/>
                        <a:gd name="T54" fmla="*/ 41 w 204"/>
                        <a:gd name="T55" fmla="*/ 93 h 186"/>
                        <a:gd name="T56" fmla="*/ 29 w 204"/>
                        <a:gd name="T57" fmla="*/ 78 h 186"/>
                        <a:gd name="T58" fmla="*/ 20 w 204"/>
                        <a:gd name="T59" fmla="*/ 64 h 186"/>
                        <a:gd name="T60" fmla="*/ 11 w 204"/>
                        <a:gd name="T61" fmla="*/ 52 h 186"/>
                        <a:gd name="T62" fmla="*/ 6 w 204"/>
                        <a:gd name="T63" fmla="*/ 37 h 186"/>
                        <a:gd name="T64" fmla="*/ 3 w 204"/>
                        <a:gd name="T65" fmla="*/ 23 h 186"/>
                        <a:gd name="T66" fmla="*/ 14 w 204"/>
                        <a:gd name="T67" fmla="*/ 0 h 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86"/>
                        <a:gd name="T104" fmla="*/ 204 w 204"/>
                        <a:gd name="T105" fmla="*/ 186 h 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86">
                          <a:moveTo>
                            <a:pt x="11" y="26"/>
                          </a:moveTo>
                          <a:lnTo>
                            <a:pt x="26" y="11"/>
                          </a:lnTo>
                          <a:lnTo>
                            <a:pt x="29" y="17"/>
                          </a:lnTo>
                          <a:lnTo>
                            <a:pt x="29" y="20"/>
                          </a:lnTo>
                          <a:lnTo>
                            <a:pt x="32" y="26"/>
                          </a:lnTo>
                          <a:lnTo>
                            <a:pt x="35" y="35"/>
                          </a:lnTo>
                          <a:lnTo>
                            <a:pt x="38" y="37"/>
                          </a:lnTo>
                          <a:lnTo>
                            <a:pt x="41" y="43"/>
                          </a:lnTo>
                          <a:lnTo>
                            <a:pt x="44" y="52"/>
                          </a:lnTo>
                          <a:lnTo>
                            <a:pt x="49" y="58"/>
                          </a:lnTo>
                          <a:lnTo>
                            <a:pt x="52" y="64"/>
                          </a:lnTo>
                          <a:lnTo>
                            <a:pt x="58" y="69"/>
                          </a:lnTo>
                          <a:lnTo>
                            <a:pt x="61" y="75"/>
                          </a:lnTo>
                          <a:lnTo>
                            <a:pt x="67" y="84"/>
                          </a:lnTo>
                          <a:lnTo>
                            <a:pt x="73" y="90"/>
                          </a:lnTo>
                          <a:lnTo>
                            <a:pt x="79" y="96"/>
                          </a:lnTo>
                          <a:lnTo>
                            <a:pt x="84" y="101"/>
                          </a:lnTo>
                          <a:lnTo>
                            <a:pt x="90" y="107"/>
                          </a:lnTo>
                          <a:lnTo>
                            <a:pt x="96" y="113"/>
                          </a:lnTo>
                          <a:lnTo>
                            <a:pt x="105" y="119"/>
                          </a:lnTo>
                          <a:lnTo>
                            <a:pt x="111" y="122"/>
                          </a:lnTo>
                          <a:lnTo>
                            <a:pt x="116" y="128"/>
                          </a:lnTo>
                          <a:lnTo>
                            <a:pt x="125" y="133"/>
                          </a:lnTo>
                          <a:lnTo>
                            <a:pt x="131" y="136"/>
                          </a:lnTo>
                          <a:lnTo>
                            <a:pt x="140" y="142"/>
                          </a:lnTo>
                          <a:lnTo>
                            <a:pt x="146" y="145"/>
                          </a:lnTo>
                          <a:lnTo>
                            <a:pt x="154" y="148"/>
                          </a:lnTo>
                          <a:lnTo>
                            <a:pt x="160" y="151"/>
                          </a:lnTo>
                          <a:lnTo>
                            <a:pt x="169" y="154"/>
                          </a:lnTo>
                          <a:lnTo>
                            <a:pt x="175" y="157"/>
                          </a:lnTo>
                          <a:lnTo>
                            <a:pt x="184" y="157"/>
                          </a:lnTo>
                          <a:lnTo>
                            <a:pt x="189" y="160"/>
                          </a:lnTo>
                          <a:lnTo>
                            <a:pt x="195" y="160"/>
                          </a:lnTo>
                          <a:lnTo>
                            <a:pt x="204" y="160"/>
                          </a:lnTo>
                          <a:lnTo>
                            <a:pt x="204" y="186"/>
                          </a:lnTo>
                          <a:lnTo>
                            <a:pt x="195" y="186"/>
                          </a:lnTo>
                          <a:lnTo>
                            <a:pt x="187" y="186"/>
                          </a:lnTo>
                          <a:lnTo>
                            <a:pt x="178" y="183"/>
                          </a:lnTo>
                          <a:lnTo>
                            <a:pt x="169" y="183"/>
                          </a:lnTo>
                          <a:lnTo>
                            <a:pt x="160" y="180"/>
                          </a:lnTo>
                          <a:lnTo>
                            <a:pt x="152" y="177"/>
                          </a:lnTo>
                          <a:lnTo>
                            <a:pt x="143" y="171"/>
                          </a:lnTo>
                          <a:lnTo>
                            <a:pt x="134" y="168"/>
                          </a:lnTo>
                          <a:lnTo>
                            <a:pt x="125" y="165"/>
                          </a:lnTo>
                          <a:lnTo>
                            <a:pt x="119" y="160"/>
                          </a:lnTo>
                          <a:lnTo>
                            <a:pt x="111" y="157"/>
                          </a:lnTo>
                          <a:lnTo>
                            <a:pt x="102" y="151"/>
                          </a:lnTo>
                          <a:lnTo>
                            <a:pt x="93" y="145"/>
                          </a:lnTo>
                          <a:lnTo>
                            <a:pt x="87" y="139"/>
                          </a:lnTo>
                          <a:lnTo>
                            <a:pt x="79" y="133"/>
                          </a:lnTo>
                          <a:lnTo>
                            <a:pt x="73" y="128"/>
                          </a:lnTo>
                          <a:lnTo>
                            <a:pt x="67" y="119"/>
                          </a:lnTo>
                          <a:lnTo>
                            <a:pt x="58" y="113"/>
                          </a:lnTo>
                          <a:lnTo>
                            <a:pt x="52" y="107"/>
                          </a:lnTo>
                          <a:lnTo>
                            <a:pt x="46" y="99"/>
                          </a:lnTo>
                          <a:lnTo>
                            <a:pt x="41" y="93"/>
                          </a:lnTo>
                          <a:lnTo>
                            <a:pt x="35" y="87"/>
                          </a:lnTo>
                          <a:lnTo>
                            <a:pt x="29" y="78"/>
                          </a:lnTo>
                          <a:lnTo>
                            <a:pt x="26" y="72"/>
                          </a:lnTo>
                          <a:lnTo>
                            <a:pt x="20" y="64"/>
                          </a:lnTo>
                          <a:lnTo>
                            <a:pt x="17" y="58"/>
                          </a:lnTo>
                          <a:lnTo>
                            <a:pt x="11" y="52"/>
                          </a:lnTo>
                          <a:lnTo>
                            <a:pt x="8" y="43"/>
                          </a:lnTo>
                          <a:lnTo>
                            <a:pt x="6" y="37"/>
                          </a:lnTo>
                          <a:lnTo>
                            <a:pt x="3" y="32"/>
                          </a:lnTo>
                          <a:lnTo>
                            <a:pt x="3" y="23"/>
                          </a:lnTo>
                          <a:lnTo>
                            <a:pt x="0" y="17"/>
                          </a:lnTo>
                          <a:lnTo>
                            <a:pt x="14" y="0"/>
                          </a:lnTo>
                          <a:lnTo>
                            <a:pt x="11" y="26"/>
                          </a:lnTo>
                          <a:close/>
                        </a:path>
                      </a:pathLst>
                    </a:custGeom>
                    <a:solidFill>
                      <a:srgbClr val="000000"/>
                    </a:solidFill>
                    <a:ln w="9525">
                      <a:noFill/>
                      <a:round/>
                      <a:headEnd/>
                      <a:tailEnd/>
                    </a:ln>
                  </p:spPr>
                  <p:txBody>
                    <a:bodyPr/>
                    <a:lstStyle/>
                    <a:p>
                      <a:endParaRPr lang="en-US"/>
                    </a:p>
                  </p:txBody>
                </p:sp>
                <p:sp>
                  <p:nvSpPr>
                    <p:cNvPr id="18817" name="Freeform 15"/>
                    <p:cNvSpPr>
                      <a:spLocks/>
                    </p:cNvSpPr>
                    <p:nvPr/>
                  </p:nvSpPr>
                  <p:spPr bwMode="auto">
                    <a:xfrm>
                      <a:off x="4319" y="9"/>
                      <a:ext cx="62" cy="32"/>
                    </a:xfrm>
                    <a:custGeom>
                      <a:avLst/>
                      <a:gdLst>
                        <a:gd name="T0" fmla="*/ 59 w 62"/>
                        <a:gd name="T1" fmla="*/ 32 h 32"/>
                        <a:gd name="T2" fmla="*/ 59 w 62"/>
                        <a:gd name="T3" fmla="*/ 32 h 32"/>
                        <a:gd name="T4" fmla="*/ 50 w 62"/>
                        <a:gd name="T5" fmla="*/ 32 h 32"/>
                        <a:gd name="T6" fmla="*/ 44 w 62"/>
                        <a:gd name="T7" fmla="*/ 32 h 32"/>
                        <a:gd name="T8" fmla="*/ 38 w 62"/>
                        <a:gd name="T9" fmla="*/ 29 h 32"/>
                        <a:gd name="T10" fmla="*/ 33 w 62"/>
                        <a:gd name="T11" fmla="*/ 29 h 32"/>
                        <a:gd name="T12" fmla="*/ 27 w 62"/>
                        <a:gd name="T13" fmla="*/ 29 h 32"/>
                        <a:gd name="T14" fmla="*/ 21 w 62"/>
                        <a:gd name="T15" fmla="*/ 29 h 32"/>
                        <a:gd name="T16" fmla="*/ 18 w 62"/>
                        <a:gd name="T17" fmla="*/ 29 h 32"/>
                        <a:gd name="T18" fmla="*/ 12 w 62"/>
                        <a:gd name="T19" fmla="*/ 29 h 32"/>
                        <a:gd name="T20" fmla="*/ 9 w 62"/>
                        <a:gd name="T21" fmla="*/ 29 h 32"/>
                        <a:gd name="T22" fmla="*/ 9 w 62"/>
                        <a:gd name="T23" fmla="*/ 29 h 32"/>
                        <a:gd name="T24" fmla="*/ 6 w 62"/>
                        <a:gd name="T25" fmla="*/ 29 h 32"/>
                        <a:gd name="T26" fmla="*/ 3 w 62"/>
                        <a:gd name="T27" fmla="*/ 26 h 32"/>
                        <a:gd name="T28" fmla="*/ 3 w 62"/>
                        <a:gd name="T29" fmla="*/ 26 h 32"/>
                        <a:gd name="T30" fmla="*/ 3 w 62"/>
                        <a:gd name="T31" fmla="*/ 26 h 32"/>
                        <a:gd name="T32" fmla="*/ 3 w 62"/>
                        <a:gd name="T33" fmla="*/ 26 h 32"/>
                        <a:gd name="T34" fmla="*/ 0 w 62"/>
                        <a:gd name="T35" fmla="*/ 26 h 32"/>
                        <a:gd name="T36" fmla="*/ 3 w 62"/>
                        <a:gd name="T37" fmla="*/ 0 h 32"/>
                        <a:gd name="T38" fmla="*/ 3 w 62"/>
                        <a:gd name="T39" fmla="*/ 0 h 32"/>
                        <a:gd name="T40" fmla="*/ 3 w 62"/>
                        <a:gd name="T41" fmla="*/ 0 h 32"/>
                        <a:gd name="T42" fmla="*/ 3 w 62"/>
                        <a:gd name="T43" fmla="*/ 0 h 32"/>
                        <a:gd name="T44" fmla="*/ 3 w 62"/>
                        <a:gd name="T45" fmla="*/ 0 h 32"/>
                        <a:gd name="T46" fmla="*/ 6 w 62"/>
                        <a:gd name="T47" fmla="*/ 0 h 32"/>
                        <a:gd name="T48" fmla="*/ 9 w 62"/>
                        <a:gd name="T49" fmla="*/ 0 h 32"/>
                        <a:gd name="T50" fmla="*/ 12 w 62"/>
                        <a:gd name="T51" fmla="*/ 3 h 32"/>
                        <a:gd name="T52" fmla="*/ 15 w 62"/>
                        <a:gd name="T53" fmla="*/ 3 h 32"/>
                        <a:gd name="T54" fmla="*/ 21 w 62"/>
                        <a:gd name="T55" fmla="*/ 3 h 32"/>
                        <a:gd name="T56" fmla="*/ 24 w 62"/>
                        <a:gd name="T57" fmla="*/ 3 h 32"/>
                        <a:gd name="T58" fmla="*/ 30 w 62"/>
                        <a:gd name="T59" fmla="*/ 3 h 32"/>
                        <a:gd name="T60" fmla="*/ 33 w 62"/>
                        <a:gd name="T61" fmla="*/ 3 h 32"/>
                        <a:gd name="T62" fmla="*/ 38 w 62"/>
                        <a:gd name="T63" fmla="*/ 3 h 32"/>
                        <a:gd name="T64" fmla="*/ 47 w 62"/>
                        <a:gd name="T65" fmla="*/ 3 h 32"/>
                        <a:gd name="T66" fmla="*/ 53 w 62"/>
                        <a:gd name="T67" fmla="*/ 6 h 32"/>
                        <a:gd name="T68" fmla="*/ 62 w 62"/>
                        <a:gd name="T69" fmla="*/ 6 h 32"/>
                        <a:gd name="T70" fmla="*/ 62 w 62"/>
                        <a:gd name="T71" fmla="*/ 6 h 32"/>
                        <a:gd name="T72" fmla="*/ 59 w 62"/>
                        <a:gd name="T73" fmla="*/ 32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32"/>
                        <a:gd name="T113" fmla="*/ 62 w 62"/>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32">
                          <a:moveTo>
                            <a:pt x="59" y="32"/>
                          </a:moveTo>
                          <a:lnTo>
                            <a:pt x="59" y="32"/>
                          </a:lnTo>
                          <a:lnTo>
                            <a:pt x="50" y="32"/>
                          </a:lnTo>
                          <a:lnTo>
                            <a:pt x="44" y="32"/>
                          </a:lnTo>
                          <a:lnTo>
                            <a:pt x="38" y="29"/>
                          </a:lnTo>
                          <a:lnTo>
                            <a:pt x="33" y="29"/>
                          </a:lnTo>
                          <a:lnTo>
                            <a:pt x="27" y="29"/>
                          </a:lnTo>
                          <a:lnTo>
                            <a:pt x="21" y="29"/>
                          </a:lnTo>
                          <a:lnTo>
                            <a:pt x="18" y="29"/>
                          </a:lnTo>
                          <a:lnTo>
                            <a:pt x="12" y="29"/>
                          </a:lnTo>
                          <a:lnTo>
                            <a:pt x="9" y="29"/>
                          </a:lnTo>
                          <a:lnTo>
                            <a:pt x="6" y="29"/>
                          </a:lnTo>
                          <a:lnTo>
                            <a:pt x="3" y="26"/>
                          </a:lnTo>
                          <a:lnTo>
                            <a:pt x="0" y="26"/>
                          </a:lnTo>
                          <a:lnTo>
                            <a:pt x="3" y="0"/>
                          </a:lnTo>
                          <a:lnTo>
                            <a:pt x="6" y="0"/>
                          </a:lnTo>
                          <a:lnTo>
                            <a:pt x="9" y="0"/>
                          </a:lnTo>
                          <a:lnTo>
                            <a:pt x="12" y="3"/>
                          </a:lnTo>
                          <a:lnTo>
                            <a:pt x="15" y="3"/>
                          </a:lnTo>
                          <a:lnTo>
                            <a:pt x="21" y="3"/>
                          </a:lnTo>
                          <a:lnTo>
                            <a:pt x="24" y="3"/>
                          </a:lnTo>
                          <a:lnTo>
                            <a:pt x="30" y="3"/>
                          </a:lnTo>
                          <a:lnTo>
                            <a:pt x="33" y="3"/>
                          </a:lnTo>
                          <a:lnTo>
                            <a:pt x="38" y="3"/>
                          </a:lnTo>
                          <a:lnTo>
                            <a:pt x="47" y="3"/>
                          </a:lnTo>
                          <a:lnTo>
                            <a:pt x="53" y="6"/>
                          </a:lnTo>
                          <a:lnTo>
                            <a:pt x="62" y="6"/>
                          </a:lnTo>
                          <a:lnTo>
                            <a:pt x="59" y="32"/>
                          </a:lnTo>
                          <a:close/>
                        </a:path>
                      </a:pathLst>
                    </a:custGeom>
                    <a:solidFill>
                      <a:srgbClr val="000000"/>
                    </a:solidFill>
                    <a:ln w="9525">
                      <a:noFill/>
                      <a:round/>
                      <a:headEnd/>
                      <a:tailEnd/>
                    </a:ln>
                  </p:spPr>
                  <p:txBody>
                    <a:bodyPr/>
                    <a:lstStyle/>
                    <a:p>
                      <a:endParaRPr lang="en-US"/>
                    </a:p>
                  </p:txBody>
                </p:sp>
                <p:sp>
                  <p:nvSpPr>
                    <p:cNvPr id="18818" name="Freeform 16"/>
                    <p:cNvSpPr>
                      <a:spLocks/>
                    </p:cNvSpPr>
                    <p:nvPr/>
                  </p:nvSpPr>
                  <p:spPr bwMode="auto">
                    <a:xfrm>
                      <a:off x="4319" y="23"/>
                      <a:ext cx="193" cy="160"/>
                    </a:xfrm>
                    <a:custGeom>
                      <a:avLst/>
                      <a:gdLst>
                        <a:gd name="T0" fmla="*/ 59 w 193"/>
                        <a:gd name="T1" fmla="*/ 3 h 160"/>
                        <a:gd name="T2" fmla="*/ 79 w 193"/>
                        <a:gd name="T3" fmla="*/ 6 h 160"/>
                        <a:gd name="T4" fmla="*/ 100 w 193"/>
                        <a:gd name="T5" fmla="*/ 15 h 160"/>
                        <a:gd name="T6" fmla="*/ 120 w 193"/>
                        <a:gd name="T7" fmla="*/ 26 h 160"/>
                        <a:gd name="T8" fmla="*/ 141 w 193"/>
                        <a:gd name="T9" fmla="*/ 41 h 160"/>
                        <a:gd name="T10" fmla="*/ 161 w 193"/>
                        <a:gd name="T11" fmla="*/ 61 h 160"/>
                        <a:gd name="T12" fmla="*/ 176 w 193"/>
                        <a:gd name="T13" fmla="*/ 87 h 160"/>
                        <a:gd name="T14" fmla="*/ 187 w 193"/>
                        <a:gd name="T15" fmla="*/ 122 h 160"/>
                        <a:gd name="T16" fmla="*/ 193 w 193"/>
                        <a:gd name="T17" fmla="*/ 160 h 160"/>
                        <a:gd name="T18" fmla="*/ 161 w 193"/>
                        <a:gd name="T19" fmla="*/ 154 h 160"/>
                        <a:gd name="T20" fmla="*/ 129 w 193"/>
                        <a:gd name="T21" fmla="*/ 143 h 160"/>
                        <a:gd name="T22" fmla="*/ 100 w 193"/>
                        <a:gd name="T23" fmla="*/ 125 h 160"/>
                        <a:gd name="T24" fmla="*/ 70 w 193"/>
                        <a:gd name="T25" fmla="*/ 102 h 160"/>
                        <a:gd name="T26" fmla="*/ 47 w 193"/>
                        <a:gd name="T27" fmla="*/ 79 h 160"/>
                        <a:gd name="T28" fmla="*/ 27 w 193"/>
                        <a:gd name="T29" fmla="*/ 50 h 160"/>
                        <a:gd name="T30" fmla="*/ 9 w 193"/>
                        <a:gd name="T31" fmla="*/ 23 h 160"/>
                        <a:gd name="T32" fmla="*/ 0 w 193"/>
                        <a:gd name="T33" fmla="*/ 0 h 160"/>
                        <a:gd name="T34" fmla="*/ 3 w 193"/>
                        <a:gd name="T35" fmla="*/ 0 h 160"/>
                        <a:gd name="T36" fmla="*/ 3 w 193"/>
                        <a:gd name="T37" fmla="*/ 0 h 160"/>
                        <a:gd name="T38" fmla="*/ 9 w 193"/>
                        <a:gd name="T39" fmla="*/ 0 h 160"/>
                        <a:gd name="T40" fmla="*/ 15 w 193"/>
                        <a:gd name="T41" fmla="*/ 0 h 160"/>
                        <a:gd name="T42" fmla="*/ 24 w 193"/>
                        <a:gd name="T43" fmla="*/ 0 h 160"/>
                        <a:gd name="T44" fmla="*/ 33 w 193"/>
                        <a:gd name="T45" fmla="*/ 3 h 160"/>
                        <a:gd name="T46" fmla="*/ 44 w 193"/>
                        <a:gd name="T47" fmla="*/ 3 h 160"/>
                        <a:gd name="T48" fmla="*/ 59 w 193"/>
                        <a:gd name="T49" fmla="*/ 3 h 1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3"/>
                        <a:gd name="T76" fmla="*/ 0 h 160"/>
                        <a:gd name="T77" fmla="*/ 193 w 193"/>
                        <a:gd name="T78" fmla="*/ 160 h 1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3" h="160">
                          <a:moveTo>
                            <a:pt x="59" y="3"/>
                          </a:moveTo>
                          <a:lnTo>
                            <a:pt x="79" y="6"/>
                          </a:lnTo>
                          <a:lnTo>
                            <a:pt x="100" y="15"/>
                          </a:lnTo>
                          <a:lnTo>
                            <a:pt x="120" y="26"/>
                          </a:lnTo>
                          <a:lnTo>
                            <a:pt x="141" y="41"/>
                          </a:lnTo>
                          <a:lnTo>
                            <a:pt x="161" y="61"/>
                          </a:lnTo>
                          <a:lnTo>
                            <a:pt x="176" y="87"/>
                          </a:lnTo>
                          <a:lnTo>
                            <a:pt x="187" y="122"/>
                          </a:lnTo>
                          <a:lnTo>
                            <a:pt x="193" y="160"/>
                          </a:lnTo>
                          <a:lnTo>
                            <a:pt x="161" y="154"/>
                          </a:lnTo>
                          <a:lnTo>
                            <a:pt x="129" y="143"/>
                          </a:lnTo>
                          <a:lnTo>
                            <a:pt x="100" y="125"/>
                          </a:lnTo>
                          <a:lnTo>
                            <a:pt x="70" y="102"/>
                          </a:lnTo>
                          <a:lnTo>
                            <a:pt x="47" y="79"/>
                          </a:lnTo>
                          <a:lnTo>
                            <a:pt x="27" y="50"/>
                          </a:lnTo>
                          <a:lnTo>
                            <a:pt x="9" y="23"/>
                          </a:lnTo>
                          <a:lnTo>
                            <a:pt x="0" y="0"/>
                          </a:lnTo>
                          <a:lnTo>
                            <a:pt x="3" y="0"/>
                          </a:lnTo>
                          <a:lnTo>
                            <a:pt x="9" y="0"/>
                          </a:lnTo>
                          <a:lnTo>
                            <a:pt x="15" y="0"/>
                          </a:lnTo>
                          <a:lnTo>
                            <a:pt x="24" y="0"/>
                          </a:lnTo>
                          <a:lnTo>
                            <a:pt x="33" y="3"/>
                          </a:lnTo>
                          <a:lnTo>
                            <a:pt x="44" y="3"/>
                          </a:lnTo>
                          <a:lnTo>
                            <a:pt x="59" y="3"/>
                          </a:lnTo>
                          <a:close/>
                        </a:path>
                      </a:pathLst>
                    </a:custGeom>
                    <a:solidFill>
                      <a:srgbClr val="FFFFFF"/>
                    </a:solidFill>
                    <a:ln w="9525">
                      <a:noFill/>
                      <a:round/>
                      <a:headEnd/>
                      <a:tailEnd/>
                    </a:ln>
                  </p:spPr>
                  <p:txBody>
                    <a:bodyPr/>
                    <a:lstStyle/>
                    <a:p>
                      <a:endParaRPr lang="en-US"/>
                    </a:p>
                  </p:txBody>
                </p:sp>
                <p:sp>
                  <p:nvSpPr>
                    <p:cNvPr id="18819" name="Freeform 17"/>
                    <p:cNvSpPr>
                      <a:spLocks/>
                    </p:cNvSpPr>
                    <p:nvPr/>
                  </p:nvSpPr>
                  <p:spPr bwMode="auto">
                    <a:xfrm>
                      <a:off x="4322" y="23"/>
                      <a:ext cx="190" cy="160"/>
                    </a:xfrm>
                    <a:custGeom>
                      <a:avLst/>
                      <a:gdLst>
                        <a:gd name="T0" fmla="*/ 190 w 190"/>
                        <a:gd name="T1" fmla="*/ 160 h 160"/>
                        <a:gd name="T2" fmla="*/ 138 w 190"/>
                        <a:gd name="T3" fmla="*/ 148 h 160"/>
                        <a:gd name="T4" fmla="*/ 97 w 190"/>
                        <a:gd name="T5" fmla="*/ 128 h 160"/>
                        <a:gd name="T6" fmla="*/ 65 w 190"/>
                        <a:gd name="T7" fmla="*/ 102 h 160"/>
                        <a:gd name="T8" fmla="*/ 38 w 190"/>
                        <a:gd name="T9" fmla="*/ 73 h 160"/>
                        <a:gd name="T10" fmla="*/ 21 w 190"/>
                        <a:gd name="T11" fmla="*/ 47 h 160"/>
                        <a:gd name="T12" fmla="*/ 9 w 190"/>
                        <a:gd name="T13" fmla="*/ 23 h 160"/>
                        <a:gd name="T14" fmla="*/ 0 w 190"/>
                        <a:gd name="T15" fmla="*/ 6 h 160"/>
                        <a:gd name="T16" fmla="*/ 0 w 190"/>
                        <a:gd name="T17" fmla="*/ 0 h 160"/>
                        <a:gd name="T18" fmla="*/ 6 w 190"/>
                        <a:gd name="T19" fmla="*/ 3 h 160"/>
                        <a:gd name="T20" fmla="*/ 21 w 190"/>
                        <a:gd name="T21" fmla="*/ 15 h 160"/>
                        <a:gd name="T22" fmla="*/ 44 w 190"/>
                        <a:gd name="T23" fmla="*/ 32 h 160"/>
                        <a:gd name="T24" fmla="*/ 73 w 190"/>
                        <a:gd name="T25" fmla="*/ 55 h 160"/>
                        <a:gd name="T26" fmla="*/ 105 w 190"/>
                        <a:gd name="T27" fmla="*/ 79 h 160"/>
                        <a:gd name="T28" fmla="*/ 138 w 190"/>
                        <a:gd name="T29" fmla="*/ 105 h 160"/>
                        <a:gd name="T30" fmla="*/ 167 w 190"/>
                        <a:gd name="T31" fmla="*/ 134 h 160"/>
                        <a:gd name="T32" fmla="*/ 190 w 190"/>
                        <a:gd name="T33" fmla="*/ 160 h 1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0"/>
                        <a:gd name="T52" fmla="*/ 0 h 160"/>
                        <a:gd name="T53" fmla="*/ 190 w 190"/>
                        <a:gd name="T54" fmla="*/ 160 h 1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0" h="160">
                          <a:moveTo>
                            <a:pt x="190" y="160"/>
                          </a:moveTo>
                          <a:lnTo>
                            <a:pt x="138" y="148"/>
                          </a:lnTo>
                          <a:lnTo>
                            <a:pt x="97" y="128"/>
                          </a:lnTo>
                          <a:lnTo>
                            <a:pt x="65" y="102"/>
                          </a:lnTo>
                          <a:lnTo>
                            <a:pt x="38" y="73"/>
                          </a:lnTo>
                          <a:lnTo>
                            <a:pt x="21" y="47"/>
                          </a:lnTo>
                          <a:lnTo>
                            <a:pt x="9" y="23"/>
                          </a:lnTo>
                          <a:lnTo>
                            <a:pt x="0" y="6"/>
                          </a:lnTo>
                          <a:lnTo>
                            <a:pt x="0" y="0"/>
                          </a:lnTo>
                          <a:lnTo>
                            <a:pt x="6" y="3"/>
                          </a:lnTo>
                          <a:lnTo>
                            <a:pt x="21" y="15"/>
                          </a:lnTo>
                          <a:lnTo>
                            <a:pt x="44" y="32"/>
                          </a:lnTo>
                          <a:lnTo>
                            <a:pt x="73" y="55"/>
                          </a:lnTo>
                          <a:lnTo>
                            <a:pt x="105" y="79"/>
                          </a:lnTo>
                          <a:lnTo>
                            <a:pt x="138" y="105"/>
                          </a:lnTo>
                          <a:lnTo>
                            <a:pt x="167" y="134"/>
                          </a:lnTo>
                          <a:lnTo>
                            <a:pt x="190" y="160"/>
                          </a:lnTo>
                        </a:path>
                      </a:pathLst>
                    </a:custGeom>
                    <a:noFill/>
                    <a:ln w="14288">
                      <a:solidFill>
                        <a:srgbClr val="000000"/>
                      </a:solidFill>
                      <a:round/>
                      <a:headEnd/>
                      <a:tailEnd/>
                    </a:ln>
                  </p:spPr>
                  <p:txBody>
                    <a:bodyPr/>
                    <a:lstStyle/>
                    <a:p>
                      <a:endParaRPr lang="en-US"/>
                    </a:p>
                  </p:txBody>
                </p:sp>
                <p:sp>
                  <p:nvSpPr>
                    <p:cNvPr id="18820" name="Freeform 18"/>
                    <p:cNvSpPr>
                      <a:spLocks/>
                    </p:cNvSpPr>
                    <p:nvPr/>
                  </p:nvSpPr>
                  <p:spPr bwMode="auto">
                    <a:xfrm>
                      <a:off x="4322" y="23"/>
                      <a:ext cx="190" cy="160"/>
                    </a:xfrm>
                    <a:custGeom>
                      <a:avLst/>
                      <a:gdLst>
                        <a:gd name="T0" fmla="*/ 190 w 190"/>
                        <a:gd name="T1" fmla="*/ 160 h 160"/>
                        <a:gd name="T2" fmla="*/ 138 w 190"/>
                        <a:gd name="T3" fmla="*/ 148 h 160"/>
                        <a:gd name="T4" fmla="*/ 97 w 190"/>
                        <a:gd name="T5" fmla="*/ 128 h 160"/>
                        <a:gd name="T6" fmla="*/ 65 w 190"/>
                        <a:gd name="T7" fmla="*/ 102 h 160"/>
                        <a:gd name="T8" fmla="*/ 38 w 190"/>
                        <a:gd name="T9" fmla="*/ 73 h 160"/>
                        <a:gd name="T10" fmla="*/ 21 w 190"/>
                        <a:gd name="T11" fmla="*/ 47 h 160"/>
                        <a:gd name="T12" fmla="*/ 9 w 190"/>
                        <a:gd name="T13" fmla="*/ 23 h 160"/>
                        <a:gd name="T14" fmla="*/ 0 w 190"/>
                        <a:gd name="T15" fmla="*/ 6 h 160"/>
                        <a:gd name="T16" fmla="*/ 0 w 190"/>
                        <a:gd name="T17" fmla="*/ 0 h 160"/>
                        <a:gd name="T18" fmla="*/ 6 w 190"/>
                        <a:gd name="T19" fmla="*/ 3 h 160"/>
                        <a:gd name="T20" fmla="*/ 21 w 190"/>
                        <a:gd name="T21" fmla="*/ 15 h 160"/>
                        <a:gd name="T22" fmla="*/ 44 w 190"/>
                        <a:gd name="T23" fmla="*/ 32 h 160"/>
                        <a:gd name="T24" fmla="*/ 73 w 190"/>
                        <a:gd name="T25" fmla="*/ 55 h 160"/>
                        <a:gd name="T26" fmla="*/ 105 w 190"/>
                        <a:gd name="T27" fmla="*/ 79 h 160"/>
                        <a:gd name="T28" fmla="*/ 138 w 190"/>
                        <a:gd name="T29" fmla="*/ 105 h 160"/>
                        <a:gd name="T30" fmla="*/ 167 w 190"/>
                        <a:gd name="T31" fmla="*/ 134 h 160"/>
                        <a:gd name="T32" fmla="*/ 190 w 190"/>
                        <a:gd name="T33" fmla="*/ 160 h 1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0"/>
                        <a:gd name="T52" fmla="*/ 0 h 160"/>
                        <a:gd name="T53" fmla="*/ 190 w 190"/>
                        <a:gd name="T54" fmla="*/ 160 h 1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0" h="160">
                          <a:moveTo>
                            <a:pt x="190" y="160"/>
                          </a:moveTo>
                          <a:lnTo>
                            <a:pt x="138" y="148"/>
                          </a:lnTo>
                          <a:lnTo>
                            <a:pt x="97" y="128"/>
                          </a:lnTo>
                          <a:lnTo>
                            <a:pt x="65" y="102"/>
                          </a:lnTo>
                          <a:lnTo>
                            <a:pt x="38" y="73"/>
                          </a:lnTo>
                          <a:lnTo>
                            <a:pt x="21" y="47"/>
                          </a:lnTo>
                          <a:lnTo>
                            <a:pt x="9" y="23"/>
                          </a:lnTo>
                          <a:lnTo>
                            <a:pt x="0" y="6"/>
                          </a:lnTo>
                          <a:lnTo>
                            <a:pt x="0" y="0"/>
                          </a:lnTo>
                          <a:lnTo>
                            <a:pt x="6" y="3"/>
                          </a:lnTo>
                          <a:lnTo>
                            <a:pt x="21" y="15"/>
                          </a:lnTo>
                          <a:lnTo>
                            <a:pt x="44" y="32"/>
                          </a:lnTo>
                          <a:lnTo>
                            <a:pt x="73" y="55"/>
                          </a:lnTo>
                          <a:lnTo>
                            <a:pt x="105" y="79"/>
                          </a:lnTo>
                          <a:lnTo>
                            <a:pt x="138" y="105"/>
                          </a:lnTo>
                          <a:lnTo>
                            <a:pt x="167" y="134"/>
                          </a:lnTo>
                          <a:lnTo>
                            <a:pt x="190" y="160"/>
                          </a:lnTo>
                          <a:close/>
                        </a:path>
                      </a:pathLst>
                    </a:custGeom>
                    <a:solidFill>
                      <a:srgbClr val="FFBA00"/>
                    </a:solidFill>
                    <a:ln w="9525">
                      <a:noFill/>
                      <a:round/>
                      <a:headEnd/>
                      <a:tailEnd/>
                    </a:ln>
                  </p:spPr>
                  <p:txBody>
                    <a:bodyPr/>
                    <a:lstStyle/>
                    <a:p>
                      <a:endParaRPr lang="en-US"/>
                    </a:p>
                  </p:txBody>
                </p:sp>
                <p:sp>
                  <p:nvSpPr>
                    <p:cNvPr id="18821" name="Freeform 19"/>
                    <p:cNvSpPr>
                      <a:spLocks/>
                    </p:cNvSpPr>
                    <p:nvPr/>
                  </p:nvSpPr>
                  <p:spPr bwMode="auto">
                    <a:xfrm>
                      <a:off x="4457" y="20"/>
                      <a:ext cx="35" cy="61"/>
                    </a:xfrm>
                    <a:custGeom>
                      <a:avLst/>
                      <a:gdLst>
                        <a:gd name="T0" fmla="*/ 17 w 35"/>
                        <a:gd name="T1" fmla="*/ 24 h 61"/>
                        <a:gd name="T2" fmla="*/ 35 w 35"/>
                        <a:gd name="T3" fmla="*/ 21 h 61"/>
                        <a:gd name="T4" fmla="*/ 35 w 35"/>
                        <a:gd name="T5" fmla="*/ 21 h 61"/>
                        <a:gd name="T6" fmla="*/ 35 w 35"/>
                        <a:gd name="T7" fmla="*/ 21 h 61"/>
                        <a:gd name="T8" fmla="*/ 32 w 35"/>
                        <a:gd name="T9" fmla="*/ 24 h 61"/>
                        <a:gd name="T10" fmla="*/ 32 w 35"/>
                        <a:gd name="T11" fmla="*/ 26 h 61"/>
                        <a:gd name="T12" fmla="*/ 32 w 35"/>
                        <a:gd name="T13" fmla="*/ 26 h 61"/>
                        <a:gd name="T14" fmla="*/ 32 w 35"/>
                        <a:gd name="T15" fmla="*/ 29 h 61"/>
                        <a:gd name="T16" fmla="*/ 32 w 35"/>
                        <a:gd name="T17" fmla="*/ 32 h 61"/>
                        <a:gd name="T18" fmla="*/ 32 w 35"/>
                        <a:gd name="T19" fmla="*/ 35 h 61"/>
                        <a:gd name="T20" fmla="*/ 32 w 35"/>
                        <a:gd name="T21" fmla="*/ 38 h 61"/>
                        <a:gd name="T22" fmla="*/ 29 w 35"/>
                        <a:gd name="T23" fmla="*/ 41 h 61"/>
                        <a:gd name="T24" fmla="*/ 29 w 35"/>
                        <a:gd name="T25" fmla="*/ 44 h 61"/>
                        <a:gd name="T26" fmla="*/ 29 w 35"/>
                        <a:gd name="T27" fmla="*/ 47 h 61"/>
                        <a:gd name="T28" fmla="*/ 29 w 35"/>
                        <a:gd name="T29" fmla="*/ 50 h 61"/>
                        <a:gd name="T30" fmla="*/ 29 w 35"/>
                        <a:gd name="T31" fmla="*/ 56 h 61"/>
                        <a:gd name="T32" fmla="*/ 29 w 35"/>
                        <a:gd name="T33" fmla="*/ 58 h 61"/>
                        <a:gd name="T34" fmla="*/ 29 w 35"/>
                        <a:gd name="T35" fmla="*/ 61 h 61"/>
                        <a:gd name="T36" fmla="*/ 0 w 35"/>
                        <a:gd name="T37" fmla="*/ 58 h 61"/>
                        <a:gd name="T38" fmla="*/ 3 w 35"/>
                        <a:gd name="T39" fmla="*/ 56 h 61"/>
                        <a:gd name="T40" fmla="*/ 3 w 35"/>
                        <a:gd name="T41" fmla="*/ 53 h 61"/>
                        <a:gd name="T42" fmla="*/ 3 w 35"/>
                        <a:gd name="T43" fmla="*/ 47 h 61"/>
                        <a:gd name="T44" fmla="*/ 3 w 35"/>
                        <a:gd name="T45" fmla="*/ 44 h 61"/>
                        <a:gd name="T46" fmla="*/ 3 w 35"/>
                        <a:gd name="T47" fmla="*/ 41 h 61"/>
                        <a:gd name="T48" fmla="*/ 3 w 35"/>
                        <a:gd name="T49" fmla="*/ 38 h 61"/>
                        <a:gd name="T50" fmla="*/ 3 w 35"/>
                        <a:gd name="T51" fmla="*/ 35 h 61"/>
                        <a:gd name="T52" fmla="*/ 3 w 35"/>
                        <a:gd name="T53" fmla="*/ 32 h 61"/>
                        <a:gd name="T54" fmla="*/ 5 w 35"/>
                        <a:gd name="T55" fmla="*/ 29 h 61"/>
                        <a:gd name="T56" fmla="*/ 5 w 35"/>
                        <a:gd name="T57" fmla="*/ 26 h 61"/>
                        <a:gd name="T58" fmla="*/ 5 w 35"/>
                        <a:gd name="T59" fmla="*/ 21 h 61"/>
                        <a:gd name="T60" fmla="*/ 5 w 35"/>
                        <a:gd name="T61" fmla="*/ 18 h 61"/>
                        <a:gd name="T62" fmla="*/ 8 w 35"/>
                        <a:gd name="T63" fmla="*/ 15 h 61"/>
                        <a:gd name="T64" fmla="*/ 8 w 35"/>
                        <a:gd name="T65" fmla="*/ 12 h 61"/>
                        <a:gd name="T66" fmla="*/ 11 w 35"/>
                        <a:gd name="T67" fmla="*/ 9 h 61"/>
                        <a:gd name="T68" fmla="*/ 11 w 35"/>
                        <a:gd name="T69" fmla="*/ 6 h 61"/>
                        <a:gd name="T70" fmla="*/ 29 w 35"/>
                        <a:gd name="T71" fmla="*/ 0 h 61"/>
                        <a:gd name="T72" fmla="*/ 17 w 35"/>
                        <a:gd name="T73" fmla="*/ 24 h 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61"/>
                        <a:gd name="T113" fmla="*/ 35 w 35"/>
                        <a:gd name="T114" fmla="*/ 61 h 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61">
                          <a:moveTo>
                            <a:pt x="17" y="24"/>
                          </a:moveTo>
                          <a:lnTo>
                            <a:pt x="35" y="21"/>
                          </a:lnTo>
                          <a:lnTo>
                            <a:pt x="32" y="24"/>
                          </a:lnTo>
                          <a:lnTo>
                            <a:pt x="32" y="26"/>
                          </a:lnTo>
                          <a:lnTo>
                            <a:pt x="32" y="29"/>
                          </a:lnTo>
                          <a:lnTo>
                            <a:pt x="32" y="32"/>
                          </a:lnTo>
                          <a:lnTo>
                            <a:pt x="32" y="35"/>
                          </a:lnTo>
                          <a:lnTo>
                            <a:pt x="32" y="38"/>
                          </a:lnTo>
                          <a:lnTo>
                            <a:pt x="29" y="41"/>
                          </a:lnTo>
                          <a:lnTo>
                            <a:pt x="29" y="44"/>
                          </a:lnTo>
                          <a:lnTo>
                            <a:pt x="29" y="47"/>
                          </a:lnTo>
                          <a:lnTo>
                            <a:pt x="29" y="50"/>
                          </a:lnTo>
                          <a:lnTo>
                            <a:pt x="29" y="56"/>
                          </a:lnTo>
                          <a:lnTo>
                            <a:pt x="29" y="58"/>
                          </a:lnTo>
                          <a:lnTo>
                            <a:pt x="29" y="61"/>
                          </a:lnTo>
                          <a:lnTo>
                            <a:pt x="0" y="58"/>
                          </a:lnTo>
                          <a:lnTo>
                            <a:pt x="3" y="56"/>
                          </a:lnTo>
                          <a:lnTo>
                            <a:pt x="3" y="53"/>
                          </a:lnTo>
                          <a:lnTo>
                            <a:pt x="3" y="47"/>
                          </a:lnTo>
                          <a:lnTo>
                            <a:pt x="3" y="44"/>
                          </a:lnTo>
                          <a:lnTo>
                            <a:pt x="3" y="41"/>
                          </a:lnTo>
                          <a:lnTo>
                            <a:pt x="3" y="38"/>
                          </a:lnTo>
                          <a:lnTo>
                            <a:pt x="3" y="35"/>
                          </a:lnTo>
                          <a:lnTo>
                            <a:pt x="3" y="32"/>
                          </a:lnTo>
                          <a:lnTo>
                            <a:pt x="5" y="29"/>
                          </a:lnTo>
                          <a:lnTo>
                            <a:pt x="5" y="26"/>
                          </a:lnTo>
                          <a:lnTo>
                            <a:pt x="5" y="21"/>
                          </a:lnTo>
                          <a:lnTo>
                            <a:pt x="5" y="18"/>
                          </a:lnTo>
                          <a:lnTo>
                            <a:pt x="8" y="15"/>
                          </a:lnTo>
                          <a:lnTo>
                            <a:pt x="8" y="12"/>
                          </a:lnTo>
                          <a:lnTo>
                            <a:pt x="11" y="9"/>
                          </a:lnTo>
                          <a:lnTo>
                            <a:pt x="11" y="6"/>
                          </a:lnTo>
                          <a:lnTo>
                            <a:pt x="29" y="0"/>
                          </a:lnTo>
                          <a:lnTo>
                            <a:pt x="17" y="24"/>
                          </a:lnTo>
                          <a:close/>
                        </a:path>
                      </a:pathLst>
                    </a:custGeom>
                    <a:solidFill>
                      <a:srgbClr val="000000"/>
                    </a:solidFill>
                    <a:ln w="9525">
                      <a:noFill/>
                      <a:round/>
                      <a:headEnd/>
                      <a:tailEnd/>
                    </a:ln>
                  </p:spPr>
                  <p:txBody>
                    <a:bodyPr/>
                    <a:lstStyle/>
                    <a:p>
                      <a:endParaRPr lang="en-US"/>
                    </a:p>
                  </p:txBody>
                </p:sp>
                <p:sp>
                  <p:nvSpPr>
                    <p:cNvPr id="18822" name="Freeform 20"/>
                    <p:cNvSpPr>
                      <a:spLocks/>
                    </p:cNvSpPr>
                    <p:nvPr/>
                  </p:nvSpPr>
                  <p:spPr bwMode="auto">
                    <a:xfrm>
                      <a:off x="4474" y="20"/>
                      <a:ext cx="73" cy="70"/>
                    </a:xfrm>
                    <a:custGeom>
                      <a:avLst/>
                      <a:gdLst>
                        <a:gd name="T0" fmla="*/ 50 w 73"/>
                        <a:gd name="T1" fmla="*/ 70 h 70"/>
                        <a:gd name="T2" fmla="*/ 50 w 73"/>
                        <a:gd name="T3" fmla="*/ 67 h 70"/>
                        <a:gd name="T4" fmla="*/ 47 w 73"/>
                        <a:gd name="T5" fmla="*/ 64 h 70"/>
                        <a:gd name="T6" fmla="*/ 44 w 73"/>
                        <a:gd name="T7" fmla="*/ 58 h 70"/>
                        <a:gd name="T8" fmla="*/ 41 w 73"/>
                        <a:gd name="T9" fmla="*/ 56 h 70"/>
                        <a:gd name="T10" fmla="*/ 35 w 73"/>
                        <a:gd name="T11" fmla="*/ 53 h 70"/>
                        <a:gd name="T12" fmla="*/ 32 w 73"/>
                        <a:gd name="T13" fmla="*/ 47 h 70"/>
                        <a:gd name="T14" fmla="*/ 26 w 73"/>
                        <a:gd name="T15" fmla="*/ 44 h 70"/>
                        <a:gd name="T16" fmla="*/ 23 w 73"/>
                        <a:gd name="T17" fmla="*/ 41 h 70"/>
                        <a:gd name="T18" fmla="*/ 21 w 73"/>
                        <a:gd name="T19" fmla="*/ 38 h 70"/>
                        <a:gd name="T20" fmla="*/ 15 w 73"/>
                        <a:gd name="T21" fmla="*/ 35 h 70"/>
                        <a:gd name="T22" fmla="*/ 12 w 73"/>
                        <a:gd name="T23" fmla="*/ 32 h 70"/>
                        <a:gd name="T24" fmla="*/ 9 w 73"/>
                        <a:gd name="T25" fmla="*/ 29 h 70"/>
                        <a:gd name="T26" fmla="*/ 6 w 73"/>
                        <a:gd name="T27" fmla="*/ 26 h 70"/>
                        <a:gd name="T28" fmla="*/ 3 w 73"/>
                        <a:gd name="T29" fmla="*/ 26 h 70"/>
                        <a:gd name="T30" fmla="*/ 3 w 73"/>
                        <a:gd name="T31" fmla="*/ 26 h 70"/>
                        <a:gd name="T32" fmla="*/ 0 w 73"/>
                        <a:gd name="T33" fmla="*/ 24 h 70"/>
                        <a:gd name="T34" fmla="*/ 0 w 73"/>
                        <a:gd name="T35" fmla="*/ 24 h 70"/>
                        <a:gd name="T36" fmla="*/ 12 w 73"/>
                        <a:gd name="T37" fmla="*/ 0 h 70"/>
                        <a:gd name="T38" fmla="*/ 12 w 73"/>
                        <a:gd name="T39" fmla="*/ 0 h 70"/>
                        <a:gd name="T40" fmla="*/ 15 w 73"/>
                        <a:gd name="T41" fmla="*/ 0 h 70"/>
                        <a:gd name="T42" fmla="*/ 15 w 73"/>
                        <a:gd name="T43" fmla="*/ 3 h 70"/>
                        <a:gd name="T44" fmla="*/ 21 w 73"/>
                        <a:gd name="T45" fmla="*/ 6 h 70"/>
                        <a:gd name="T46" fmla="*/ 23 w 73"/>
                        <a:gd name="T47" fmla="*/ 6 h 70"/>
                        <a:gd name="T48" fmla="*/ 26 w 73"/>
                        <a:gd name="T49" fmla="*/ 9 h 70"/>
                        <a:gd name="T50" fmla="*/ 32 w 73"/>
                        <a:gd name="T51" fmla="*/ 12 h 70"/>
                        <a:gd name="T52" fmla="*/ 35 w 73"/>
                        <a:gd name="T53" fmla="*/ 15 h 70"/>
                        <a:gd name="T54" fmla="*/ 41 w 73"/>
                        <a:gd name="T55" fmla="*/ 21 h 70"/>
                        <a:gd name="T56" fmla="*/ 47 w 73"/>
                        <a:gd name="T57" fmla="*/ 24 h 70"/>
                        <a:gd name="T58" fmla="*/ 50 w 73"/>
                        <a:gd name="T59" fmla="*/ 29 h 70"/>
                        <a:gd name="T60" fmla="*/ 56 w 73"/>
                        <a:gd name="T61" fmla="*/ 32 h 70"/>
                        <a:gd name="T62" fmla="*/ 61 w 73"/>
                        <a:gd name="T63" fmla="*/ 38 h 70"/>
                        <a:gd name="T64" fmla="*/ 64 w 73"/>
                        <a:gd name="T65" fmla="*/ 44 h 70"/>
                        <a:gd name="T66" fmla="*/ 70 w 73"/>
                        <a:gd name="T67" fmla="*/ 50 h 70"/>
                        <a:gd name="T68" fmla="*/ 73 w 73"/>
                        <a:gd name="T69" fmla="*/ 56 h 70"/>
                        <a:gd name="T70" fmla="*/ 73 w 73"/>
                        <a:gd name="T71" fmla="*/ 53 h 70"/>
                        <a:gd name="T72" fmla="*/ 50 w 73"/>
                        <a:gd name="T73" fmla="*/ 70 h 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3"/>
                        <a:gd name="T112" fmla="*/ 0 h 70"/>
                        <a:gd name="T113" fmla="*/ 73 w 73"/>
                        <a:gd name="T114" fmla="*/ 70 h 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3" h="70">
                          <a:moveTo>
                            <a:pt x="50" y="70"/>
                          </a:moveTo>
                          <a:lnTo>
                            <a:pt x="50" y="67"/>
                          </a:lnTo>
                          <a:lnTo>
                            <a:pt x="47" y="64"/>
                          </a:lnTo>
                          <a:lnTo>
                            <a:pt x="44" y="58"/>
                          </a:lnTo>
                          <a:lnTo>
                            <a:pt x="41" y="56"/>
                          </a:lnTo>
                          <a:lnTo>
                            <a:pt x="35" y="53"/>
                          </a:lnTo>
                          <a:lnTo>
                            <a:pt x="32" y="47"/>
                          </a:lnTo>
                          <a:lnTo>
                            <a:pt x="26" y="44"/>
                          </a:lnTo>
                          <a:lnTo>
                            <a:pt x="23" y="41"/>
                          </a:lnTo>
                          <a:lnTo>
                            <a:pt x="21" y="38"/>
                          </a:lnTo>
                          <a:lnTo>
                            <a:pt x="15" y="35"/>
                          </a:lnTo>
                          <a:lnTo>
                            <a:pt x="12" y="32"/>
                          </a:lnTo>
                          <a:lnTo>
                            <a:pt x="9" y="29"/>
                          </a:lnTo>
                          <a:lnTo>
                            <a:pt x="6" y="26"/>
                          </a:lnTo>
                          <a:lnTo>
                            <a:pt x="3" y="26"/>
                          </a:lnTo>
                          <a:lnTo>
                            <a:pt x="0" y="24"/>
                          </a:lnTo>
                          <a:lnTo>
                            <a:pt x="12" y="0"/>
                          </a:lnTo>
                          <a:lnTo>
                            <a:pt x="15" y="0"/>
                          </a:lnTo>
                          <a:lnTo>
                            <a:pt x="15" y="3"/>
                          </a:lnTo>
                          <a:lnTo>
                            <a:pt x="21" y="6"/>
                          </a:lnTo>
                          <a:lnTo>
                            <a:pt x="23" y="6"/>
                          </a:lnTo>
                          <a:lnTo>
                            <a:pt x="26" y="9"/>
                          </a:lnTo>
                          <a:lnTo>
                            <a:pt x="32" y="12"/>
                          </a:lnTo>
                          <a:lnTo>
                            <a:pt x="35" y="15"/>
                          </a:lnTo>
                          <a:lnTo>
                            <a:pt x="41" y="21"/>
                          </a:lnTo>
                          <a:lnTo>
                            <a:pt x="47" y="24"/>
                          </a:lnTo>
                          <a:lnTo>
                            <a:pt x="50" y="29"/>
                          </a:lnTo>
                          <a:lnTo>
                            <a:pt x="56" y="32"/>
                          </a:lnTo>
                          <a:lnTo>
                            <a:pt x="61" y="38"/>
                          </a:lnTo>
                          <a:lnTo>
                            <a:pt x="64" y="44"/>
                          </a:lnTo>
                          <a:lnTo>
                            <a:pt x="70" y="50"/>
                          </a:lnTo>
                          <a:lnTo>
                            <a:pt x="73" y="56"/>
                          </a:lnTo>
                          <a:lnTo>
                            <a:pt x="73" y="53"/>
                          </a:lnTo>
                          <a:lnTo>
                            <a:pt x="50" y="70"/>
                          </a:lnTo>
                          <a:close/>
                        </a:path>
                      </a:pathLst>
                    </a:custGeom>
                    <a:solidFill>
                      <a:srgbClr val="000000"/>
                    </a:solidFill>
                    <a:ln w="9525">
                      <a:noFill/>
                      <a:round/>
                      <a:headEnd/>
                      <a:tailEnd/>
                    </a:ln>
                  </p:spPr>
                  <p:txBody>
                    <a:bodyPr/>
                    <a:lstStyle/>
                    <a:p>
                      <a:endParaRPr lang="en-US"/>
                    </a:p>
                  </p:txBody>
                </p:sp>
                <p:sp>
                  <p:nvSpPr>
                    <p:cNvPr id="18823" name="Freeform 21"/>
                    <p:cNvSpPr>
                      <a:spLocks/>
                    </p:cNvSpPr>
                    <p:nvPr/>
                  </p:nvSpPr>
                  <p:spPr bwMode="auto">
                    <a:xfrm>
                      <a:off x="4524" y="73"/>
                      <a:ext cx="41" cy="191"/>
                    </a:xfrm>
                    <a:custGeom>
                      <a:avLst/>
                      <a:gdLst>
                        <a:gd name="T0" fmla="*/ 26 w 41"/>
                        <a:gd name="T1" fmla="*/ 168 h 191"/>
                        <a:gd name="T2" fmla="*/ 6 w 41"/>
                        <a:gd name="T3" fmla="*/ 174 h 191"/>
                        <a:gd name="T4" fmla="*/ 8 w 41"/>
                        <a:gd name="T5" fmla="*/ 154 h 191"/>
                        <a:gd name="T6" fmla="*/ 11 w 41"/>
                        <a:gd name="T7" fmla="*/ 130 h 191"/>
                        <a:gd name="T8" fmla="*/ 11 w 41"/>
                        <a:gd name="T9" fmla="*/ 113 h 191"/>
                        <a:gd name="T10" fmla="*/ 11 w 41"/>
                        <a:gd name="T11" fmla="*/ 96 h 191"/>
                        <a:gd name="T12" fmla="*/ 11 w 41"/>
                        <a:gd name="T13" fmla="*/ 81 h 191"/>
                        <a:gd name="T14" fmla="*/ 11 w 41"/>
                        <a:gd name="T15" fmla="*/ 66 h 191"/>
                        <a:gd name="T16" fmla="*/ 11 w 41"/>
                        <a:gd name="T17" fmla="*/ 58 h 191"/>
                        <a:gd name="T18" fmla="*/ 11 w 41"/>
                        <a:gd name="T19" fmla="*/ 46 h 191"/>
                        <a:gd name="T20" fmla="*/ 8 w 41"/>
                        <a:gd name="T21" fmla="*/ 40 h 191"/>
                        <a:gd name="T22" fmla="*/ 8 w 41"/>
                        <a:gd name="T23" fmla="*/ 35 h 191"/>
                        <a:gd name="T24" fmla="*/ 6 w 41"/>
                        <a:gd name="T25" fmla="*/ 29 h 191"/>
                        <a:gd name="T26" fmla="*/ 6 w 41"/>
                        <a:gd name="T27" fmla="*/ 26 h 191"/>
                        <a:gd name="T28" fmla="*/ 3 w 41"/>
                        <a:gd name="T29" fmla="*/ 20 h 191"/>
                        <a:gd name="T30" fmla="*/ 3 w 41"/>
                        <a:gd name="T31" fmla="*/ 20 h 191"/>
                        <a:gd name="T32" fmla="*/ 0 w 41"/>
                        <a:gd name="T33" fmla="*/ 17 h 191"/>
                        <a:gd name="T34" fmla="*/ 0 w 41"/>
                        <a:gd name="T35" fmla="*/ 17 h 191"/>
                        <a:gd name="T36" fmla="*/ 23 w 41"/>
                        <a:gd name="T37" fmla="*/ 0 h 191"/>
                        <a:gd name="T38" fmla="*/ 23 w 41"/>
                        <a:gd name="T39" fmla="*/ 3 h 191"/>
                        <a:gd name="T40" fmla="*/ 23 w 41"/>
                        <a:gd name="T41" fmla="*/ 5 h 191"/>
                        <a:gd name="T42" fmla="*/ 26 w 41"/>
                        <a:gd name="T43" fmla="*/ 8 h 191"/>
                        <a:gd name="T44" fmla="*/ 29 w 41"/>
                        <a:gd name="T45" fmla="*/ 14 h 191"/>
                        <a:gd name="T46" fmla="*/ 32 w 41"/>
                        <a:gd name="T47" fmla="*/ 20 h 191"/>
                        <a:gd name="T48" fmla="*/ 35 w 41"/>
                        <a:gd name="T49" fmla="*/ 26 h 191"/>
                        <a:gd name="T50" fmla="*/ 35 w 41"/>
                        <a:gd name="T51" fmla="*/ 35 h 191"/>
                        <a:gd name="T52" fmla="*/ 38 w 41"/>
                        <a:gd name="T53" fmla="*/ 43 h 191"/>
                        <a:gd name="T54" fmla="*/ 38 w 41"/>
                        <a:gd name="T55" fmla="*/ 55 h 191"/>
                        <a:gd name="T56" fmla="*/ 41 w 41"/>
                        <a:gd name="T57" fmla="*/ 66 h 191"/>
                        <a:gd name="T58" fmla="*/ 41 w 41"/>
                        <a:gd name="T59" fmla="*/ 81 h 191"/>
                        <a:gd name="T60" fmla="*/ 41 w 41"/>
                        <a:gd name="T61" fmla="*/ 96 h 191"/>
                        <a:gd name="T62" fmla="*/ 38 w 41"/>
                        <a:gd name="T63" fmla="*/ 113 h 191"/>
                        <a:gd name="T64" fmla="*/ 38 w 41"/>
                        <a:gd name="T65" fmla="*/ 133 h 191"/>
                        <a:gd name="T66" fmla="*/ 35 w 41"/>
                        <a:gd name="T67" fmla="*/ 157 h 191"/>
                        <a:gd name="T68" fmla="*/ 32 w 41"/>
                        <a:gd name="T69" fmla="*/ 180 h 191"/>
                        <a:gd name="T70" fmla="*/ 8 w 41"/>
                        <a:gd name="T71" fmla="*/ 189 h 191"/>
                        <a:gd name="T72" fmla="*/ 32 w 41"/>
                        <a:gd name="T73" fmla="*/ 180 h 191"/>
                        <a:gd name="T74" fmla="*/ 29 w 41"/>
                        <a:gd name="T75" fmla="*/ 186 h 191"/>
                        <a:gd name="T76" fmla="*/ 26 w 41"/>
                        <a:gd name="T77" fmla="*/ 189 h 191"/>
                        <a:gd name="T78" fmla="*/ 20 w 41"/>
                        <a:gd name="T79" fmla="*/ 191 h 191"/>
                        <a:gd name="T80" fmla="*/ 17 w 41"/>
                        <a:gd name="T81" fmla="*/ 191 h 191"/>
                        <a:gd name="T82" fmla="*/ 11 w 41"/>
                        <a:gd name="T83" fmla="*/ 189 h 191"/>
                        <a:gd name="T84" fmla="*/ 8 w 41"/>
                        <a:gd name="T85" fmla="*/ 186 h 191"/>
                        <a:gd name="T86" fmla="*/ 6 w 41"/>
                        <a:gd name="T87" fmla="*/ 180 h 191"/>
                        <a:gd name="T88" fmla="*/ 6 w 41"/>
                        <a:gd name="T89" fmla="*/ 174 h 191"/>
                        <a:gd name="T90" fmla="*/ 26 w 41"/>
                        <a:gd name="T91" fmla="*/ 168 h 1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
                        <a:gd name="T139" fmla="*/ 0 h 191"/>
                        <a:gd name="T140" fmla="*/ 41 w 41"/>
                        <a:gd name="T141" fmla="*/ 191 h 19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 h="191">
                          <a:moveTo>
                            <a:pt x="26" y="168"/>
                          </a:moveTo>
                          <a:lnTo>
                            <a:pt x="6" y="174"/>
                          </a:lnTo>
                          <a:lnTo>
                            <a:pt x="8" y="154"/>
                          </a:lnTo>
                          <a:lnTo>
                            <a:pt x="11" y="130"/>
                          </a:lnTo>
                          <a:lnTo>
                            <a:pt x="11" y="113"/>
                          </a:lnTo>
                          <a:lnTo>
                            <a:pt x="11" y="96"/>
                          </a:lnTo>
                          <a:lnTo>
                            <a:pt x="11" y="81"/>
                          </a:lnTo>
                          <a:lnTo>
                            <a:pt x="11" y="66"/>
                          </a:lnTo>
                          <a:lnTo>
                            <a:pt x="11" y="58"/>
                          </a:lnTo>
                          <a:lnTo>
                            <a:pt x="11" y="46"/>
                          </a:lnTo>
                          <a:lnTo>
                            <a:pt x="8" y="40"/>
                          </a:lnTo>
                          <a:lnTo>
                            <a:pt x="8" y="35"/>
                          </a:lnTo>
                          <a:lnTo>
                            <a:pt x="6" y="29"/>
                          </a:lnTo>
                          <a:lnTo>
                            <a:pt x="6" y="26"/>
                          </a:lnTo>
                          <a:lnTo>
                            <a:pt x="3" y="20"/>
                          </a:lnTo>
                          <a:lnTo>
                            <a:pt x="0" y="17"/>
                          </a:lnTo>
                          <a:lnTo>
                            <a:pt x="23" y="0"/>
                          </a:lnTo>
                          <a:lnTo>
                            <a:pt x="23" y="3"/>
                          </a:lnTo>
                          <a:lnTo>
                            <a:pt x="23" y="5"/>
                          </a:lnTo>
                          <a:lnTo>
                            <a:pt x="26" y="8"/>
                          </a:lnTo>
                          <a:lnTo>
                            <a:pt x="29" y="14"/>
                          </a:lnTo>
                          <a:lnTo>
                            <a:pt x="32" y="20"/>
                          </a:lnTo>
                          <a:lnTo>
                            <a:pt x="35" y="26"/>
                          </a:lnTo>
                          <a:lnTo>
                            <a:pt x="35" y="35"/>
                          </a:lnTo>
                          <a:lnTo>
                            <a:pt x="38" y="43"/>
                          </a:lnTo>
                          <a:lnTo>
                            <a:pt x="38" y="55"/>
                          </a:lnTo>
                          <a:lnTo>
                            <a:pt x="41" y="66"/>
                          </a:lnTo>
                          <a:lnTo>
                            <a:pt x="41" y="81"/>
                          </a:lnTo>
                          <a:lnTo>
                            <a:pt x="41" y="96"/>
                          </a:lnTo>
                          <a:lnTo>
                            <a:pt x="38" y="113"/>
                          </a:lnTo>
                          <a:lnTo>
                            <a:pt x="38" y="133"/>
                          </a:lnTo>
                          <a:lnTo>
                            <a:pt x="35" y="157"/>
                          </a:lnTo>
                          <a:lnTo>
                            <a:pt x="32" y="180"/>
                          </a:lnTo>
                          <a:lnTo>
                            <a:pt x="8" y="189"/>
                          </a:lnTo>
                          <a:lnTo>
                            <a:pt x="32" y="180"/>
                          </a:lnTo>
                          <a:lnTo>
                            <a:pt x="29" y="186"/>
                          </a:lnTo>
                          <a:lnTo>
                            <a:pt x="26" y="189"/>
                          </a:lnTo>
                          <a:lnTo>
                            <a:pt x="20" y="191"/>
                          </a:lnTo>
                          <a:lnTo>
                            <a:pt x="17" y="191"/>
                          </a:lnTo>
                          <a:lnTo>
                            <a:pt x="11" y="189"/>
                          </a:lnTo>
                          <a:lnTo>
                            <a:pt x="8" y="186"/>
                          </a:lnTo>
                          <a:lnTo>
                            <a:pt x="6" y="180"/>
                          </a:lnTo>
                          <a:lnTo>
                            <a:pt x="6" y="174"/>
                          </a:lnTo>
                          <a:lnTo>
                            <a:pt x="26" y="168"/>
                          </a:lnTo>
                          <a:close/>
                        </a:path>
                      </a:pathLst>
                    </a:custGeom>
                    <a:solidFill>
                      <a:srgbClr val="000000"/>
                    </a:solidFill>
                    <a:ln w="9525">
                      <a:noFill/>
                      <a:round/>
                      <a:headEnd/>
                      <a:tailEnd/>
                    </a:ln>
                  </p:spPr>
                  <p:txBody>
                    <a:bodyPr/>
                    <a:lstStyle/>
                    <a:p>
                      <a:endParaRPr lang="en-US"/>
                    </a:p>
                  </p:txBody>
                </p:sp>
                <p:sp>
                  <p:nvSpPr>
                    <p:cNvPr id="18824" name="Freeform 22"/>
                    <p:cNvSpPr>
                      <a:spLocks/>
                    </p:cNvSpPr>
                    <p:nvPr/>
                  </p:nvSpPr>
                  <p:spPr bwMode="auto">
                    <a:xfrm>
                      <a:off x="4457" y="78"/>
                      <a:ext cx="93" cy="184"/>
                    </a:xfrm>
                    <a:custGeom>
                      <a:avLst/>
                      <a:gdLst>
                        <a:gd name="T0" fmla="*/ 29 w 93"/>
                        <a:gd name="T1" fmla="*/ 3 h 184"/>
                        <a:gd name="T2" fmla="*/ 29 w 93"/>
                        <a:gd name="T3" fmla="*/ 3 h 184"/>
                        <a:gd name="T4" fmla="*/ 26 w 93"/>
                        <a:gd name="T5" fmla="*/ 15 h 184"/>
                        <a:gd name="T6" fmla="*/ 26 w 93"/>
                        <a:gd name="T7" fmla="*/ 27 h 184"/>
                        <a:gd name="T8" fmla="*/ 26 w 93"/>
                        <a:gd name="T9" fmla="*/ 38 h 184"/>
                        <a:gd name="T10" fmla="*/ 29 w 93"/>
                        <a:gd name="T11" fmla="*/ 50 h 184"/>
                        <a:gd name="T12" fmla="*/ 29 w 93"/>
                        <a:gd name="T13" fmla="*/ 61 h 184"/>
                        <a:gd name="T14" fmla="*/ 32 w 93"/>
                        <a:gd name="T15" fmla="*/ 73 h 184"/>
                        <a:gd name="T16" fmla="*/ 35 w 93"/>
                        <a:gd name="T17" fmla="*/ 82 h 184"/>
                        <a:gd name="T18" fmla="*/ 38 w 93"/>
                        <a:gd name="T19" fmla="*/ 91 h 184"/>
                        <a:gd name="T20" fmla="*/ 43 w 93"/>
                        <a:gd name="T21" fmla="*/ 102 h 184"/>
                        <a:gd name="T22" fmla="*/ 49 w 93"/>
                        <a:gd name="T23" fmla="*/ 111 h 184"/>
                        <a:gd name="T24" fmla="*/ 55 w 93"/>
                        <a:gd name="T25" fmla="*/ 120 h 184"/>
                        <a:gd name="T26" fmla="*/ 61 w 93"/>
                        <a:gd name="T27" fmla="*/ 128 h 184"/>
                        <a:gd name="T28" fmla="*/ 70 w 93"/>
                        <a:gd name="T29" fmla="*/ 137 h 184"/>
                        <a:gd name="T30" fmla="*/ 75 w 93"/>
                        <a:gd name="T31" fmla="*/ 146 h 184"/>
                        <a:gd name="T32" fmla="*/ 84 w 93"/>
                        <a:gd name="T33" fmla="*/ 154 h 184"/>
                        <a:gd name="T34" fmla="*/ 93 w 93"/>
                        <a:gd name="T35" fmla="*/ 163 h 184"/>
                        <a:gd name="T36" fmla="*/ 75 w 93"/>
                        <a:gd name="T37" fmla="*/ 184 h 184"/>
                        <a:gd name="T38" fmla="*/ 67 w 93"/>
                        <a:gd name="T39" fmla="*/ 175 h 184"/>
                        <a:gd name="T40" fmla="*/ 58 w 93"/>
                        <a:gd name="T41" fmla="*/ 166 h 184"/>
                        <a:gd name="T42" fmla="*/ 49 w 93"/>
                        <a:gd name="T43" fmla="*/ 154 h 184"/>
                        <a:gd name="T44" fmla="*/ 40 w 93"/>
                        <a:gd name="T45" fmla="*/ 146 h 184"/>
                        <a:gd name="T46" fmla="*/ 32 w 93"/>
                        <a:gd name="T47" fmla="*/ 134 h 184"/>
                        <a:gd name="T48" fmla="*/ 26 w 93"/>
                        <a:gd name="T49" fmla="*/ 125 h 184"/>
                        <a:gd name="T50" fmla="*/ 20 w 93"/>
                        <a:gd name="T51" fmla="*/ 114 h 184"/>
                        <a:gd name="T52" fmla="*/ 14 w 93"/>
                        <a:gd name="T53" fmla="*/ 102 h 184"/>
                        <a:gd name="T54" fmla="*/ 8 w 93"/>
                        <a:gd name="T55" fmla="*/ 91 h 184"/>
                        <a:gd name="T56" fmla="*/ 5 w 93"/>
                        <a:gd name="T57" fmla="*/ 79 h 184"/>
                        <a:gd name="T58" fmla="*/ 3 w 93"/>
                        <a:gd name="T59" fmla="*/ 67 h 184"/>
                        <a:gd name="T60" fmla="*/ 0 w 93"/>
                        <a:gd name="T61" fmla="*/ 53 h 184"/>
                        <a:gd name="T62" fmla="*/ 0 w 93"/>
                        <a:gd name="T63" fmla="*/ 41 h 184"/>
                        <a:gd name="T64" fmla="*/ 0 w 93"/>
                        <a:gd name="T65" fmla="*/ 27 h 184"/>
                        <a:gd name="T66" fmla="*/ 0 w 93"/>
                        <a:gd name="T67" fmla="*/ 15 h 184"/>
                        <a:gd name="T68" fmla="*/ 0 w 93"/>
                        <a:gd name="T69" fmla="*/ 0 h 184"/>
                        <a:gd name="T70" fmla="*/ 0 w 93"/>
                        <a:gd name="T71" fmla="*/ 0 h 184"/>
                        <a:gd name="T72" fmla="*/ 29 w 93"/>
                        <a:gd name="T73" fmla="*/ 3 h 1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3"/>
                        <a:gd name="T112" fmla="*/ 0 h 184"/>
                        <a:gd name="T113" fmla="*/ 93 w 93"/>
                        <a:gd name="T114" fmla="*/ 184 h 1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3" h="184">
                          <a:moveTo>
                            <a:pt x="29" y="3"/>
                          </a:moveTo>
                          <a:lnTo>
                            <a:pt x="29" y="3"/>
                          </a:lnTo>
                          <a:lnTo>
                            <a:pt x="26" y="15"/>
                          </a:lnTo>
                          <a:lnTo>
                            <a:pt x="26" y="27"/>
                          </a:lnTo>
                          <a:lnTo>
                            <a:pt x="26" y="38"/>
                          </a:lnTo>
                          <a:lnTo>
                            <a:pt x="29" y="50"/>
                          </a:lnTo>
                          <a:lnTo>
                            <a:pt x="29" y="61"/>
                          </a:lnTo>
                          <a:lnTo>
                            <a:pt x="32" y="73"/>
                          </a:lnTo>
                          <a:lnTo>
                            <a:pt x="35" y="82"/>
                          </a:lnTo>
                          <a:lnTo>
                            <a:pt x="38" y="91"/>
                          </a:lnTo>
                          <a:lnTo>
                            <a:pt x="43" y="102"/>
                          </a:lnTo>
                          <a:lnTo>
                            <a:pt x="49" y="111"/>
                          </a:lnTo>
                          <a:lnTo>
                            <a:pt x="55" y="120"/>
                          </a:lnTo>
                          <a:lnTo>
                            <a:pt x="61" y="128"/>
                          </a:lnTo>
                          <a:lnTo>
                            <a:pt x="70" y="137"/>
                          </a:lnTo>
                          <a:lnTo>
                            <a:pt x="75" y="146"/>
                          </a:lnTo>
                          <a:lnTo>
                            <a:pt x="84" y="154"/>
                          </a:lnTo>
                          <a:lnTo>
                            <a:pt x="93" y="163"/>
                          </a:lnTo>
                          <a:lnTo>
                            <a:pt x="75" y="184"/>
                          </a:lnTo>
                          <a:lnTo>
                            <a:pt x="67" y="175"/>
                          </a:lnTo>
                          <a:lnTo>
                            <a:pt x="58" y="166"/>
                          </a:lnTo>
                          <a:lnTo>
                            <a:pt x="49" y="154"/>
                          </a:lnTo>
                          <a:lnTo>
                            <a:pt x="40" y="146"/>
                          </a:lnTo>
                          <a:lnTo>
                            <a:pt x="32" y="134"/>
                          </a:lnTo>
                          <a:lnTo>
                            <a:pt x="26" y="125"/>
                          </a:lnTo>
                          <a:lnTo>
                            <a:pt x="20" y="114"/>
                          </a:lnTo>
                          <a:lnTo>
                            <a:pt x="14" y="102"/>
                          </a:lnTo>
                          <a:lnTo>
                            <a:pt x="8" y="91"/>
                          </a:lnTo>
                          <a:lnTo>
                            <a:pt x="5" y="79"/>
                          </a:lnTo>
                          <a:lnTo>
                            <a:pt x="3" y="67"/>
                          </a:lnTo>
                          <a:lnTo>
                            <a:pt x="0" y="53"/>
                          </a:lnTo>
                          <a:lnTo>
                            <a:pt x="0" y="41"/>
                          </a:lnTo>
                          <a:lnTo>
                            <a:pt x="0" y="27"/>
                          </a:lnTo>
                          <a:lnTo>
                            <a:pt x="0" y="15"/>
                          </a:lnTo>
                          <a:lnTo>
                            <a:pt x="0" y="0"/>
                          </a:lnTo>
                          <a:lnTo>
                            <a:pt x="29" y="3"/>
                          </a:lnTo>
                          <a:close/>
                        </a:path>
                      </a:pathLst>
                    </a:custGeom>
                    <a:solidFill>
                      <a:srgbClr val="000000"/>
                    </a:solidFill>
                    <a:ln w="9525">
                      <a:noFill/>
                      <a:round/>
                      <a:headEnd/>
                      <a:tailEnd/>
                    </a:ln>
                  </p:spPr>
                  <p:txBody>
                    <a:bodyPr/>
                    <a:lstStyle/>
                    <a:p>
                      <a:endParaRPr lang="en-US"/>
                    </a:p>
                  </p:txBody>
                </p:sp>
                <p:sp>
                  <p:nvSpPr>
                    <p:cNvPr id="18825" name="Freeform 23"/>
                    <p:cNvSpPr>
                      <a:spLocks/>
                    </p:cNvSpPr>
                    <p:nvPr/>
                  </p:nvSpPr>
                  <p:spPr bwMode="auto">
                    <a:xfrm>
                      <a:off x="4468" y="32"/>
                      <a:ext cx="82" cy="218"/>
                    </a:xfrm>
                    <a:custGeom>
                      <a:avLst/>
                      <a:gdLst>
                        <a:gd name="T0" fmla="*/ 3 w 82"/>
                        <a:gd name="T1" fmla="*/ 49 h 218"/>
                        <a:gd name="T2" fmla="*/ 3 w 82"/>
                        <a:gd name="T3" fmla="*/ 41 h 218"/>
                        <a:gd name="T4" fmla="*/ 6 w 82"/>
                        <a:gd name="T5" fmla="*/ 35 h 218"/>
                        <a:gd name="T6" fmla="*/ 6 w 82"/>
                        <a:gd name="T7" fmla="*/ 29 h 218"/>
                        <a:gd name="T8" fmla="*/ 6 w 82"/>
                        <a:gd name="T9" fmla="*/ 20 h 218"/>
                        <a:gd name="T10" fmla="*/ 6 w 82"/>
                        <a:gd name="T11" fmla="*/ 14 h 218"/>
                        <a:gd name="T12" fmla="*/ 9 w 82"/>
                        <a:gd name="T13" fmla="*/ 9 h 218"/>
                        <a:gd name="T14" fmla="*/ 9 w 82"/>
                        <a:gd name="T15" fmla="*/ 6 h 218"/>
                        <a:gd name="T16" fmla="*/ 12 w 82"/>
                        <a:gd name="T17" fmla="*/ 0 h 218"/>
                        <a:gd name="T18" fmla="*/ 15 w 82"/>
                        <a:gd name="T19" fmla="*/ 3 h 218"/>
                        <a:gd name="T20" fmla="*/ 18 w 82"/>
                        <a:gd name="T21" fmla="*/ 3 h 218"/>
                        <a:gd name="T22" fmla="*/ 27 w 82"/>
                        <a:gd name="T23" fmla="*/ 9 h 218"/>
                        <a:gd name="T24" fmla="*/ 32 w 82"/>
                        <a:gd name="T25" fmla="*/ 14 h 218"/>
                        <a:gd name="T26" fmla="*/ 44 w 82"/>
                        <a:gd name="T27" fmla="*/ 23 h 218"/>
                        <a:gd name="T28" fmla="*/ 53 w 82"/>
                        <a:gd name="T29" fmla="*/ 29 h 218"/>
                        <a:gd name="T30" fmla="*/ 59 w 82"/>
                        <a:gd name="T31" fmla="*/ 41 h 218"/>
                        <a:gd name="T32" fmla="*/ 67 w 82"/>
                        <a:gd name="T33" fmla="*/ 49 h 218"/>
                        <a:gd name="T34" fmla="*/ 70 w 82"/>
                        <a:gd name="T35" fmla="*/ 52 h 218"/>
                        <a:gd name="T36" fmla="*/ 73 w 82"/>
                        <a:gd name="T37" fmla="*/ 61 h 218"/>
                        <a:gd name="T38" fmla="*/ 76 w 82"/>
                        <a:gd name="T39" fmla="*/ 70 h 218"/>
                        <a:gd name="T40" fmla="*/ 79 w 82"/>
                        <a:gd name="T41" fmla="*/ 87 h 218"/>
                        <a:gd name="T42" fmla="*/ 82 w 82"/>
                        <a:gd name="T43" fmla="*/ 107 h 218"/>
                        <a:gd name="T44" fmla="*/ 82 w 82"/>
                        <a:gd name="T45" fmla="*/ 137 h 218"/>
                        <a:gd name="T46" fmla="*/ 79 w 82"/>
                        <a:gd name="T47" fmla="*/ 174 h 218"/>
                        <a:gd name="T48" fmla="*/ 73 w 82"/>
                        <a:gd name="T49" fmla="*/ 218 h 218"/>
                        <a:gd name="T50" fmla="*/ 56 w 82"/>
                        <a:gd name="T51" fmla="*/ 200 h 218"/>
                        <a:gd name="T52" fmla="*/ 38 w 82"/>
                        <a:gd name="T53" fmla="*/ 183 h 218"/>
                        <a:gd name="T54" fmla="*/ 27 w 82"/>
                        <a:gd name="T55" fmla="*/ 163 h 218"/>
                        <a:gd name="T56" fmla="*/ 15 w 82"/>
                        <a:gd name="T57" fmla="*/ 142 h 218"/>
                        <a:gd name="T58" fmla="*/ 9 w 82"/>
                        <a:gd name="T59" fmla="*/ 122 h 218"/>
                        <a:gd name="T60" fmla="*/ 3 w 82"/>
                        <a:gd name="T61" fmla="*/ 99 h 218"/>
                        <a:gd name="T62" fmla="*/ 0 w 82"/>
                        <a:gd name="T63" fmla="*/ 76 h 218"/>
                        <a:gd name="T64" fmla="*/ 3 w 82"/>
                        <a:gd name="T65" fmla="*/ 49 h 2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218"/>
                        <a:gd name="T101" fmla="*/ 82 w 82"/>
                        <a:gd name="T102" fmla="*/ 218 h 2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218">
                          <a:moveTo>
                            <a:pt x="3" y="49"/>
                          </a:moveTo>
                          <a:lnTo>
                            <a:pt x="3" y="41"/>
                          </a:lnTo>
                          <a:lnTo>
                            <a:pt x="6" y="35"/>
                          </a:lnTo>
                          <a:lnTo>
                            <a:pt x="6" y="29"/>
                          </a:lnTo>
                          <a:lnTo>
                            <a:pt x="6" y="20"/>
                          </a:lnTo>
                          <a:lnTo>
                            <a:pt x="6" y="14"/>
                          </a:lnTo>
                          <a:lnTo>
                            <a:pt x="9" y="9"/>
                          </a:lnTo>
                          <a:lnTo>
                            <a:pt x="9" y="6"/>
                          </a:lnTo>
                          <a:lnTo>
                            <a:pt x="12" y="0"/>
                          </a:lnTo>
                          <a:lnTo>
                            <a:pt x="15" y="3"/>
                          </a:lnTo>
                          <a:lnTo>
                            <a:pt x="18" y="3"/>
                          </a:lnTo>
                          <a:lnTo>
                            <a:pt x="27" y="9"/>
                          </a:lnTo>
                          <a:lnTo>
                            <a:pt x="32" y="14"/>
                          </a:lnTo>
                          <a:lnTo>
                            <a:pt x="44" y="23"/>
                          </a:lnTo>
                          <a:lnTo>
                            <a:pt x="53" y="29"/>
                          </a:lnTo>
                          <a:lnTo>
                            <a:pt x="59" y="41"/>
                          </a:lnTo>
                          <a:lnTo>
                            <a:pt x="67" y="49"/>
                          </a:lnTo>
                          <a:lnTo>
                            <a:pt x="70" y="52"/>
                          </a:lnTo>
                          <a:lnTo>
                            <a:pt x="73" y="61"/>
                          </a:lnTo>
                          <a:lnTo>
                            <a:pt x="76" y="70"/>
                          </a:lnTo>
                          <a:lnTo>
                            <a:pt x="79" y="87"/>
                          </a:lnTo>
                          <a:lnTo>
                            <a:pt x="82" y="107"/>
                          </a:lnTo>
                          <a:lnTo>
                            <a:pt x="82" y="137"/>
                          </a:lnTo>
                          <a:lnTo>
                            <a:pt x="79" y="174"/>
                          </a:lnTo>
                          <a:lnTo>
                            <a:pt x="73" y="218"/>
                          </a:lnTo>
                          <a:lnTo>
                            <a:pt x="56" y="200"/>
                          </a:lnTo>
                          <a:lnTo>
                            <a:pt x="38" y="183"/>
                          </a:lnTo>
                          <a:lnTo>
                            <a:pt x="27" y="163"/>
                          </a:lnTo>
                          <a:lnTo>
                            <a:pt x="15" y="142"/>
                          </a:lnTo>
                          <a:lnTo>
                            <a:pt x="9" y="122"/>
                          </a:lnTo>
                          <a:lnTo>
                            <a:pt x="3" y="99"/>
                          </a:lnTo>
                          <a:lnTo>
                            <a:pt x="0" y="76"/>
                          </a:lnTo>
                          <a:lnTo>
                            <a:pt x="3" y="49"/>
                          </a:lnTo>
                          <a:close/>
                        </a:path>
                      </a:pathLst>
                    </a:custGeom>
                    <a:solidFill>
                      <a:srgbClr val="FFFFFF"/>
                    </a:solidFill>
                    <a:ln w="9525">
                      <a:noFill/>
                      <a:round/>
                      <a:headEnd/>
                      <a:tailEnd/>
                    </a:ln>
                  </p:spPr>
                  <p:txBody>
                    <a:bodyPr/>
                    <a:lstStyle/>
                    <a:p>
                      <a:endParaRPr lang="en-US"/>
                    </a:p>
                  </p:txBody>
                </p:sp>
                <p:sp>
                  <p:nvSpPr>
                    <p:cNvPr id="18826" name="Freeform 24"/>
                    <p:cNvSpPr>
                      <a:spLocks/>
                    </p:cNvSpPr>
                    <p:nvPr/>
                  </p:nvSpPr>
                  <p:spPr bwMode="auto">
                    <a:xfrm>
                      <a:off x="4471" y="32"/>
                      <a:ext cx="67" cy="215"/>
                    </a:xfrm>
                    <a:custGeom>
                      <a:avLst/>
                      <a:gdLst>
                        <a:gd name="T0" fmla="*/ 9 w 67"/>
                        <a:gd name="T1" fmla="*/ 0 h 215"/>
                        <a:gd name="T2" fmla="*/ 9 w 67"/>
                        <a:gd name="T3" fmla="*/ 0 h 215"/>
                        <a:gd name="T4" fmla="*/ 6 w 67"/>
                        <a:gd name="T5" fmla="*/ 6 h 215"/>
                        <a:gd name="T6" fmla="*/ 6 w 67"/>
                        <a:gd name="T7" fmla="*/ 9 h 215"/>
                        <a:gd name="T8" fmla="*/ 3 w 67"/>
                        <a:gd name="T9" fmla="*/ 17 h 215"/>
                        <a:gd name="T10" fmla="*/ 0 w 67"/>
                        <a:gd name="T11" fmla="*/ 26 h 215"/>
                        <a:gd name="T12" fmla="*/ 0 w 67"/>
                        <a:gd name="T13" fmla="*/ 38 h 215"/>
                        <a:gd name="T14" fmla="*/ 0 w 67"/>
                        <a:gd name="T15" fmla="*/ 52 h 215"/>
                        <a:gd name="T16" fmla="*/ 0 w 67"/>
                        <a:gd name="T17" fmla="*/ 67 h 215"/>
                        <a:gd name="T18" fmla="*/ 0 w 67"/>
                        <a:gd name="T19" fmla="*/ 87 h 215"/>
                        <a:gd name="T20" fmla="*/ 0 w 67"/>
                        <a:gd name="T21" fmla="*/ 102 h 215"/>
                        <a:gd name="T22" fmla="*/ 3 w 67"/>
                        <a:gd name="T23" fmla="*/ 116 h 215"/>
                        <a:gd name="T24" fmla="*/ 6 w 67"/>
                        <a:gd name="T25" fmla="*/ 125 h 215"/>
                        <a:gd name="T26" fmla="*/ 9 w 67"/>
                        <a:gd name="T27" fmla="*/ 137 h 215"/>
                        <a:gd name="T28" fmla="*/ 12 w 67"/>
                        <a:gd name="T29" fmla="*/ 145 h 215"/>
                        <a:gd name="T30" fmla="*/ 18 w 67"/>
                        <a:gd name="T31" fmla="*/ 157 h 215"/>
                        <a:gd name="T32" fmla="*/ 26 w 67"/>
                        <a:gd name="T33" fmla="*/ 169 h 215"/>
                        <a:gd name="T34" fmla="*/ 32 w 67"/>
                        <a:gd name="T35" fmla="*/ 180 h 215"/>
                        <a:gd name="T36" fmla="*/ 41 w 67"/>
                        <a:gd name="T37" fmla="*/ 189 h 215"/>
                        <a:gd name="T38" fmla="*/ 47 w 67"/>
                        <a:gd name="T39" fmla="*/ 198 h 215"/>
                        <a:gd name="T40" fmla="*/ 53 w 67"/>
                        <a:gd name="T41" fmla="*/ 203 h 215"/>
                        <a:gd name="T42" fmla="*/ 59 w 67"/>
                        <a:gd name="T43" fmla="*/ 209 h 215"/>
                        <a:gd name="T44" fmla="*/ 64 w 67"/>
                        <a:gd name="T45" fmla="*/ 212 h 215"/>
                        <a:gd name="T46" fmla="*/ 67 w 67"/>
                        <a:gd name="T47" fmla="*/ 215 h 215"/>
                        <a:gd name="T48" fmla="*/ 67 w 67"/>
                        <a:gd name="T49" fmla="*/ 215 h 215"/>
                        <a:gd name="T50" fmla="*/ 56 w 67"/>
                        <a:gd name="T51" fmla="*/ 189 h 215"/>
                        <a:gd name="T52" fmla="*/ 50 w 67"/>
                        <a:gd name="T53" fmla="*/ 166 h 215"/>
                        <a:gd name="T54" fmla="*/ 44 w 67"/>
                        <a:gd name="T55" fmla="*/ 148 h 215"/>
                        <a:gd name="T56" fmla="*/ 44 w 67"/>
                        <a:gd name="T57" fmla="*/ 131 h 215"/>
                        <a:gd name="T58" fmla="*/ 44 w 67"/>
                        <a:gd name="T59" fmla="*/ 116 h 215"/>
                        <a:gd name="T60" fmla="*/ 44 w 67"/>
                        <a:gd name="T61" fmla="*/ 102 h 215"/>
                        <a:gd name="T62" fmla="*/ 44 w 67"/>
                        <a:gd name="T63" fmla="*/ 90 h 215"/>
                        <a:gd name="T64" fmla="*/ 44 w 67"/>
                        <a:gd name="T65" fmla="*/ 76 h 215"/>
                        <a:gd name="T66" fmla="*/ 41 w 67"/>
                        <a:gd name="T67" fmla="*/ 64 h 215"/>
                        <a:gd name="T68" fmla="*/ 35 w 67"/>
                        <a:gd name="T69" fmla="*/ 52 h 215"/>
                        <a:gd name="T70" fmla="*/ 32 w 67"/>
                        <a:gd name="T71" fmla="*/ 41 h 215"/>
                        <a:gd name="T72" fmla="*/ 26 w 67"/>
                        <a:gd name="T73" fmla="*/ 32 h 215"/>
                        <a:gd name="T74" fmla="*/ 21 w 67"/>
                        <a:gd name="T75" fmla="*/ 26 h 215"/>
                        <a:gd name="T76" fmla="*/ 18 w 67"/>
                        <a:gd name="T77" fmla="*/ 20 h 215"/>
                        <a:gd name="T78" fmla="*/ 15 w 67"/>
                        <a:gd name="T79" fmla="*/ 17 h 215"/>
                        <a:gd name="T80" fmla="*/ 15 w 67"/>
                        <a:gd name="T81" fmla="*/ 14 h 215"/>
                        <a:gd name="T82" fmla="*/ 9 w 67"/>
                        <a:gd name="T83" fmla="*/ 0 h 2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7"/>
                        <a:gd name="T127" fmla="*/ 0 h 215"/>
                        <a:gd name="T128" fmla="*/ 67 w 67"/>
                        <a:gd name="T129" fmla="*/ 215 h 2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7" h="215">
                          <a:moveTo>
                            <a:pt x="9" y="0"/>
                          </a:moveTo>
                          <a:lnTo>
                            <a:pt x="9" y="0"/>
                          </a:lnTo>
                          <a:lnTo>
                            <a:pt x="6" y="6"/>
                          </a:lnTo>
                          <a:lnTo>
                            <a:pt x="6" y="9"/>
                          </a:lnTo>
                          <a:lnTo>
                            <a:pt x="3" y="17"/>
                          </a:lnTo>
                          <a:lnTo>
                            <a:pt x="0" y="26"/>
                          </a:lnTo>
                          <a:lnTo>
                            <a:pt x="0" y="38"/>
                          </a:lnTo>
                          <a:lnTo>
                            <a:pt x="0" y="52"/>
                          </a:lnTo>
                          <a:lnTo>
                            <a:pt x="0" y="67"/>
                          </a:lnTo>
                          <a:lnTo>
                            <a:pt x="0" y="87"/>
                          </a:lnTo>
                          <a:lnTo>
                            <a:pt x="0" y="102"/>
                          </a:lnTo>
                          <a:lnTo>
                            <a:pt x="3" y="116"/>
                          </a:lnTo>
                          <a:lnTo>
                            <a:pt x="6" y="125"/>
                          </a:lnTo>
                          <a:lnTo>
                            <a:pt x="9" y="137"/>
                          </a:lnTo>
                          <a:lnTo>
                            <a:pt x="12" y="145"/>
                          </a:lnTo>
                          <a:lnTo>
                            <a:pt x="18" y="157"/>
                          </a:lnTo>
                          <a:lnTo>
                            <a:pt x="26" y="169"/>
                          </a:lnTo>
                          <a:lnTo>
                            <a:pt x="32" y="180"/>
                          </a:lnTo>
                          <a:lnTo>
                            <a:pt x="41" y="189"/>
                          </a:lnTo>
                          <a:lnTo>
                            <a:pt x="47" y="198"/>
                          </a:lnTo>
                          <a:lnTo>
                            <a:pt x="53" y="203"/>
                          </a:lnTo>
                          <a:lnTo>
                            <a:pt x="59" y="209"/>
                          </a:lnTo>
                          <a:lnTo>
                            <a:pt x="64" y="212"/>
                          </a:lnTo>
                          <a:lnTo>
                            <a:pt x="67" y="215"/>
                          </a:lnTo>
                          <a:lnTo>
                            <a:pt x="56" y="189"/>
                          </a:lnTo>
                          <a:lnTo>
                            <a:pt x="50" y="166"/>
                          </a:lnTo>
                          <a:lnTo>
                            <a:pt x="44" y="148"/>
                          </a:lnTo>
                          <a:lnTo>
                            <a:pt x="44" y="131"/>
                          </a:lnTo>
                          <a:lnTo>
                            <a:pt x="44" y="116"/>
                          </a:lnTo>
                          <a:lnTo>
                            <a:pt x="44" y="102"/>
                          </a:lnTo>
                          <a:lnTo>
                            <a:pt x="44" y="90"/>
                          </a:lnTo>
                          <a:lnTo>
                            <a:pt x="44" y="76"/>
                          </a:lnTo>
                          <a:lnTo>
                            <a:pt x="41" y="64"/>
                          </a:lnTo>
                          <a:lnTo>
                            <a:pt x="35" y="52"/>
                          </a:lnTo>
                          <a:lnTo>
                            <a:pt x="32" y="41"/>
                          </a:lnTo>
                          <a:lnTo>
                            <a:pt x="26" y="32"/>
                          </a:lnTo>
                          <a:lnTo>
                            <a:pt x="21" y="26"/>
                          </a:lnTo>
                          <a:lnTo>
                            <a:pt x="18" y="20"/>
                          </a:lnTo>
                          <a:lnTo>
                            <a:pt x="15" y="17"/>
                          </a:lnTo>
                          <a:lnTo>
                            <a:pt x="15" y="14"/>
                          </a:lnTo>
                          <a:lnTo>
                            <a:pt x="9" y="0"/>
                          </a:lnTo>
                        </a:path>
                      </a:pathLst>
                    </a:custGeom>
                    <a:noFill/>
                    <a:ln w="14288">
                      <a:solidFill>
                        <a:srgbClr val="000000"/>
                      </a:solidFill>
                      <a:round/>
                      <a:headEnd/>
                      <a:tailEnd/>
                    </a:ln>
                  </p:spPr>
                  <p:txBody>
                    <a:bodyPr/>
                    <a:lstStyle/>
                    <a:p>
                      <a:endParaRPr lang="en-US"/>
                    </a:p>
                  </p:txBody>
                </p:sp>
                <p:sp>
                  <p:nvSpPr>
                    <p:cNvPr id="18827" name="Freeform 25"/>
                    <p:cNvSpPr>
                      <a:spLocks/>
                    </p:cNvSpPr>
                    <p:nvPr/>
                  </p:nvSpPr>
                  <p:spPr bwMode="auto">
                    <a:xfrm>
                      <a:off x="4471" y="32"/>
                      <a:ext cx="67" cy="215"/>
                    </a:xfrm>
                    <a:custGeom>
                      <a:avLst/>
                      <a:gdLst>
                        <a:gd name="T0" fmla="*/ 9 w 67"/>
                        <a:gd name="T1" fmla="*/ 0 h 215"/>
                        <a:gd name="T2" fmla="*/ 9 w 67"/>
                        <a:gd name="T3" fmla="*/ 0 h 215"/>
                        <a:gd name="T4" fmla="*/ 6 w 67"/>
                        <a:gd name="T5" fmla="*/ 6 h 215"/>
                        <a:gd name="T6" fmla="*/ 6 w 67"/>
                        <a:gd name="T7" fmla="*/ 9 h 215"/>
                        <a:gd name="T8" fmla="*/ 3 w 67"/>
                        <a:gd name="T9" fmla="*/ 17 h 215"/>
                        <a:gd name="T10" fmla="*/ 0 w 67"/>
                        <a:gd name="T11" fmla="*/ 26 h 215"/>
                        <a:gd name="T12" fmla="*/ 0 w 67"/>
                        <a:gd name="T13" fmla="*/ 38 h 215"/>
                        <a:gd name="T14" fmla="*/ 0 w 67"/>
                        <a:gd name="T15" fmla="*/ 52 h 215"/>
                        <a:gd name="T16" fmla="*/ 0 w 67"/>
                        <a:gd name="T17" fmla="*/ 67 h 215"/>
                        <a:gd name="T18" fmla="*/ 0 w 67"/>
                        <a:gd name="T19" fmla="*/ 87 h 215"/>
                        <a:gd name="T20" fmla="*/ 0 w 67"/>
                        <a:gd name="T21" fmla="*/ 102 h 215"/>
                        <a:gd name="T22" fmla="*/ 3 w 67"/>
                        <a:gd name="T23" fmla="*/ 116 h 215"/>
                        <a:gd name="T24" fmla="*/ 6 w 67"/>
                        <a:gd name="T25" fmla="*/ 125 h 215"/>
                        <a:gd name="T26" fmla="*/ 9 w 67"/>
                        <a:gd name="T27" fmla="*/ 137 h 215"/>
                        <a:gd name="T28" fmla="*/ 12 w 67"/>
                        <a:gd name="T29" fmla="*/ 145 h 215"/>
                        <a:gd name="T30" fmla="*/ 18 w 67"/>
                        <a:gd name="T31" fmla="*/ 157 h 215"/>
                        <a:gd name="T32" fmla="*/ 26 w 67"/>
                        <a:gd name="T33" fmla="*/ 169 h 215"/>
                        <a:gd name="T34" fmla="*/ 32 w 67"/>
                        <a:gd name="T35" fmla="*/ 180 h 215"/>
                        <a:gd name="T36" fmla="*/ 41 w 67"/>
                        <a:gd name="T37" fmla="*/ 189 h 215"/>
                        <a:gd name="T38" fmla="*/ 47 w 67"/>
                        <a:gd name="T39" fmla="*/ 198 h 215"/>
                        <a:gd name="T40" fmla="*/ 53 w 67"/>
                        <a:gd name="T41" fmla="*/ 203 h 215"/>
                        <a:gd name="T42" fmla="*/ 59 w 67"/>
                        <a:gd name="T43" fmla="*/ 209 h 215"/>
                        <a:gd name="T44" fmla="*/ 64 w 67"/>
                        <a:gd name="T45" fmla="*/ 212 h 215"/>
                        <a:gd name="T46" fmla="*/ 67 w 67"/>
                        <a:gd name="T47" fmla="*/ 215 h 215"/>
                        <a:gd name="T48" fmla="*/ 67 w 67"/>
                        <a:gd name="T49" fmla="*/ 215 h 215"/>
                        <a:gd name="T50" fmla="*/ 56 w 67"/>
                        <a:gd name="T51" fmla="*/ 189 h 215"/>
                        <a:gd name="T52" fmla="*/ 50 w 67"/>
                        <a:gd name="T53" fmla="*/ 166 h 215"/>
                        <a:gd name="T54" fmla="*/ 44 w 67"/>
                        <a:gd name="T55" fmla="*/ 148 h 215"/>
                        <a:gd name="T56" fmla="*/ 44 w 67"/>
                        <a:gd name="T57" fmla="*/ 131 h 215"/>
                        <a:gd name="T58" fmla="*/ 44 w 67"/>
                        <a:gd name="T59" fmla="*/ 116 h 215"/>
                        <a:gd name="T60" fmla="*/ 44 w 67"/>
                        <a:gd name="T61" fmla="*/ 102 h 215"/>
                        <a:gd name="T62" fmla="*/ 44 w 67"/>
                        <a:gd name="T63" fmla="*/ 90 h 215"/>
                        <a:gd name="T64" fmla="*/ 44 w 67"/>
                        <a:gd name="T65" fmla="*/ 76 h 215"/>
                        <a:gd name="T66" fmla="*/ 41 w 67"/>
                        <a:gd name="T67" fmla="*/ 64 h 215"/>
                        <a:gd name="T68" fmla="*/ 35 w 67"/>
                        <a:gd name="T69" fmla="*/ 52 h 215"/>
                        <a:gd name="T70" fmla="*/ 32 w 67"/>
                        <a:gd name="T71" fmla="*/ 41 h 215"/>
                        <a:gd name="T72" fmla="*/ 26 w 67"/>
                        <a:gd name="T73" fmla="*/ 32 h 215"/>
                        <a:gd name="T74" fmla="*/ 21 w 67"/>
                        <a:gd name="T75" fmla="*/ 26 h 215"/>
                        <a:gd name="T76" fmla="*/ 18 w 67"/>
                        <a:gd name="T77" fmla="*/ 20 h 215"/>
                        <a:gd name="T78" fmla="*/ 15 w 67"/>
                        <a:gd name="T79" fmla="*/ 17 h 215"/>
                        <a:gd name="T80" fmla="*/ 15 w 67"/>
                        <a:gd name="T81" fmla="*/ 14 h 215"/>
                        <a:gd name="T82" fmla="*/ 9 w 67"/>
                        <a:gd name="T83" fmla="*/ 0 h 2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7"/>
                        <a:gd name="T127" fmla="*/ 0 h 215"/>
                        <a:gd name="T128" fmla="*/ 67 w 67"/>
                        <a:gd name="T129" fmla="*/ 215 h 2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7" h="215">
                          <a:moveTo>
                            <a:pt x="9" y="0"/>
                          </a:moveTo>
                          <a:lnTo>
                            <a:pt x="9" y="0"/>
                          </a:lnTo>
                          <a:lnTo>
                            <a:pt x="6" y="6"/>
                          </a:lnTo>
                          <a:lnTo>
                            <a:pt x="6" y="9"/>
                          </a:lnTo>
                          <a:lnTo>
                            <a:pt x="3" y="17"/>
                          </a:lnTo>
                          <a:lnTo>
                            <a:pt x="0" y="26"/>
                          </a:lnTo>
                          <a:lnTo>
                            <a:pt x="0" y="38"/>
                          </a:lnTo>
                          <a:lnTo>
                            <a:pt x="0" y="52"/>
                          </a:lnTo>
                          <a:lnTo>
                            <a:pt x="0" y="67"/>
                          </a:lnTo>
                          <a:lnTo>
                            <a:pt x="0" y="87"/>
                          </a:lnTo>
                          <a:lnTo>
                            <a:pt x="0" y="102"/>
                          </a:lnTo>
                          <a:lnTo>
                            <a:pt x="3" y="116"/>
                          </a:lnTo>
                          <a:lnTo>
                            <a:pt x="6" y="125"/>
                          </a:lnTo>
                          <a:lnTo>
                            <a:pt x="9" y="137"/>
                          </a:lnTo>
                          <a:lnTo>
                            <a:pt x="12" y="145"/>
                          </a:lnTo>
                          <a:lnTo>
                            <a:pt x="18" y="157"/>
                          </a:lnTo>
                          <a:lnTo>
                            <a:pt x="26" y="169"/>
                          </a:lnTo>
                          <a:lnTo>
                            <a:pt x="32" y="180"/>
                          </a:lnTo>
                          <a:lnTo>
                            <a:pt x="41" y="189"/>
                          </a:lnTo>
                          <a:lnTo>
                            <a:pt x="47" y="198"/>
                          </a:lnTo>
                          <a:lnTo>
                            <a:pt x="53" y="203"/>
                          </a:lnTo>
                          <a:lnTo>
                            <a:pt x="59" y="209"/>
                          </a:lnTo>
                          <a:lnTo>
                            <a:pt x="64" y="212"/>
                          </a:lnTo>
                          <a:lnTo>
                            <a:pt x="67" y="215"/>
                          </a:lnTo>
                          <a:lnTo>
                            <a:pt x="56" y="189"/>
                          </a:lnTo>
                          <a:lnTo>
                            <a:pt x="50" y="166"/>
                          </a:lnTo>
                          <a:lnTo>
                            <a:pt x="44" y="148"/>
                          </a:lnTo>
                          <a:lnTo>
                            <a:pt x="44" y="131"/>
                          </a:lnTo>
                          <a:lnTo>
                            <a:pt x="44" y="116"/>
                          </a:lnTo>
                          <a:lnTo>
                            <a:pt x="44" y="102"/>
                          </a:lnTo>
                          <a:lnTo>
                            <a:pt x="44" y="90"/>
                          </a:lnTo>
                          <a:lnTo>
                            <a:pt x="44" y="76"/>
                          </a:lnTo>
                          <a:lnTo>
                            <a:pt x="41" y="64"/>
                          </a:lnTo>
                          <a:lnTo>
                            <a:pt x="35" y="52"/>
                          </a:lnTo>
                          <a:lnTo>
                            <a:pt x="32" y="41"/>
                          </a:lnTo>
                          <a:lnTo>
                            <a:pt x="26" y="32"/>
                          </a:lnTo>
                          <a:lnTo>
                            <a:pt x="21" y="26"/>
                          </a:lnTo>
                          <a:lnTo>
                            <a:pt x="18" y="20"/>
                          </a:lnTo>
                          <a:lnTo>
                            <a:pt x="15" y="17"/>
                          </a:lnTo>
                          <a:lnTo>
                            <a:pt x="15" y="14"/>
                          </a:lnTo>
                          <a:lnTo>
                            <a:pt x="9" y="0"/>
                          </a:lnTo>
                          <a:close/>
                        </a:path>
                      </a:pathLst>
                    </a:custGeom>
                    <a:solidFill>
                      <a:srgbClr val="FFBA00"/>
                    </a:solidFill>
                    <a:ln w="9525">
                      <a:noFill/>
                      <a:round/>
                      <a:headEnd/>
                      <a:tailEnd/>
                    </a:ln>
                  </p:spPr>
                  <p:txBody>
                    <a:bodyPr/>
                    <a:lstStyle/>
                    <a:p>
                      <a:endParaRPr lang="en-US"/>
                    </a:p>
                  </p:txBody>
                </p:sp>
                <p:sp>
                  <p:nvSpPr>
                    <p:cNvPr id="18828" name="Freeform 26"/>
                    <p:cNvSpPr>
                      <a:spLocks/>
                    </p:cNvSpPr>
                    <p:nvPr/>
                  </p:nvSpPr>
                  <p:spPr bwMode="auto">
                    <a:xfrm>
                      <a:off x="4454" y="157"/>
                      <a:ext cx="146" cy="224"/>
                    </a:xfrm>
                    <a:custGeom>
                      <a:avLst/>
                      <a:gdLst>
                        <a:gd name="T0" fmla="*/ 29 w 146"/>
                        <a:gd name="T1" fmla="*/ 12 h 224"/>
                        <a:gd name="T2" fmla="*/ 26 w 146"/>
                        <a:gd name="T3" fmla="*/ 35 h 224"/>
                        <a:gd name="T4" fmla="*/ 29 w 146"/>
                        <a:gd name="T5" fmla="*/ 55 h 224"/>
                        <a:gd name="T6" fmla="*/ 29 w 146"/>
                        <a:gd name="T7" fmla="*/ 73 h 224"/>
                        <a:gd name="T8" fmla="*/ 35 w 146"/>
                        <a:gd name="T9" fmla="*/ 87 h 224"/>
                        <a:gd name="T10" fmla="*/ 38 w 146"/>
                        <a:gd name="T11" fmla="*/ 102 h 224"/>
                        <a:gd name="T12" fmla="*/ 43 w 146"/>
                        <a:gd name="T13" fmla="*/ 116 h 224"/>
                        <a:gd name="T14" fmla="*/ 52 w 146"/>
                        <a:gd name="T15" fmla="*/ 128 h 224"/>
                        <a:gd name="T16" fmla="*/ 58 w 146"/>
                        <a:gd name="T17" fmla="*/ 139 h 224"/>
                        <a:gd name="T18" fmla="*/ 67 w 146"/>
                        <a:gd name="T19" fmla="*/ 148 h 224"/>
                        <a:gd name="T20" fmla="*/ 76 w 146"/>
                        <a:gd name="T21" fmla="*/ 157 h 224"/>
                        <a:gd name="T22" fmla="*/ 87 w 146"/>
                        <a:gd name="T23" fmla="*/ 166 h 224"/>
                        <a:gd name="T24" fmla="*/ 96 w 146"/>
                        <a:gd name="T25" fmla="*/ 171 h 224"/>
                        <a:gd name="T26" fmla="*/ 108 w 146"/>
                        <a:gd name="T27" fmla="*/ 180 h 224"/>
                        <a:gd name="T28" fmla="*/ 119 w 146"/>
                        <a:gd name="T29" fmla="*/ 186 h 224"/>
                        <a:gd name="T30" fmla="*/ 134 w 146"/>
                        <a:gd name="T31" fmla="*/ 192 h 224"/>
                        <a:gd name="T32" fmla="*/ 146 w 146"/>
                        <a:gd name="T33" fmla="*/ 198 h 224"/>
                        <a:gd name="T34" fmla="*/ 128 w 146"/>
                        <a:gd name="T35" fmla="*/ 218 h 224"/>
                        <a:gd name="T36" fmla="*/ 114 w 146"/>
                        <a:gd name="T37" fmla="*/ 212 h 224"/>
                        <a:gd name="T38" fmla="*/ 102 w 146"/>
                        <a:gd name="T39" fmla="*/ 206 h 224"/>
                        <a:gd name="T40" fmla="*/ 90 w 146"/>
                        <a:gd name="T41" fmla="*/ 198 h 224"/>
                        <a:gd name="T42" fmla="*/ 76 w 146"/>
                        <a:gd name="T43" fmla="*/ 192 h 224"/>
                        <a:gd name="T44" fmla="*/ 64 w 146"/>
                        <a:gd name="T45" fmla="*/ 180 h 224"/>
                        <a:gd name="T46" fmla="*/ 52 w 146"/>
                        <a:gd name="T47" fmla="*/ 171 h 224"/>
                        <a:gd name="T48" fmla="*/ 43 w 146"/>
                        <a:gd name="T49" fmla="*/ 160 h 224"/>
                        <a:gd name="T50" fmla="*/ 32 w 146"/>
                        <a:gd name="T51" fmla="*/ 148 h 224"/>
                        <a:gd name="T52" fmla="*/ 23 w 146"/>
                        <a:gd name="T53" fmla="*/ 137 h 224"/>
                        <a:gd name="T54" fmla="*/ 17 w 146"/>
                        <a:gd name="T55" fmla="*/ 122 h 224"/>
                        <a:gd name="T56" fmla="*/ 11 w 146"/>
                        <a:gd name="T57" fmla="*/ 105 h 224"/>
                        <a:gd name="T58" fmla="*/ 6 w 146"/>
                        <a:gd name="T59" fmla="*/ 87 h 224"/>
                        <a:gd name="T60" fmla="*/ 3 w 146"/>
                        <a:gd name="T61" fmla="*/ 67 h 224"/>
                        <a:gd name="T62" fmla="*/ 0 w 146"/>
                        <a:gd name="T63" fmla="*/ 46 h 224"/>
                        <a:gd name="T64" fmla="*/ 0 w 146"/>
                        <a:gd name="T65" fmla="*/ 23 h 224"/>
                        <a:gd name="T66" fmla="*/ 17 w 146"/>
                        <a:gd name="T67" fmla="*/ 0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6"/>
                        <a:gd name="T103" fmla="*/ 0 h 224"/>
                        <a:gd name="T104" fmla="*/ 146 w 146"/>
                        <a:gd name="T105" fmla="*/ 224 h 2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6" h="224">
                          <a:moveTo>
                            <a:pt x="8" y="23"/>
                          </a:moveTo>
                          <a:lnTo>
                            <a:pt x="29" y="12"/>
                          </a:lnTo>
                          <a:lnTo>
                            <a:pt x="26" y="23"/>
                          </a:lnTo>
                          <a:lnTo>
                            <a:pt x="26" y="35"/>
                          </a:lnTo>
                          <a:lnTo>
                            <a:pt x="26" y="44"/>
                          </a:lnTo>
                          <a:lnTo>
                            <a:pt x="29" y="55"/>
                          </a:lnTo>
                          <a:lnTo>
                            <a:pt x="29" y="64"/>
                          </a:lnTo>
                          <a:lnTo>
                            <a:pt x="29" y="73"/>
                          </a:lnTo>
                          <a:lnTo>
                            <a:pt x="32" y="81"/>
                          </a:lnTo>
                          <a:lnTo>
                            <a:pt x="35" y="87"/>
                          </a:lnTo>
                          <a:lnTo>
                            <a:pt x="35" y="96"/>
                          </a:lnTo>
                          <a:lnTo>
                            <a:pt x="38" y="102"/>
                          </a:lnTo>
                          <a:lnTo>
                            <a:pt x="41" y="110"/>
                          </a:lnTo>
                          <a:lnTo>
                            <a:pt x="43" y="116"/>
                          </a:lnTo>
                          <a:lnTo>
                            <a:pt x="46" y="122"/>
                          </a:lnTo>
                          <a:lnTo>
                            <a:pt x="52" y="128"/>
                          </a:lnTo>
                          <a:lnTo>
                            <a:pt x="55" y="134"/>
                          </a:lnTo>
                          <a:lnTo>
                            <a:pt x="58" y="139"/>
                          </a:lnTo>
                          <a:lnTo>
                            <a:pt x="64" y="142"/>
                          </a:lnTo>
                          <a:lnTo>
                            <a:pt x="67" y="148"/>
                          </a:lnTo>
                          <a:lnTo>
                            <a:pt x="73" y="151"/>
                          </a:lnTo>
                          <a:lnTo>
                            <a:pt x="76" y="157"/>
                          </a:lnTo>
                          <a:lnTo>
                            <a:pt x="81" y="160"/>
                          </a:lnTo>
                          <a:lnTo>
                            <a:pt x="87" y="166"/>
                          </a:lnTo>
                          <a:lnTo>
                            <a:pt x="93" y="168"/>
                          </a:lnTo>
                          <a:lnTo>
                            <a:pt x="96" y="171"/>
                          </a:lnTo>
                          <a:lnTo>
                            <a:pt x="102" y="174"/>
                          </a:lnTo>
                          <a:lnTo>
                            <a:pt x="108" y="180"/>
                          </a:lnTo>
                          <a:lnTo>
                            <a:pt x="114" y="183"/>
                          </a:lnTo>
                          <a:lnTo>
                            <a:pt x="119" y="186"/>
                          </a:lnTo>
                          <a:lnTo>
                            <a:pt x="128" y="189"/>
                          </a:lnTo>
                          <a:lnTo>
                            <a:pt x="134" y="192"/>
                          </a:lnTo>
                          <a:lnTo>
                            <a:pt x="140" y="195"/>
                          </a:lnTo>
                          <a:lnTo>
                            <a:pt x="146" y="198"/>
                          </a:lnTo>
                          <a:lnTo>
                            <a:pt x="134" y="224"/>
                          </a:lnTo>
                          <a:lnTo>
                            <a:pt x="128" y="218"/>
                          </a:lnTo>
                          <a:lnTo>
                            <a:pt x="122" y="215"/>
                          </a:lnTo>
                          <a:lnTo>
                            <a:pt x="114" y="212"/>
                          </a:lnTo>
                          <a:lnTo>
                            <a:pt x="108" y="209"/>
                          </a:lnTo>
                          <a:lnTo>
                            <a:pt x="102" y="206"/>
                          </a:lnTo>
                          <a:lnTo>
                            <a:pt x="96" y="200"/>
                          </a:lnTo>
                          <a:lnTo>
                            <a:pt x="90" y="198"/>
                          </a:lnTo>
                          <a:lnTo>
                            <a:pt x="81" y="195"/>
                          </a:lnTo>
                          <a:lnTo>
                            <a:pt x="76" y="192"/>
                          </a:lnTo>
                          <a:lnTo>
                            <a:pt x="70" y="186"/>
                          </a:lnTo>
                          <a:lnTo>
                            <a:pt x="64" y="180"/>
                          </a:lnTo>
                          <a:lnTo>
                            <a:pt x="58" y="177"/>
                          </a:lnTo>
                          <a:lnTo>
                            <a:pt x="52" y="171"/>
                          </a:lnTo>
                          <a:lnTo>
                            <a:pt x="46" y="166"/>
                          </a:lnTo>
                          <a:lnTo>
                            <a:pt x="43" y="160"/>
                          </a:lnTo>
                          <a:lnTo>
                            <a:pt x="38" y="154"/>
                          </a:lnTo>
                          <a:lnTo>
                            <a:pt x="32" y="148"/>
                          </a:lnTo>
                          <a:lnTo>
                            <a:pt x="29" y="142"/>
                          </a:lnTo>
                          <a:lnTo>
                            <a:pt x="23" y="137"/>
                          </a:lnTo>
                          <a:lnTo>
                            <a:pt x="20" y="128"/>
                          </a:lnTo>
                          <a:lnTo>
                            <a:pt x="17" y="122"/>
                          </a:lnTo>
                          <a:lnTo>
                            <a:pt x="14" y="113"/>
                          </a:lnTo>
                          <a:lnTo>
                            <a:pt x="11" y="105"/>
                          </a:lnTo>
                          <a:lnTo>
                            <a:pt x="8" y="96"/>
                          </a:lnTo>
                          <a:lnTo>
                            <a:pt x="6" y="87"/>
                          </a:lnTo>
                          <a:lnTo>
                            <a:pt x="3" y="78"/>
                          </a:lnTo>
                          <a:lnTo>
                            <a:pt x="3" y="67"/>
                          </a:lnTo>
                          <a:lnTo>
                            <a:pt x="0" y="55"/>
                          </a:lnTo>
                          <a:lnTo>
                            <a:pt x="0" y="46"/>
                          </a:lnTo>
                          <a:lnTo>
                            <a:pt x="0" y="35"/>
                          </a:lnTo>
                          <a:lnTo>
                            <a:pt x="0" y="23"/>
                          </a:lnTo>
                          <a:lnTo>
                            <a:pt x="0" y="12"/>
                          </a:lnTo>
                          <a:lnTo>
                            <a:pt x="17" y="0"/>
                          </a:lnTo>
                          <a:lnTo>
                            <a:pt x="8" y="23"/>
                          </a:lnTo>
                          <a:close/>
                        </a:path>
                      </a:pathLst>
                    </a:custGeom>
                    <a:solidFill>
                      <a:srgbClr val="000000"/>
                    </a:solidFill>
                    <a:ln w="9525">
                      <a:noFill/>
                      <a:round/>
                      <a:headEnd/>
                      <a:tailEnd/>
                    </a:ln>
                  </p:spPr>
                  <p:txBody>
                    <a:bodyPr/>
                    <a:lstStyle/>
                    <a:p>
                      <a:endParaRPr lang="en-US"/>
                    </a:p>
                  </p:txBody>
                </p:sp>
                <p:sp>
                  <p:nvSpPr>
                    <p:cNvPr id="18829" name="Freeform 27"/>
                    <p:cNvSpPr>
                      <a:spLocks/>
                    </p:cNvSpPr>
                    <p:nvPr/>
                  </p:nvSpPr>
                  <p:spPr bwMode="auto">
                    <a:xfrm>
                      <a:off x="4462" y="157"/>
                      <a:ext cx="149" cy="224"/>
                    </a:xfrm>
                    <a:custGeom>
                      <a:avLst/>
                      <a:gdLst>
                        <a:gd name="T0" fmla="*/ 120 w 149"/>
                        <a:gd name="T1" fmla="*/ 209 h 224"/>
                        <a:gd name="T2" fmla="*/ 123 w 149"/>
                        <a:gd name="T3" fmla="*/ 183 h 224"/>
                        <a:gd name="T4" fmla="*/ 120 w 149"/>
                        <a:gd name="T5" fmla="*/ 160 h 224"/>
                        <a:gd name="T6" fmla="*/ 117 w 149"/>
                        <a:gd name="T7" fmla="*/ 139 h 224"/>
                        <a:gd name="T8" fmla="*/ 111 w 149"/>
                        <a:gd name="T9" fmla="*/ 119 h 224"/>
                        <a:gd name="T10" fmla="*/ 103 w 149"/>
                        <a:gd name="T11" fmla="*/ 105 h 224"/>
                        <a:gd name="T12" fmla="*/ 94 w 149"/>
                        <a:gd name="T13" fmla="*/ 90 h 224"/>
                        <a:gd name="T14" fmla="*/ 82 w 149"/>
                        <a:gd name="T15" fmla="*/ 75 h 224"/>
                        <a:gd name="T16" fmla="*/ 70 w 149"/>
                        <a:gd name="T17" fmla="*/ 64 h 224"/>
                        <a:gd name="T18" fmla="*/ 59 w 149"/>
                        <a:gd name="T19" fmla="*/ 55 h 224"/>
                        <a:gd name="T20" fmla="*/ 47 w 149"/>
                        <a:gd name="T21" fmla="*/ 46 h 224"/>
                        <a:gd name="T22" fmla="*/ 35 w 149"/>
                        <a:gd name="T23" fmla="*/ 38 h 224"/>
                        <a:gd name="T24" fmla="*/ 24 w 149"/>
                        <a:gd name="T25" fmla="*/ 32 h 224"/>
                        <a:gd name="T26" fmla="*/ 15 w 149"/>
                        <a:gd name="T27" fmla="*/ 29 h 224"/>
                        <a:gd name="T28" fmla="*/ 9 w 149"/>
                        <a:gd name="T29" fmla="*/ 26 h 224"/>
                        <a:gd name="T30" fmla="*/ 3 w 149"/>
                        <a:gd name="T31" fmla="*/ 26 h 224"/>
                        <a:gd name="T32" fmla="*/ 0 w 149"/>
                        <a:gd name="T33" fmla="*/ 23 h 224"/>
                        <a:gd name="T34" fmla="*/ 12 w 149"/>
                        <a:gd name="T35" fmla="*/ 0 h 224"/>
                        <a:gd name="T36" fmla="*/ 15 w 149"/>
                        <a:gd name="T37" fmla="*/ 0 h 224"/>
                        <a:gd name="T38" fmla="*/ 21 w 149"/>
                        <a:gd name="T39" fmla="*/ 3 h 224"/>
                        <a:gd name="T40" fmla="*/ 30 w 149"/>
                        <a:gd name="T41" fmla="*/ 6 h 224"/>
                        <a:gd name="T42" fmla="*/ 41 w 149"/>
                        <a:gd name="T43" fmla="*/ 12 h 224"/>
                        <a:gd name="T44" fmla="*/ 53 w 149"/>
                        <a:gd name="T45" fmla="*/ 20 h 224"/>
                        <a:gd name="T46" fmla="*/ 68 w 149"/>
                        <a:gd name="T47" fmla="*/ 29 h 224"/>
                        <a:gd name="T48" fmla="*/ 82 w 149"/>
                        <a:gd name="T49" fmla="*/ 38 h 224"/>
                        <a:gd name="T50" fmla="*/ 97 w 149"/>
                        <a:gd name="T51" fmla="*/ 49 h 224"/>
                        <a:gd name="T52" fmla="*/ 108 w 149"/>
                        <a:gd name="T53" fmla="*/ 64 h 224"/>
                        <a:gd name="T54" fmla="*/ 120 w 149"/>
                        <a:gd name="T55" fmla="*/ 81 h 224"/>
                        <a:gd name="T56" fmla="*/ 132 w 149"/>
                        <a:gd name="T57" fmla="*/ 99 h 224"/>
                        <a:gd name="T58" fmla="*/ 141 w 149"/>
                        <a:gd name="T59" fmla="*/ 122 h 224"/>
                        <a:gd name="T60" fmla="*/ 146 w 149"/>
                        <a:gd name="T61" fmla="*/ 145 h 224"/>
                        <a:gd name="T62" fmla="*/ 149 w 149"/>
                        <a:gd name="T63" fmla="*/ 168 h 224"/>
                        <a:gd name="T64" fmla="*/ 149 w 149"/>
                        <a:gd name="T65" fmla="*/ 198 h 224"/>
                        <a:gd name="T66" fmla="*/ 126 w 149"/>
                        <a:gd name="T67" fmla="*/ 224 h 224"/>
                        <a:gd name="T68" fmla="*/ 143 w 149"/>
                        <a:gd name="T69" fmla="*/ 218 h 224"/>
                        <a:gd name="T70" fmla="*/ 135 w 149"/>
                        <a:gd name="T71" fmla="*/ 224 h 224"/>
                        <a:gd name="T72" fmla="*/ 126 w 149"/>
                        <a:gd name="T73" fmla="*/ 221 h 224"/>
                        <a:gd name="T74" fmla="*/ 120 w 149"/>
                        <a:gd name="T75" fmla="*/ 215 h 224"/>
                        <a:gd name="T76" fmla="*/ 138 w 149"/>
                        <a:gd name="T77" fmla="*/ 198 h 2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9"/>
                        <a:gd name="T118" fmla="*/ 0 h 224"/>
                        <a:gd name="T119" fmla="*/ 149 w 149"/>
                        <a:gd name="T120" fmla="*/ 224 h 2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9" h="224">
                          <a:moveTo>
                            <a:pt x="138" y="198"/>
                          </a:moveTo>
                          <a:lnTo>
                            <a:pt x="120" y="209"/>
                          </a:lnTo>
                          <a:lnTo>
                            <a:pt x="120" y="195"/>
                          </a:lnTo>
                          <a:lnTo>
                            <a:pt x="123" y="183"/>
                          </a:lnTo>
                          <a:lnTo>
                            <a:pt x="123" y="171"/>
                          </a:lnTo>
                          <a:lnTo>
                            <a:pt x="120" y="160"/>
                          </a:lnTo>
                          <a:lnTo>
                            <a:pt x="120" y="148"/>
                          </a:lnTo>
                          <a:lnTo>
                            <a:pt x="117" y="139"/>
                          </a:lnTo>
                          <a:lnTo>
                            <a:pt x="114" y="128"/>
                          </a:lnTo>
                          <a:lnTo>
                            <a:pt x="111" y="119"/>
                          </a:lnTo>
                          <a:lnTo>
                            <a:pt x="108" y="113"/>
                          </a:lnTo>
                          <a:lnTo>
                            <a:pt x="103" y="105"/>
                          </a:lnTo>
                          <a:lnTo>
                            <a:pt x="100" y="96"/>
                          </a:lnTo>
                          <a:lnTo>
                            <a:pt x="94" y="90"/>
                          </a:lnTo>
                          <a:lnTo>
                            <a:pt x="88" y="81"/>
                          </a:lnTo>
                          <a:lnTo>
                            <a:pt x="82" y="75"/>
                          </a:lnTo>
                          <a:lnTo>
                            <a:pt x="76" y="70"/>
                          </a:lnTo>
                          <a:lnTo>
                            <a:pt x="70" y="64"/>
                          </a:lnTo>
                          <a:lnTo>
                            <a:pt x="65" y="58"/>
                          </a:lnTo>
                          <a:lnTo>
                            <a:pt x="59" y="55"/>
                          </a:lnTo>
                          <a:lnTo>
                            <a:pt x="53" y="49"/>
                          </a:lnTo>
                          <a:lnTo>
                            <a:pt x="47" y="46"/>
                          </a:lnTo>
                          <a:lnTo>
                            <a:pt x="41" y="41"/>
                          </a:lnTo>
                          <a:lnTo>
                            <a:pt x="35" y="38"/>
                          </a:lnTo>
                          <a:lnTo>
                            <a:pt x="27" y="35"/>
                          </a:lnTo>
                          <a:lnTo>
                            <a:pt x="24" y="32"/>
                          </a:lnTo>
                          <a:lnTo>
                            <a:pt x="18" y="32"/>
                          </a:lnTo>
                          <a:lnTo>
                            <a:pt x="15" y="29"/>
                          </a:lnTo>
                          <a:lnTo>
                            <a:pt x="9" y="26"/>
                          </a:lnTo>
                          <a:lnTo>
                            <a:pt x="6" y="26"/>
                          </a:lnTo>
                          <a:lnTo>
                            <a:pt x="3" y="26"/>
                          </a:lnTo>
                          <a:lnTo>
                            <a:pt x="0" y="23"/>
                          </a:lnTo>
                          <a:lnTo>
                            <a:pt x="9" y="0"/>
                          </a:lnTo>
                          <a:lnTo>
                            <a:pt x="12" y="0"/>
                          </a:lnTo>
                          <a:lnTo>
                            <a:pt x="15" y="0"/>
                          </a:lnTo>
                          <a:lnTo>
                            <a:pt x="18" y="0"/>
                          </a:lnTo>
                          <a:lnTo>
                            <a:pt x="21" y="3"/>
                          </a:lnTo>
                          <a:lnTo>
                            <a:pt x="27" y="6"/>
                          </a:lnTo>
                          <a:lnTo>
                            <a:pt x="30" y="6"/>
                          </a:lnTo>
                          <a:lnTo>
                            <a:pt x="35" y="9"/>
                          </a:lnTo>
                          <a:lnTo>
                            <a:pt x="41" y="12"/>
                          </a:lnTo>
                          <a:lnTo>
                            <a:pt x="47" y="14"/>
                          </a:lnTo>
                          <a:lnTo>
                            <a:pt x="53" y="20"/>
                          </a:lnTo>
                          <a:lnTo>
                            <a:pt x="62" y="23"/>
                          </a:lnTo>
                          <a:lnTo>
                            <a:pt x="68" y="29"/>
                          </a:lnTo>
                          <a:lnTo>
                            <a:pt x="73" y="32"/>
                          </a:lnTo>
                          <a:lnTo>
                            <a:pt x="82" y="38"/>
                          </a:lnTo>
                          <a:lnTo>
                            <a:pt x="88" y="44"/>
                          </a:lnTo>
                          <a:lnTo>
                            <a:pt x="97" y="49"/>
                          </a:lnTo>
                          <a:lnTo>
                            <a:pt x="103" y="58"/>
                          </a:lnTo>
                          <a:lnTo>
                            <a:pt x="108" y="64"/>
                          </a:lnTo>
                          <a:lnTo>
                            <a:pt x="114" y="73"/>
                          </a:lnTo>
                          <a:lnTo>
                            <a:pt x="120" y="81"/>
                          </a:lnTo>
                          <a:lnTo>
                            <a:pt x="126" y="90"/>
                          </a:lnTo>
                          <a:lnTo>
                            <a:pt x="132" y="99"/>
                          </a:lnTo>
                          <a:lnTo>
                            <a:pt x="138" y="110"/>
                          </a:lnTo>
                          <a:lnTo>
                            <a:pt x="141" y="122"/>
                          </a:lnTo>
                          <a:lnTo>
                            <a:pt x="143" y="134"/>
                          </a:lnTo>
                          <a:lnTo>
                            <a:pt x="146" y="145"/>
                          </a:lnTo>
                          <a:lnTo>
                            <a:pt x="149" y="157"/>
                          </a:lnTo>
                          <a:lnTo>
                            <a:pt x="149" y="168"/>
                          </a:lnTo>
                          <a:lnTo>
                            <a:pt x="149" y="183"/>
                          </a:lnTo>
                          <a:lnTo>
                            <a:pt x="149" y="198"/>
                          </a:lnTo>
                          <a:lnTo>
                            <a:pt x="146" y="212"/>
                          </a:lnTo>
                          <a:lnTo>
                            <a:pt x="126" y="224"/>
                          </a:lnTo>
                          <a:lnTo>
                            <a:pt x="146" y="212"/>
                          </a:lnTo>
                          <a:lnTo>
                            <a:pt x="143" y="218"/>
                          </a:lnTo>
                          <a:lnTo>
                            <a:pt x="141" y="221"/>
                          </a:lnTo>
                          <a:lnTo>
                            <a:pt x="135" y="224"/>
                          </a:lnTo>
                          <a:lnTo>
                            <a:pt x="129" y="224"/>
                          </a:lnTo>
                          <a:lnTo>
                            <a:pt x="126" y="221"/>
                          </a:lnTo>
                          <a:lnTo>
                            <a:pt x="123" y="218"/>
                          </a:lnTo>
                          <a:lnTo>
                            <a:pt x="120" y="215"/>
                          </a:lnTo>
                          <a:lnTo>
                            <a:pt x="120" y="209"/>
                          </a:lnTo>
                          <a:lnTo>
                            <a:pt x="138" y="198"/>
                          </a:lnTo>
                          <a:close/>
                        </a:path>
                      </a:pathLst>
                    </a:custGeom>
                    <a:solidFill>
                      <a:srgbClr val="000000"/>
                    </a:solidFill>
                    <a:ln w="9525">
                      <a:noFill/>
                      <a:round/>
                      <a:headEnd/>
                      <a:tailEnd/>
                    </a:ln>
                  </p:spPr>
                  <p:txBody>
                    <a:bodyPr/>
                    <a:lstStyle/>
                    <a:p>
                      <a:endParaRPr lang="en-US"/>
                    </a:p>
                  </p:txBody>
                </p:sp>
                <p:sp>
                  <p:nvSpPr>
                    <p:cNvPr id="18830" name="Freeform 28"/>
                    <p:cNvSpPr>
                      <a:spLocks/>
                    </p:cNvSpPr>
                    <p:nvPr/>
                  </p:nvSpPr>
                  <p:spPr bwMode="auto">
                    <a:xfrm>
                      <a:off x="4468" y="169"/>
                      <a:ext cx="129" cy="197"/>
                    </a:xfrm>
                    <a:custGeom>
                      <a:avLst/>
                      <a:gdLst>
                        <a:gd name="T0" fmla="*/ 126 w 129"/>
                        <a:gd name="T1" fmla="*/ 197 h 197"/>
                        <a:gd name="T2" fmla="*/ 100 w 129"/>
                        <a:gd name="T3" fmla="*/ 186 h 197"/>
                        <a:gd name="T4" fmla="*/ 76 w 129"/>
                        <a:gd name="T5" fmla="*/ 171 h 197"/>
                        <a:gd name="T6" fmla="*/ 53 w 129"/>
                        <a:gd name="T7" fmla="*/ 154 h 197"/>
                        <a:gd name="T8" fmla="*/ 35 w 129"/>
                        <a:gd name="T9" fmla="*/ 133 h 197"/>
                        <a:gd name="T10" fmla="*/ 18 w 129"/>
                        <a:gd name="T11" fmla="*/ 110 h 197"/>
                        <a:gd name="T12" fmla="*/ 6 w 129"/>
                        <a:gd name="T13" fmla="*/ 81 h 197"/>
                        <a:gd name="T14" fmla="*/ 0 w 129"/>
                        <a:gd name="T15" fmla="*/ 43 h 197"/>
                        <a:gd name="T16" fmla="*/ 0 w 129"/>
                        <a:gd name="T17" fmla="*/ 0 h 197"/>
                        <a:gd name="T18" fmla="*/ 6 w 129"/>
                        <a:gd name="T19" fmla="*/ 2 h 197"/>
                        <a:gd name="T20" fmla="*/ 24 w 129"/>
                        <a:gd name="T21" fmla="*/ 8 h 197"/>
                        <a:gd name="T22" fmla="*/ 47 w 129"/>
                        <a:gd name="T23" fmla="*/ 23 h 197"/>
                        <a:gd name="T24" fmla="*/ 73 w 129"/>
                        <a:gd name="T25" fmla="*/ 43 h 197"/>
                        <a:gd name="T26" fmla="*/ 97 w 129"/>
                        <a:gd name="T27" fmla="*/ 69 h 197"/>
                        <a:gd name="T28" fmla="*/ 117 w 129"/>
                        <a:gd name="T29" fmla="*/ 104 h 197"/>
                        <a:gd name="T30" fmla="*/ 129 w 129"/>
                        <a:gd name="T31" fmla="*/ 145 h 197"/>
                        <a:gd name="T32" fmla="*/ 126 w 129"/>
                        <a:gd name="T33" fmla="*/ 197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9"/>
                        <a:gd name="T52" fmla="*/ 0 h 197"/>
                        <a:gd name="T53" fmla="*/ 129 w 129"/>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9" h="197">
                          <a:moveTo>
                            <a:pt x="126" y="197"/>
                          </a:moveTo>
                          <a:lnTo>
                            <a:pt x="100" y="186"/>
                          </a:lnTo>
                          <a:lnTo>
                            <a:pt x="76" y="171"/>
                          </a:lnTo>
                          <a:lnTo>
                            <a:pt x="53" y="154"/>
                          </a:lnTo>
                          <a:lnTo>
                            <a:pt x="35" y="133"/>
                          </a:lnTo>
                          <a:lnTo>
                            <a:pt x="18" y="110"/>
                          </a:lnTo>
                          <a:lnTo>
                            <a:pt x="6" y="81"/>
                          </a:lnTo>
                          <a:lnTo>
                            <a:pt x="0" y="43"/>
                          </a:lnTo>
                          <a:lnTo>
                            <a:pt x="0" y="0"/>
                          </a:lnTo>
                          <a:lnTo>
                            <a:pt x="6" y="2"/>
                          </a:lnTo>
                          <a:lnTo>
                            <a:pt x="24" y="8"/>
                          </a:lnTo>
                          <a:lnTo>
                            <a:pt x="47" y="23"/>
                          </a:lnTo>
                          <a:lnTo>
                            <a:pt x="73" y="43"/>
                          </a:lnTo>
                          <a:lnTo>
                            <a:pt x="97" y="69"/>
                          </a:lnTo>
                          <a:lnTo>
                            <a:pt x="117" y="104"/>
                          </a:lnTo>
                          <a:lnTo>
                            <a:pt x="129" y="145"/>
                          </a:lnTo>
                          <a:lnTo>
                            <a:pt x="126" y="197"/>
                          </a:lnTo>
                          <a:close/>
                        </a:path>
                      </a:pathLst>
                    </a:custGeom>
                    <a:solidFill>
                      <a:srgbClr val="FFFFFF"/>
                    </a:solidFill>
                    <a:ln w="9525">
                      <a:noFill/>
                      <a:round/>
                      <a:headEnd/>
                      <a:tailEnd/>
                    </a:ln>
                  </p:spPr>
                  <p:txBody>
                    <a:bodyPr/>
                    <a:lstStyle/>
                    <a:p>
                      <a:endParaRPr lang="en-US"/>
                    </a:p>
                  </p:txBody>
                </p:sp>
                <p:sp>
                  <p:nvSpPr>
                    <p:cNvPr id="18831" name="Freeform 29"/>
                    <p:cNvSpPr>
                      <a:spLocks/>
                    </p:cNvSpPr>
                    <p:nvPr/>
                  </p:nvSpPr>
                  <p:spPr bwMode="auto">
                    <a:xfrm>
                      <a:off x="4465" y="169"/>
                      <a:ext cx="129" cy="197"/>
                    </a:xfrm>
                    <a:custGeom>
                      <a:avLst/>
                      <a:gdLst>
                        <a:gd name="T0" fmla="*/ 129 w 129"/>
                        <a:gd name="T1" fmla="*/ 197 h 197"/>
                        <a:gd name="T2" fmla="*/ 120 w 129"/>
                        <a:gd name="T3" fmla="*/ 183 h 197"/>
                        <a:gd name="T4" fmla="*/ 108 w 129"/>
                        <a:gd name="T5" fmla="*/ 165 h 197"/>
                        <a:gd name="T6" fmla="*/ 97 w 129"/>
                        <a:gd name="T7" fmla="*/ 145 h 197"/>
                        <a:gd name="T8" fmla="*/ 85 w 129"/>
                        <a:gd name="T9" fmla="*/ 125 h 197"/>
                        <a:gd name="T10" fmla="*/ 70 w 129"/>
                        <a:gd name="T11" fmla="*/ 104 h 197"/>
                        <a:gd name="T12" fmla="*/ 59 w 129"/>
                        <a:gd name="T13" fmla="*/ 87 h 197"/>
                        <a:gd name="T14" fmla="*/ 47 w 129"/>
                        <a:gd name="T15" fmla="*/ 72 h 197"/>
                        <a:gd name="T16" fmla="*/ 35 w 129"/>
                        <a:gd name="T17" fmla="*/ 61 h 197"/>
                        <a:gd name="T18" fmla="*/ 30 w 129"/>
                        <a:gd name="T19" fmla="*/ 55 h 197"/>
                        <a:gd name="T20" fmla="*/ 24 w 129"/>
                        <a:gd name="T21" fmla="*/ 46 h 197"/>
                        <a:gd name="T22" fmla="*/ 18 w 129"/>
                        <a:gd name="T23" fmla="*/ 34 h 197"/>
                        <a:gd name="T24" fmla="*/ 15 w 129"/>
                        <a:gd name="T25" fmla="*/ 23 h 197"/>
                        <a:gd name="T26" fmla="*/ 9 w 129"/>
                        <a:gd name="T27" fmla="*/ 14 h 197"/>
                        <a:gd name="T28" fmla="*/ 6 w 129"/>
                        <a:gd name="T29" fmla="*/ 5 h 197"/>
                        <a:gd name="T30" fmla="*/ 3 w 129"/>
                        <a:gd name="T31" fmla="*/ 0 h 197"/>
                        <a:gd name="T32" fmla="*/ 3 w 129"/>
                        <a:gd name="T33" fmla="*/ 0 h 197"/>
                        <a:gd name="T34" fmla="*/ 0 w 129"/>
                        <a:gd name="T35" fmla="*/ 2 h 197"/>
                        <a:gd name="T36" fmla="*/ 0 w 129"/>
                        <a:gd name="T37" fmla="*/ 20 h 197"/>
                        <a:gd name="T38" fmla="*/ 0 w 129"/>
                        <a:gd name="T39" fmla="*/ 43 h 197"/>
                        <a:gd name="T40" fmla="*/ 6 w 129"/>
                        <a:gd name="T41" fmla="*/ 72 h 197"/>
                        <a:gd name="T42" fmla="*/ 21 w 129"/>
                        <a:gd name="T43" fmla="*/ 104 h 197"/>
                        <a:gd name="T44" fmla="*/ 41 w 129"/>
                        <a:gd name="T45" fmla="*/ 136 h 197"/>
                        <a:gd name="T46" fmla="*/ 79 w 129"/>
                        <a:gd name="T47" fmla="*/ 168 h 197"/>
                        <a:gd name="T48" fmla="*/ 129 w 129"/>
                        <a:gd name="T49" fmla="*/ 197 h 1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97"/>
                        <a:gd name="T77" fmla="*/ 129 w 129"/>
                        <a:gd name="T78" fmla="*/ 197 h 1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97">
                          <a:moveTo>
                            <a:pt x="129" y="197"/>
                          </a:moveTo>
                          <a:lnTo>
                            <a:pt x="120" y="183"/>
                          </a:lnTo>
                          <a:lnTo>
                            <a:pt x="108" y="165"/>
                          </a:lnTo>
                          <a:lnTo>
                            <a:pt x="97" y="145"/>
                          </a:lnTo>
                          <a:lnTo>
                            <a:pt x="85" y="125"/>
                          </a:lnTo>
                          <a:lnTo>
                            <a:pt x="70" y="104"/>
                          </a:lnTo>
                          <a:lnTo>
                            <a:pt x="59" y="87"/>
                          </a:lnTo>
                          <a:lnTo>
                            <a:pt x="47" y="72"/>
                          </a:lnTo>
                          <a:lnTo>
                            <a:pt x="35" y="61"/>
                          </a:lnTo>
                          <a:lnTo>
                            <a:pt x="30" y="55"/>
                          </a:lnTo>
                          <a:lnTo>
                            <a:pt x="24" y="46"/>
                          </a:lnTo>
                          <a:lnTo>
                            <a:pt x="18" y="34"/>
                          </a:lnTo>
                          <a:lnTo>
                            <a:pt x="15" y="23"/>
                          </a:lnTo>
                          <a:lnTo>
                            <a:pt x="9" y="14"/>
                          </a:lnTo>
                          <a:lnTo>
                            <a:pt x="6" y="5"/>
                          </a:lnTo>
                          <a:lnTo>
                            <a:pt x="3" y="0"/>
                          </a:lnTo>
                          <a:lnTo>
                            <a:pt x="0" y="2"/>
                          </a:lnTo>
                          <a:lnTo>
                            <a:pt x="0" y="20"/>
                          </a:lnTo>
                          <a:lnTo>
                            <a:pt x="0" y="43"/>
                          </a:lnTo>
                          <a:lnTo>
                            <a:pt x="6" y="72"/>
                          </a:lnTo>
                          <a:lnTo>
                            <a:pt x="21" y="104"/>
                          </a:lnTo>
                          <a:lnTo>
                            <a:pt x="41" y="136"/>
                          </a:lnTo>
                          <a:lnTo>
                            <a:pt x="79" y="168"/>
                          </a:lnTo>
                          <a:lnTo>
                            <a:pt x="129" y="197"/>
                          </a:lnTo>
                        </a:path>
                      </a:pathLst>
                    </a:custGeom>
                    <a:noFill/>
                    <a:ln w="14288">
                      <a:solidFill>
                        <a:srgbClr val="000000"/>
                      </a:solidFill>
                      <a:round/>
                      <a:headEnd/>
                      <a:tailEnd/>
                    </a:ln>
                  </p:spPr>
                  <p:txBody>
                    <a:bodyPr/>
                    <a:lstStyle/>
                    <a:p>
                      <a:endParaRPr lang="en-US"/>
                    </a:p>
                  </p:txBody>
                </p:sp>
                <p:sp>
                  <p:nvSpPr>
                    <p:cNvPr id="18832" name="Freeform 30"/>
                    <p:cNvSpPr>
                      <a:spLocks/>
                    </p:cNvSpPr>
                    <p:nvPr/>
                  </p:nvSpPr>
                  <p:spPr bwMode="auto">
                    <a:xfrm>
                      <a:off x="4465" y="169"/>
                      <a:ext cx="129" cy="197"/>
                    </a:xfrm>
                    <a:custGeom>
                      <a:avLst/>
                      <a:gdLst>
                        <a:gd name="T0" fmla="*/ 129 w 129"/>
                        <a:gd name="T1" fmla="*/ 197 h 197"/>
                        <a:gd name="T2" fmla="*/ 120 w 129"/>
                        <a:gd name="T3" fmla="*/ 183 h 197"/>
                        <a:gd name="T4" fmla="*/ 108 w 129"/>
                        <a:gd name="T5" fmla="*/ 165 h 197"/>
                        <a:gd name="T6" fmla="*/ 97 w 129"/>
                        <a:gd name="T7" fmla="*/ 145 h 197"/>
                        <a:gd name="T8" fmla="*/ 85 w 129"/>
                        <a:gd name="T9" fmla="*/ 125 h 197"/>
                        <a:gd name="T10" fmla="*/ 70 w 129"/>
                        <a:gd name="T11" fmla="*/ 104 h 197"/>
                        <a:gd name="T12" fmla="*/ 59 w 129"/>
                        <a:gd name="T13" fmla="*/ 87 h 197"/>
                        <a:gd name="T14" fmla="*/ 47 w 129"/>
                        <a:gd name="T15" fmla="*/ 72 h 197"/>
                        <a:gd name="T16" fmla="*/ 35 w 129"/>
                        <a:gd name="T17" fmla="*/ 61 h 197"/>
                        <a:gd name="T18" fmla="*/ 30 w 129"/>
                        <a:gd name="T19" fmla="*/ 55 h 197"/>
                        <a:gd name="T20" fmla="*/ 24 w 129"/>
                        <a:gd name="T21" fmla="*/ 46 h 197"/>
                        <a:gd name="T22" fmla="*/ 18 w 129"/>
                        <a:gd name="T23" fmla="*/ 34 h 197"/>
                        <a:gd name="T24" fmla="*/ 15 w 129"/>
                        <a:gd name="T25" fmla="*/ 23 h 197"/>
                        <a:gd name="T26" fmla="*/ 9 w 129"/>
                        <a:gd name="T27" fmla="*/ 14 h 197"/>
                        <a:gd name="T28" fmla="*/ 6 w 129"/>
                        <a:gd name="T29" fmla="*/ 5 h 197"/>
                        <a:gd name="T30" fmla="*/ 3 w 129"/>
                        <a:gd name="T31" fmla="*/ 0 h 197"/>
                        <a:gd name="T32" fmla="*/ 3 w 129"/>
                        <a:gd name="T33" fmla="*/ 0 h 197"/>
                        <a:gd name="T34" fmla="*/ 0 w 129"/>
                        <a:gd name="T35" fmla="*/ 2 h 197"/>
                        <a:gd name="T36" fmla="*/ 0 w 129"/>
                        <a:gd name="T37" fmla="*/ 20 h 197"/>
                        <a:gd name="T38" fmla="*/ 0 w 129"/>
                        <a:gd name="T39" fmla="*/ 43 h 197"/>
                        <a:gd name="T40" fmla="*/ 6 w 129"/>
                        <a:gd name="T41" fmla="*/ 72 h 197"/>
                        <a:gd name="T42" fmla="*/ 21 w 129"/>
                        <a:gd name="T43" fmla="*/ 104 h 197"/>
                        <a:gd name="T44" fmla="*/ 41 w 129"/>
                        <a:gd name="T45" fmla="*/ 136 h 197"/>
                        <a:gd name="T46" fmla="*/ 79 w 129"/>
                        <a:gd name="T47" fmla="*/ 168 h 197"/>
                        <a:gd name="T48" fmla="*/ 129 w 129"/>
                        <a:gd name="T49" fmla="*/ 197 h 1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97"/>
                        <a:gd name="T77" fmla="*/ 129 w 129"/>
                        <a:gd name="T78" fmla="*/ 197 h 1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97">
                          <a:moveTo>
                            <a:pt x="129" y="197"/>
                          </a:moveTo>
                          <a:lnTo>
                            <a:pt x="120" y="183"/>
                          </a:lnTo>
                          <a:lnTo>
                            <a:pt x="108" y="165"/>
                          </a:lnTo>
                          <a:lnTo>
                            <a:pt x="97" y="145"/>
                          </a:lnTo>
                          <a:lnTo>
                            <a:pt x="85" y="125"/>
                          </a:lnTo>
                          <a:lnTo>
                            <a:pt x="70" y="104"/>
                          </a:lnTo>
                          <a:lnTo>
                            <a:pt x="59" y="87"/>
                          </a:lnTo>
                          <a:lnTo>
                            <a:pt x="47" y="72"/>
                          </a:lnTo>
                          <a:lnTo>
                            <a:pt x="35" y="61"/>
                          </a:lnTo>
                          <a:lnTo>
                            <a:pt x="30" y="55"/>
                          </a:lnTo>
                          <a:lnTo>
                            <a:pt x="24" y="46"/>
                          </a:lnTo>
                          <a:lnTo>
                            <a:pt x="18" y="34"/>
                          </a:lnTo>
                          <a:lnTo>
                            <a:pt x="15" y="23"/>
                          </a:lnTo>
                          <a:lnTo>
                            <a:pt x="9" y="14"/>
                          </a:lnTo>
                          <a:lnTo>
                            <a:pt x="6" y="5"/>
                          </a:lnTo>
                          <a:lnTo>
                            <a:pt x="3" y="0"/>
                          </a:lnTo>
                          <a:lnTo>
                            <a:pt x="0" y="2"/>
                          </a:lnTo>
                          <a:lnTo>
                            <a:pt x="0" y="20"/>
                          </a:lnTo>
                          <a:lnTo>
                            <a:pt x="0" y="43"/>
                          </a:lnTo>
                          <a:lnTo>
                            <a:pt x="6" y="72"/>
                          </a:lnTo>
                          <a:lnTo>
                            <a:pt x="21" y="104"/>
                          </a:lnTo>
                          <a:lnTo>
                            <a:pt x="41" y="136"/>
                          </a:lnTo>
                          <a:lnTo>
                            <a:pt x="79" y="168"/>
                          </a:lnTo>
                          <a:lnTo>
                            <a:pt x="129" y="197"/>
                          </a:lnTo>
                          <a:close/>
                        </a:path>
                      </a:pathLst>
                    </a:custGeom>
                    <a:solidFill>
                      <a:srgbClr val="FFBA00"/>
                    </a:solidFill>
                    <a:ln w="9525">
                      <a:noFill/>
                      <a:round/>
                      <a:headEnd/>
                      <a:tailEnd/>
                    </a:ln>
                  </p:spPr>
                  <p:txBody>
                    <a:bodyPr/>
                    <a:lstStyle/>
                    <a:p>
                      <a:endParaRPr lang="en-US"/>
                    </a:p>
                  </p:txBody>
                </p:sp>
                <p:sp>
                  <p:nvSpPr>
                    <p:cNvPr id="18833" name="Freeform 31"/>
                    <p:cNvSpPr>
                      <a:spLocks/>
                    </p:cNvSpPr>
                    <p:nvPr/>
                  </p:nvSpPr>
                  <p:spPr bwMode="auto">
                    <a:xfrm>
                      <a:off x="4582" y="174"/>
                      <a:ext cx="64" cy="79"/>
                    </a:xfrm>
                    <a:custGeom>
                      <a:avLst/>
                      <a:gdLst>
                        <a:gd name="T0" fmla="*/ 38 w 64"/>
                        <a:gd name="T1" fmla="*/ 6 h 79"/>
                        <a:gd name="T2" fmla="*/ 64 w 64"/>
                        <a:gd name="T3" fmla="*/ 12 h 79"/>
                        <a:gd name="T4" fmla="*/ 59 w 64"/>
                        <a:gd name="T5" fmla="*/ 21 h 79"/>
                        <a:gd name="T6" fmla="*/ 56 w 64"/>
                        <a:gd name="T7" fmla="*/ 27 h 79"/>
                        <a:gd name="T8" fmla="*/ 53 w 64"/>
                        <a:gd name="T9" fmla="*/ 29 h 79"/>
                        <a:gd name="T10" fmla="*/ 50 w 64"/>
                        <a:gd name="T11" fmla="*/ 35 h 79"/>
                        <a:gd name="T12" fmla="*/ 47 w 64"/>
                        <a:gd name="T13" fmla="*/ 41 h 79"/>
                        <a:gd name="T14" fmla="*/ 44 w 64"/>
                        <a:gd name="T15" fmla="*/ 47 h 79"/>
                        <a:gd name="T16" fmla="*/ 41 w 64"/>
                        <a:gd name="T17" fmla="*/ 50 h 79"/>
                        <a:gd name="T18" fmla="*/ 38 w 64"/>
                        <a:gd name="T19" fmla="*/ 56 h 79"/>
                        <a:gd name="T20" fmla="*/ 35 w 64"/>
                        <a:gd name="T21" fmla="*/ 58 h 79"/>
                        <a:gd name="T22" fmla="*/ 32 w 64"/>
                        <a:gd name="T23" fmla="*/ 61 h 79"/>
                        <a:gd name="T24" fmla="*/ 32 w 64"/>
                        <a:gd name="T25" fmla="*/ 64 h 79"/>
                        <a:gd name="T26" fmla="*/ 29 w 64"/>
                        <a:gd name="T27" fmla="*/ 70 h 79"/>
                        <a:gd name="T28" fmla="*/ 26 w 64"/>
                        <a:gd name="T29" fmla="*/ 70 h 79"/>
                        <a:gd name="T30" fmla="*/ 26 w 64"/>
                        <a:gd name="T31" fmla="*/ 73 h 79"/>
                        <a:gd name="T32" fmla="*/ 23 w 64"/>
                        <a:gd name="T33" fmla="*/ 76 h 79"/>
                        <a:gd name="T34" fmla="*/ 21 w 64"/>
                        <a:gd name="T35" fmla="*/ 79 h 79"/>
                        <a:gd name="T36" fmla="*/ 0 w 64"/>
                        <a:gd name="T37" fmla="*/ 61 h 79"/>
                        <a:gd name="T38" fmla="*/ 3 w 64"/>
                        <a:gd name="T39" fmla="*/ 58 h 79"/>
                        <a:gd name="T40" fmla="*/ 3 w 64"/>
                        <a:gd name="T41" fmla="*/ 58 h 79"/>
                        <a:gd name="T42" fmla="*/ 6 w 64"/>
                        <a:gd name="T43" fmla="*/ 56 h 79"/>
                        <a:gd name="T44" fmla="*/ 6 w 64"/>
                        <a:gd name="T45" fmla="*/ 53 h 79"/>
                        <a:gd name="T46" fmla="*/ 9 w 64"/>
                        <a:gd name="T47" fmla="*/ 53 h 79"/>
                        <a:gd name="T48" fmla="*/ 12 w 64"/>
                        <a:gd name="T49" fmla="*/ 47 h 79"/>
                        <a:gd name="T50" fmla="*/ 12 w 64"/>
                        <a:gd name="T51" fmla="*/ 44 h 79"/>
                        <a:gd name="T52" fmla="*/ 15 w 64"/>
                        <a:gd name="T53" fmla="*/ 41 h 79"/>
                        <a:gd name="T54" fmla="*/ 18 w 64"/>
                        <a:gd name="T55" fmla="*/ 35 h 79"/>
                        <a:gd name="T56" fmla="*/ 21 w 64"/>
                        <a:gd name="T57" fmla="*/ 32 h 79"/>
                        <a:gd name="T58" fmla="*/ 23 w 64"/>
                        <a:gd name="T59" fmla="*/ 27 h 79"/>
                        <a:gd name="T60" fmla="*/ 26 w 64"/>
                        <a:gd name="T61" fmla="*/ 24 h 79"/>
                        <a:gd name="T62" fmla="*/ 29 w 64"/>
                        <a:gd name="T63" fmla="*/ 18 h 79"/>
                        <a:gd name="T64" fmla="*/ 32 w 64"/>
                        <a:gd name="T65" fmla="*/ 12 h 79"/>
                        <a:gd name="T66" fmla="*/ 35 w 64"/>
                        <a:gd name="T67" fmla="*/ 6 h 79"/>
                        <a:gd name="T68" fmla="*/ 41 w 64"/>
                        <a:gd name="T69" fmla="*/ 0 h 79"/>
                        <a:gd name="T70" fmla="*/ 64 w 64"/>
                        <a:gd name="T71" fmla="*/ 6 h 79"/>
                        <a:gd name="T72" fmla="*/ 38 w 64"/>
                        <a:gd name="T73" fmla="*/ 6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79"/>
                        <a:gd name="T113" fmla="*/ 64 w 64"/>
                        <a:gd name="T114" fmla="*/ 79 h 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79">
                          <a:moveTo>
                            <a:pt x="38" y="6"/>
                          </a:moveTo>
                          <a:lnTo>
                            <a:pt x="64" y="12"/>
                          </a:lnTo>
                          <a:lnTo>
                            <a:pt x="59" y="21"/>
                          </a:lnTo>
                          <a:lnTo>
                            <a:pt x="56" y="27"/>
                          </a:lnTo>
                          <a:lnTo>
                            <a:pt x="53" y="29"/>
                          </a:lnTo>
                          <a:lnTo>
                            <a:pt x="50" y="35"/>
                          </a:lnTo>
                          <a:lnTo>
                            <a:pt x="47" y="41"/>
                          </a:lnTo>
                          <a:lnTo>
                            <a:pt x="44" y="47"/>
                          </a:lnTo>
                          <a:lnTo>
                            <a:pt x="41" y="50"/>
                          </a:lnTo>
                          <a:lnTo>
                            <a:pt x="38" y="56"/>
                          </a:lnTo>
                          <a:lnTo>
                            <a:pt x="35" y="58"/>
                          </a:lnTo>
                          <a:lnTo>
                            <a:pt x="32" y="61"/>
                          </a:lnTo>
                          <a:lnTo>
                            <a:pt x="32" y="64"/>
                          </a:lnTo>
                          <a:lnTo>
                            <a:pt x="29" y="70"/>
                          </a:lnTo>
                          <a:lnTo>
                            <a:pt x="26" y="70"/>
                          </a:lnTo>
                          <a:lnTo>
                            <a:pt x="26" y="73"/>
                          </a:lnTo>
                          <a:lnTo>
                            <a:pt x="23" y="76"/>
                          </a:lnTo>
                          <a:lnTo>
                            <a:pt x="21" y="79"/>
                          </a:lnTo>
                          <a:lnTo>
                            <a:pt x="0" y="61"/>
                          </a:lnTo>
                          <a:lnTo>
                            <a:pt x="3" y="58"/>
                          </a:lnTo>
                          <a:lnTo>
                            <a:pt x="6" y="56"/>
                          </a:lnTo>
                          <a:lnTo>
                            <a:pt x="6" y="53"/>
                          </a:lnTo>
                          <a:lnTo>
                            <a:pt x="9" y="53"/>
                          </a:lnTo>
                          <a:lnTo>
                            <a:pt x="12" y="47"/>
                          </a:lnTo>
                          <a:lnTo>
                            <a:pt x="12" y="44"/>
                          </a:lnTo>
                          <a:lnTo>
                            <a:pt x="15" y="41"/>
                          </a:lnTo>
                          <a:lnTo>
                            <a:pt x="18" y="35"/>
                          </a:lnTo>
                          <a:lnTo>
                            <a:pt x="21" y="32"/>
                          </a:lnTo>
                          <a:lnTo>
                            <a:pt x="23" y="27"/>
                          </a:lnTo>
                          <a:lnTo>
                            <a:pt x="26" y="24"/>
                          </a:lnTo>
                          <a:lnTo>
                            <a:pt x="29" y="18"/>
                          </a:lnTo>
                          <a:lnTo>
                            <a:pt x="32" y="12"/>
                          </a:lnTo>
                          <a:lnTo>
                            <a:pt x="35" y="6"/>
                          </a:lnTo>
                          <a:lnTo>
                            <a:pt x="41" y="0"/>
                          </a:lnTo>
                          <a:lnTo>
                            <a:pt x="64" y="6"/>
                          </a:lnTo>
                          <a:lnTo>
                            <a:pt x="38" y="6"/>
                          </a:lnTo>
                          <a:close/>
                        </a:path>
                      </a:pathLst>
                    </a:custGeom>
                    <a:solidFill>
                      <a:srgbClr val="000000"/>
                    </a:solidFill>
                    <a:ln w="9525">
                      <a:noFill/>
                      <a:round/>
                      <a:headEnd/>
                      <a:tailEnd/>
                    </a:ln>
                  </p:spPr>
                  <p:txBody>
                    <a:bodyPr/>
                    <a:lstStyle/>
                    <a:p>
                      <a:endParaRPr lang="en-US"/>
                    </a:p>
                  </p:txBody>
                </p:sp>
                <p:sp>
                  <p:nvSpPr>
                    <p:cNvPr id="18834" name="Freeform 32"/>
                    <p:cNvSpPr>
                      <a:spLocks/>
                    </p:cNvSpPr>
                    <p:nvPr/>
                  </p:nvSpPr>
                  <p:spPr bwMode="auto">
                    <a:xfrm>
                      <a:off x="4620" y="180"/>
                      <a:ext cx="41" cy="87"/>
                    </a:xfrm>
                    <a:custGeom>
                      <a:avLst/>
                      <a:gdLst>
                        <a:gd name="T0" fmla="*/ 21 w 41"/>
                        <a:gd name="T1" fmla="*/ 87 h 87"/>
                        <a:gd name="T2" fmla="*/ 21 w 41"/>
                        <a:gd name="T3" fmla="*/ 87 h 87"/>
                        <a:gd name="T4" fmla="*/ 15 w 41"/>
                        <a:gd name="T5" fmla="*/ 82 h 87"/>
                        <a:gd name="T6" fmla="*/ 12 w 41"/>
                        <a:gd name="T7" fmla="*/ 76 h 87"/>
                        <a:gd name="T8" fmla="*/ 9 w 41"/>
                        <a:gd name="T9" fmla="*/ 67 h 87"/>
                        <a:gd name="T10" fmla="*/ 9 w 41"/>
                        <a:gd name="T11" fmla="*/ 61 h 87"/>
                        <a:gd name="T12" fmla="*/ 6 w 41"/>
                        <a:gd name="T13" fmla="*/ 55 h 87"/>
                        <a:gd name="T14" fmla="*/ 6 w 41"/>
                        <a:gd name="T15" fmla="*/ 47 h 87"/>
                        <a:gd name="T16" fmla="*/ 3 w 41"/>
                        <a:gd name="T17" fmla="*/ 41 h 87"/>
                        <a:gd name="T18" fmla="*/ 3 w 41"/>
                        <a:gd name="T19" fmla="*/ 32 h 87"/>
                        <a:gd name="T20" fmla="*/ 3 w 41"/>
                        <a:gd name="T21" fmla="*/ 26 h 87"/>
                        <a:gd name="T22" fmla="*/ 0 w 41"/>
                        <a:gd name="T23" fmla="*/ 21 h 87"/>
                        <a:gd name="T24" fmla="*/ 0 w 41"/>
                        <a:gd name="T25" fmla="*/ 15 h 87"/>
                        <a:gd name="T26" fmla="*/ 0 w 41"/>
                        <a:gd name="T27" fmla="*/ 12 h 87"/>
                        <a:gd name="T28" fmla="*/ 0 w 41"/>
                        <a:gd name="T29" fmla="*/ 9 h 87"/>
                        <a:gd name="T30" fmla="*/ 0 w 41"/>
                        <a:gd name="T31" fmla="*/ 3 h 87"/>
                        <a:gd name="T32" fmla="*/ 0 w 41"/>
                        <a:gd name="T33" fmla="*/ 0 h 87"/>
                        <a:gd name="T34" fmla="*/ 0 w 41"/>
                        <a:gd name="T35" fmla="*/ 0 h 87"/>
                        <a:gd name="T36" fmla="*/ 26 w 41"/>
                        <a:gd name="T37" fmla="*/ 0 h 87"/>
                        <a:gd name="T38" fmla="*/ 26 w 41"/>
                        <a:gd name="T39" fmla="*/ 0 h 87"/>
                        <a:gd name="T40" fmla="*/ 26 w 41"/>
                        <a:gd name="T41" fmla="*/ 3 h 87"/>
                        <a:gd name="T42" fmla="*/ 26 w 41"/>
                        <a:gd name="T43" fmla="*/ 6 h 87"/>
                        <a:gd name="T44" fmla="*/ 26 w 41"/>
                        <a:gd name="T45" fmla="*/ 9 h 87"/>
                        <a:gd name="T46" fmla="*/ 29 w 41"/>
                        <a:gd name="T47" fmla="*/ 15 h 87"/>
                        <a:gd name="T48" fmla="*/ 29 w 41"/>
                        <a:gd name="T49" fmla="*/ 18 h 87"/>
                        <a:gd name="T50" fmla="*/ 29 w 41"/>
                        <a:gd name="T51" fmla="*/ 23 h 87"/>
                        <a:gd name="T52" fmla="*/ 29 w 41"/>
                        <a:gd name="T53" fmla="*/ 29 h 87"/>
                        <a:gd name="T54" fmla="*/ 29 w 41"/>
                        <a:gd name="T55" fmla="*/ 35 h 87"/>
                        <a:gd name="T56" fmla="*/ 32 w 41"/>
                        <a:gd name="T57" fmla="*/ 44 h 87"/>
                        <a:gd name="T58" fmla="*/ 32 w 41"/>
                        <a:gd name="T59" fmla="*/ 50 h 87"/>
                        <a:gd name="T60" fmla="*/ 35 w 41"/>
                        <a:gd name="T61" fmla="*/ 55 h 87"/>
                        <a:gd name="T62" fmla="*/ 35 w 41"/>
                        <a:gd name="T63" fmla="*/ 61 h 87"/>
                        <a:gd name="T64" fmla="*/ 38 w 41"/>
                        <a:gd name="T65" fmla="*/ 64 h 87"/>
                        <a:gd name="T66" fmla="*/ 41 w 41"/>
                        <a:gd name="T67" fmla="*/ 70 h 87"/>
                        <a:gd name="T68" fmla="*/ 41 w 41"/>
                        <a:gd name="T69" fmla="*/ 73 h 87"/>
                        <a:gd name="T70" fmla="*/ 41 w 41"/>
                        <a:gd name="T71" fmla="*/ 73 h 87"/>
                        <a:gd name="T72" fmla="*/ 21 w 41"/>
                        <a:gd name="T73" fmla="*/ 8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
                        <a:gd name="T112" fmla="*/ 0 h 87"/>
                        <a:gd name="T113" fmla="*/ 41 w 41"/>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 h="87">
                          <a:moveTo>
                            <a:pt x="21" y="87"/>
                          </a:moveTo>
                          <a:lnTo>
                            <a:pt x="21" y="87"/>
                          </a:lnTo>
                          <a:lnTo>
                            <a:pt x="15" y="82"/>
                          </a:lnTo>
                          <a:lnTo>
                            <a:pt x="12" y="76"/>
                          </a:lnTo>
                          <a:lnTo>
                            <a:pt x="9" y="67"/>
                          </a:lnTo>
                          <a:lnTo>
                            <a:pt x="9" y="61"/>
                          </a:lnTo>
                          <a:lnTo>
                            <a:pt x="6" y="55"/>
                          </a:lnTo>
                          <a:lnTo>
                            <a:pt x="6" y="47"/>
                          </a:lnTo>
                          <a:lnTo>
                            <a:pt x="3" y="41"/>
                          </a:lnTo>
                          <a:lnTo>
                            <a:pt x="3" y="32"/>
                          </a:lnTo>
                          <a:lnTo>
                            <a:pt x="3" y="26"/>
                          </a:lnTo>
                          <a:lnTo>
                            <a:pt x="0" y="21"/>
                          </a:lnTo>
                          <a:lnTo>
                            <a:pt x="0" y="15"/>
                          </a:lnTo>
                          <a:lnTo>
                            <a:pt x="0" y="12"/>
                          </a:lnTo>
                          <a:lnTo>
                            <a:pt x="0" y="9"/>
                          </a:lnTo>
                          <a:lnTo>
                            <a:pt x="0" y="3"/>
                          </a:lnTo>
                          <a:lnTo>
                            <a:pt x="0" y="0"/>
                          </a:lnTo>
                          <a:lnTo>
                            <a:pt x="26" y="0"/>
                          </a:lnTo>
                          <a:lnTo>
                            <a:pt x="26" y="3"/>
                          </a:lnTo>
                          <a:lnTo>
                            <a:pt x="26" y="6"/>
                          </a:lnTo>
                          <a:lnTo>
                            <a:pt x="26" y="9"/>
                          </a:lnTo>
                          <a:lnTo>
                            <a:pt x="29" y="15"/>
                          </a:lnTo>
                          <a:lnTo>
                            <a:pt x="29" y="18"/>
                          </a:lnTo>
                          <a:lnTo>
                            <a:pt x="29" y="23"/>
                          </a:lnTo>
                          <a:lnTo>
                            <a:pt x="29" y="29"/>
                          </a:lnTo>
                          <a:lnTo>
                            <a:pt x="29" y="35"/>
                          </a:lnTo>
                          <a:lnTo>
                            <a:pt x="32" y="44"/>
                          </a:lnTo>
                          <a:lnTo>
                            <a:pt x="32" y="50"/>
                          </a:lnTo>
                          <a:lnTo>
                            <a:pt x="35" y="55"/>
                          </a:lnTo>
                          <a:lnTo>
                            <a:pt x="35" y="61"/>
                          </a:lnTo>
                          <a:lnTo>
                            <a:pt x="38" y="64"/>
                          </a:lnTo>
                          <a:lnTo>
                            <a:pt x="41" y="70"/>
                          </a:lnTo>
                          <a:lnTo>
                            <a:pt x="41" y="73"/>
                          </a:lnTo>
                          <a:lnTo>
                            <a:pt x="21" y="87"/>
                          </a:lnTo>
                          <a:close/>
                        </a:path>
                      </a:pathLst>
                    </a:custGeom>
                    <a:solidFill>
                      <a:srgbClr val="000000"/>
                    </a:solidFill>
                    <a:ln w="9525">
                      <a:noFill/>
                      <a:round/>
                      <a:headEnd/>
                      <a:tailEnd/>
                    </a:ln>
                  </p:spPr>
                  <p:txBody>
                    <a:bodyPr/>
                    <a:lstStyle/>
                    <a:p>
                      <a:endParaRPr lang="en-US"/>
                    </a:p>
                  </p:txBody>
                </p:sp>
                <p:sp>
                  <p:nvSpPr>
                    <p:cNvPr id="18835" name="Freeform 33"/>
                    <p:cNvSpPr>
                      <a:spLocks/>
                    </p:cNvSpPr>
                    <p:nvPr/>
                  </p:nvSpPr>
                  <p:spPr bwMode="auto">
                    <a:xfrm>
                      <a:off x="4603" y="253"/>
                      <a:ext cx="75" cy="186"/>
                    </a:xfrm>
                    <a:custGeom>
                      <a:avLst/>
                      <a:gdLst>
                        <a:gd name="T0" fmla="*/ 26 w 75"/>
                        <a:gd name="T1" fmla="*/ 163 h 186"/>
                        <a:gd name="T2" fmla="*/ 2 w 75"/>
                        <a:gd name="T3" fmla="*/ 163 h 186"/>
                        <a:gd name="T4" fmla="*/ 14 w 75"/>
                        <a:gd name="T5" fmla="*/ 148 h 186"/>
                        <a:gd name="T6" fmla="*/ 23 w 75"/>
                        <a:gd name="T7" fmla="*/ 136 h 186"/>
                        <a:gd name="T8" fmla="*/ 32 w 75"/>
                        <a:gd name="T9" fmla="*/ 125 h 186"/>
                        <a:gd name="T10" fmla="*/ 38 w 75"/>
                        <a:gd name="T11" fmla="*/ 113 h 186"/>
                        <a:gd name="T12" fmla="*/ 43 w 75"/>
                        <a:gd name="T13" fmla="*/ 99 h 186"/>
                        <a:gd name="T14" fmla="*/ 46 w 75"/>
                        <a:gd name="T15" fmla="*/ 90 h 186"/>
                        <a:gd name="T16" fmla="*/ 46 w 75"/>
                        <a:gd name="T17" fmla="*/ 78 h 186"/>
                        <a:gd name="T18" fmla="*/ 49 w 75"/>
                        <a:gd name="T19" fmla="*/ 70 h 186"/>
                        <a:gd name="T20" fmla="*/ 49 w 75"/>
                        <a:gd name="T21" fmla="*/ 58 h 186"/>
                        <a:gd name="T22" fmla="*/ 49 w 75"/>
                        <a:gd name="T23" fmla="*/ 49 h 186"/>
                        <a:gd name="T24" fmla="*/ 46 w 75"/>
                        <a:gd name="T25" fmla="*/ 41 h 186"/>
                        <a:gd name="T26" fmla="*/ 46 w 75"/>
                        <a:gd name="T27" fmla="*/ 35 h 186"/>
                        <a:gd name="T28" fmla="*/ 43 w 75"/>
                        <a:gd name="T29" fmla="*/ 29 h 186"/>
                        <a:gd name="T30" fmla="*/ 40 w 75"/>
                        <a:gd name="T31" fmla="*/ 23 h 186"/>
                        <a:gd name="T32" fmla="*/ 40 w 75"/>
                        <a:gd name="T33" fmla="*/ 17 h 186"/>
                        <a:gd name="T34" fmla="*/ 38 w 75"/>
                        <a:gd name="T35" fmla="*/ 14 h 186"/>
                        <a:gd name="T36" fmla="*/ 58 w 75"/>
                        <a:gd name="T37" fmla="*/ 0 h 186"/>
                        <a:gd name="T38" fmla="*/ 61 w 75"/>
                        <a:gd name="T39" fmla="*/ 3 h 186"/>
                        <a:gd name="T40" fmla="*/ 67 w 75"/>
                        <a:gd name="T41" fmla="*/ 11 h 186"/>
                        <a:gd name="T42" fmla="*/ 70 w 75"/>
                        <a:gd name="T43" fmla="*/ 17 h 186"/>
                        <a:gd name="T44" fmla="*/ 73 w 75"/>
                        <a:gd name="T45" fmla="*/ 29 h 186"/>
                        <a:gd name="T46" fmla="*/ 73 w 75"/>
                        <a:gd name="T47" fmla="*/ 38 h 186"/>
                        <a:gd name="T48" fmla="*/ 75 w 75"/>
                        <a:gd name="T49" fmla="*/ 46 h 186"/>
                        <a:gd name="T50" fmla="*/ 75 w 75"/>
                        <a:gd name="T51" fmla="*/ 58 h 186"/>
                        <a:gd name="T52" fmla="*/ 75 w 75"/>
                        <a:gd name="T53" fmla="*/ 70 h 186"/>
                        <a:gd name="T54" fmla="*/ 73 w 75"/>
                        <a:gd name="T55" fmla="*/ 84 h 186"/>
                        <a:gd name="T56" fmla="*/ 73 w 75"/>
                        <a:gd name="T57" fmla="*/ 96 h 186"/>
                        <a:gd name="T58" fmla="*/ 67 w 75"/>
                        <a:gd name="T59" fmla="*/ 110 h 186"/>
                        <a:gd name="T60" fmla="*/ 61 w 75"/>
                        <a:gd name="T61" fmla="*/ 122 h 186"/>
                        <a:gd name="T62" fmla="*/ 55 w 75"/>
                        <a:gd name="T63" fmla="*/ 136 h 186"/>
                        <a:gd name="T64" fmla="*/ 46 w 75"/>
                        <a:gd name="T65" fmla="*/ 151 h 186"/>
                        <a:gd name="T66" fmla="*/ 35 w 75"/>
                        <a:gd name="T67" fmla="*/ 165 h 186"/>
                        <a:gd name="T68" fmla="*/ 23 w 75"/>
                        <a:gd name="T69" fmla="*/ 180 h 186"/>
                        <a:gd name="T70" fmla="*/ 2 w 75"/>
                        <a:gd name="T71" fmla="*/ 180 h 186"/>
                        <a:gd name="T72" fmla="*/ 23 w 75"/>
                        <a:gd name="T73" fmla="*/ 180 h 186"/>
                        <a:gd name="T74" fmla="*/ 20 w 75"/>
                        <a:gd name="T75" fmla="*/ 183 h 186"/>
                        <a:gd name="T76" fmla="*/ 14 w 75"/>
                        <a:gd name="T77" fmla="*/ 186 h 186"/>
                        <a:gd name="T78" fmla="*/ 8 w 75"/>
                        <a:gd name="T79" fmla="*/ 183 h 186"/>
                        <a:gd name="T80" fmla="*/ 5 w 75"/>
                        <a:gd name="T81" fmla="*/ 180 h 186"/>
                        <a:gd name="T82" fmla="*/ 2 w 75"/>
                        <a:gd name="T83" fmla="*/ 177 h 186"/>
                        <a:gd name="T84" fmla="*/ 0 w 75"/>
                        <a:gd name="T85" fmla="*/ 171 h 186"/>
                        <a:gd name="T86" fmla="*/ 0 w 75"/>
                        <a:gd name="T87" fmla="*/ 168 h 186"/>
                        <a:gd name="T88" fmla="*/ 2 w 75"/>
                        <a:gd name="T89" fmla="*/ 163 h 186"/>
                        <a:gd name="T90" fmla="*/ 26 w 75"/>
                        <a:gd name="T91" fmla="*/ 163 h 1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186"/>
                        <a:gd name="T140" fmla="*/ 75 w 75"/>
                        <a:gd name="T141" fmla="*/ 186 h 1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186">
                          <a:moveTo>
                            <a:pt x="26" y="163"/>
                          </a:moveTo>
                          <a:lnTo>
                            <a:pt x="2" y="163"/>
                          </a:lnTo>
                          <a:lnTo>
                            <a:pt x="14" y="148"/>
                          </a:lnTo>
                          <a:lnTo>
                            <a:pt x="23" y="136"/>
                          </a:lnTo>
                          <a:lnTo>
                            <a:pt x="32" y="125"/>
                          </a:lnTo>
                          <a:lnTo>
                            <a:pt x="38" y="113"/>
                          </a:lnTo>
                          <a:lnTo>
                            <a:pt x="43" y="99"/>
                          </a:lnTo>
                          <a:lnTo>
                            <a:pt x="46" y="90"/>
                          </a:lnTo>
                          <a:lnTo>
                            <a:pt x="46" y="78"/>
                          </a:lnTo>
                          <a:lnTo>
                            <a:pt x="49" y="70"/>
                          </a:lnTo>
                          <a:lnTo>
                            <a:pt x="49" y="58"/>
                          </a:lnTo>
                          <a:lnTo>
                            <a:pt x="49" y="49"/>
                          </a:lnTo>
                          <a:lnTo>
                            <a:pt x="46" y="41"/>
                          </a:lnTo>
                          <a:lnTo>
                            <a:pt x="46" y="35"/>
                          </a:lnTo>
                          <a:lnTo>
                            <a:pt x="43" y="29"/>
                          </a:lnTo>
                          <a:lnTo>
                            <a:pt x="40" y="23"/>
                          </a:lnTo>
                          <a:lnTo>
                            <a:pt x="40" y="17"/>
                          </a:lnTo>
                          <a:lnTo>
                            <a:pt x="38" y="14"/>
                          </a:lnTo>
                          <a:lnTo>
                            <a:pt x="58" y="0"/>
                          </a:lnTo>
                          <a:lnTo>
                            <a:pt x="61" y="3"/>
                          </a:lnTo>
                          <a:lnTo>
                            <a:pt x="67" y="11"/>
                          </a:lnTo>
                          <a:lnTo>
                            <a:pt x="70" y="17"/>
                          </a:lnTo>
                          <a:lnTo>
                            <a:pt x="73" y="29"/>
                          </a:lnTo>
                          <a:lnTo>
                            <a:pt x="73" y="38"/>
                          </a:lnTo>
                          <a:lnTo>
                            <a:pt x="75" y="46"/>
                          </a:lnTo>
                          <a:lnTo>
                            <a:pt x="75" y="58"/>
                          </a:lnTo>
                          <a:lnTo>
                            <a:pt x="75" y="70"/>
                          </a:lnTo>
                          <a:lnTo>
                            <a:pt x="73" y="84"/>
                          </a:lnTo>
                          <a:lnTo>
                            <a:pt x="73" y="96"/>
                          </a:lnTo>
                          <a:lnTo>
                            <a:pt x="67" y="110"/>
                          </a:lnTo>
                          <a:lnTo>
                            <a:pt x="61" y="122"/>
                          </a:lnTo>
                          <a:lnTo>
                            <a:pt x="55" y="136"/>
                          </a:lnTo>
                          <a:lnTo>
                            <a:pt x="46" y="151"/>
                          </a:lnTo>
                          <a:lnTo>
                            <a:pt x="35" y="165"/>
                          </a:lnTo>
                          <a:lnTo>
                            <a:pt x="23" y="180"/>
                          </a:lnTo>
                          <a:lnTo>
                            <a:pt x="2" y="180"/>
                          </a:lnTo>
                          <a:lnTo>
                            <a:pt x="23" y="180"/>
                          </a:lnTo>
                          <a:lnTo>
                            <a:pt x="20" y="183"/>
                          </a:lnTo>
                          <a:lnTo>
                            <a:pt x="14" y="186"/>
                          </a:lnTo>
                          <a:lnTo>
                            <a:pt x="8" y="183"/>
                          </a:lnTo>
                          <a:lnTo>
                            <a:pt x="5" y="180"/>
                          </a:lnTo>
                          <a:lnTo>
                            <a:pt x="2" y="177"/>
                          </a:lnTo>
                          <a:lnTo>
                            <a:pt x="0" y="171"/>
                          </a:lnTo>
                          <a:lnTo>
                            <a:pt x="0" y="168"/>
                          </a:lnTo>
                          <a:lnTo>
                            <a:pt x="2" y="163"/>
                          </a:lnTo>
                          <a:lnTo>
                            <a:pt x="26" y="163"/>
                          </a:lnTo>
                          <a:close/>
                        </a:path>
                      </a:pathLst>
                    </a:custGeom>
                    <a:solidFill>
                      <a:srgbClr val="000000"/>
                    </a:solidFill>
                    <a:ln w="9525">
                      <a:noFill/>
                      <a:round/>
                      <a:headEnd/>
                      <a:tailEnd/>
                    </a:ln>
                  </p:spPr>
                  <p:txBody>
                    <a:bodyPr/>
                    <a:lstStyle/>
                    <a:p>
                      <a:endParaRPr lang="en-US"/>
                    </a:p>
                  </p:txBody>
                </p:sp>
                <p:sp>
                  <p:nvSpPr>
                    <p:cNvPr id="18836" name="Freeform 34"/>
                    <p:cNvSpPr>
                      <a:spLocks/>
                    </p:cNvSpPr>
                    <p:nvPr/>
                  </p:nvSpPr>
                  <p:spPr bwMode="auto">
                    <a:xfrm>
                      <a:off x="4556" y="235"/>
                      <a:ext cx="73" cy="198"/>
                    </a:xfrm>
                    <a:custGeom>
                      <a:avLst/>
                      <a:gdLst>
                        <a:gd name="T0" fmla="*/ 47 w 73"/>
                        <a:gd name="T1" fmla="*/ 18 h 198"/>
                        <a:gd name="T2" fmla="*/ 38 w 73"/>
                        <a:gd name="T3" fmla="*/ 29 h 198"/>
                        <a:gd name="T4" fmla="*/ 32 w 73"/>
                        <a:gd name="T5" fmla="*/ 41 h 198"/>
                        <a:gd name="T6" fmla="*/ 29 w 73"/>
                        <a:gd name="T7" fmla="*/ 56 h 198"/>
                        <a:gd name="T8" fmla="*/ 29 w 73"/>
                        <a:gd name="T9" fmla="*/ 67 h 198"/>
                        <a:gd name="T10" fmla="*/ 29 w 73"/>
                        <a:gd name="T11" fmla="*/ 82 h 198"/>
                        <a:gd name="T12" fmla="*/ 29 w 73"/>
                        <a:gd name="T13" fmla="*/ 93 h 198"/>
                        <a:gd name="T14" fmla="*/ 32 w 73"/>
                        <a:gd name="T15" fmla="*/ 105 h 198"/>
                        <a:gd name="T16" fmla="*/ 35 w 73"/>
                        <a:gd name="T17" fmla="*/ 117 h 198"/>
                        <a:gd name="T18" fmla="*/ 41 w 73"/>
                        <a:gd name="T19" fmla="*/ 128 h 198"/>
                        <a:gd name="T20" fmla="*/ 47 w 73"/>
                        <a:gd name="T21" fmla="*/ 140 h 198"/>
                        <a:gd name="T22" fmla="*/ 52 w 73"/>
                        <a:gd name="T23" fmla="*/ 151 h 198"/>
                        <a:gd name="T24" fmla="*/ 55 w 73"/>
                        <a:gd name="T25" fmla="*/ 160 h 198"/>
                        <a:gd name="T26" fmla="*/ 61 w 73"/>
                        <a:gd name="T27" fmla="*/ 166 h 198"/>
                        <a:gd name="T28" fmla="*/ 67 w 73"/>
                        <a:gd name="T29" fmla="*/ 172 h 198"/>
                        <a:gd name="T30" fmla="*/ 70 w 73"/>
                        <a:gd name="T31" fmla="*/ 178 h 198"/>
                        <a:gd name="T32" fmla="*/ 73 w 73"/>
                        <a:gd name="T33" fmla="*/ 181 h 198"/>
                        <a:gd name="T34" fmla="*/ 49 w 73"/>
                        <a:gd name="T35" fmla="*/ 195 h 198"/>
                        <a:gd name="T36" fmla="*/ 47 w 73"/>
                        <a:gd name="T37" fmla="*/ 192 h 198"/>
                        <a:gd name="T38" fmla="*/ 41 w 73"/>
                        <a:gd name="T39" fmla="*/ 186 h 198"/>
                        <a:gd name="T40" fmla="*/ 35 w 73"/>
                        <a:gd name="T41" fmla="*/ 178 h 198"/>
                        <a:gd name="T42" fmla="*/ 32 w 73"/>
                        <a:gd name="T43" fmla="*/ 169 h 198"/>
                        <a:gd name="T44" fmla="*/ 26 w 73"/>
                        <a:gd name="T45" fmla="*/ 157 h 198"/>
                        <a:gd name="T46" fmla="*/ 20 w 73"/>
                        <a:gd name="T47" fmla="*/ 146 h 198"/>
                        <a:gd name="T48" fmla="*/ 14 w 73"/>
                        <a:gd name="T49" fmla="*/ 134 h 198"/>
                        <a:gd name="T50" fmla="*/ 9 w 73"/>
                        <a:gd name="T51" fmla="*/ 120 h 198"/>
                        <a:gd name="T52" fmla="*/ 6 w 73"/>
                        <a:gd name="T53" fmla="*/ 105 h 198"/>
                        <a:gd name="T54" fmla="*/ 3 w 73"/>
                        <a:gd name="T55" fmla="*/ 90 h 198"/>
                        <a:gd name="T56" fmla="*/ 0 w 73"/>
                        <a:gd name="T57" fmla="*/ 73 h 198"/>
                        <a:gd name="T58" fmla="*/ 3 w 73"/>
                        <a:gd name="T59" fmla="*/ 59 h 198"/>
                        <a:gd name="T60" fmla="*/ 6 w 73"/>
                        <a:gd name="T61" fmla="*/ 41 h 198"/>
                        <a:gd name="T62" fmla="*/ 12 w 73"/>
                        <a:gd name="T63" fmla="*/ 24 h 198"/>
                        <a:gd name="T64" fmla="*/ 20 w 73"/>
                        <a:gd name="T65" fmla="*/ 9 h 198"/>
                        <a:gd name="T66" fmla="*/ 26 w 73"/>
                        <a:gd name="T67" fmla="*/ 0 h 1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3"/>
                        <a:gd name="T103" fmla="*/ 0 h 198"/>
                        <a:gd name="T104" fmla="*/ 73 w 73"/>
                        <a:gd name="T105" fmla="*/ 198 h 1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3" h="198">
                          <a:moveTo>
                            <a:pt x="47" y="18"/>
                          </a:moveTo>
                          <a:lnTo>
                            <a:pt x="47" y="18"/>
                          </a:lnTo>
                          <a:lnTo>
                            <a:pt x="44" y="24"/>
                          </a:lnTo>
                          <a:lnTo>
                            <a:pt x="38" y="29"/>
                          </a:lnTo>
                          <a:lnTo>
                            <a:pt x="35" y="35"/>
                          </a:lnTo>
                          <a:lnTo>
                            <a:pt x="32" y="41"/>
                          </a:lnTo>
                          <a:lnTo>
                            <a:pt x="32" y="50"/>
                          </a:lnTo>
                          <a:lnTo>
                            <a:pt x="29" y="56"/>
                          </a:lnTo>
                          <a:lnTo>
                            <a:pt x="29" y="61"/>
                          </a:lnTo>
                          <a:lnTo>
                            <a:pt x="29" y="67"/>
                          </a:lnTo>
                          <a:lnTo>
                            <a:pt x="29" y="73"/>
                          </a:lnTo>
                          <a:lnTo>
                            <a:pt x="29" y="82"/>
                          </a:lnTo>
                          <a:lnTo>
                            <a:pt x="29" y="88"/>
                          </a:lnTo>
                          <a:lnTo>
                            <a:pt x="29" y="93"/>
                          </a:lnTo>
                          <a:lnTo>
                            <a:pt x="32" y="99"/>
                          </a:lnTo>
                          <a:lnTo>
                            <a:pt x="32" y="105"/>
                          </a:lnTo>
                          <a:lnTo>
                            <a:pt x="35" y="114"/>
                          </a:lnTo>
                          <a:lnTo>
                            <a:pt x="35" y="117"/>
                          </a:lnTo>
                          <a:lnTo>
                            <a:pt x="38" y="125"/>
                          </a:lnTo>
                          <a:lnTo>
                            <a:pt x="41" y="128"/>
                          </a:lnTo>
                          <a:lnTo>
                            <a:pt x="44" y="134"/>
                          </a:lnTo>
                          <a:lnTo>
                            <a:pt x="47" y="140"/>
                          </a:lnTo>
                          <a:lnTo>
                            <a:pt x="49" y="146"/>
                          </a:lnTo>
                          <a:lnTo>
                            <a:pt x="52" y="151"/>
                          </a:lnTo>
                          <a:lnTo>
                            <a:pt x="55" y="154"/>
                          </a:lnTo>
                          <a:lnTo>
                            <a:pt x="55" y="160"/>
                          </a:lnTo>
                          <a:lnTo>
                            <a:pt x="58" y="163"/>
                          </a:lnTo>
                          <a:lnTo>
                            <a:pt x="61" y="166"/>
                          </a:lnTo>
                          <a:lnTo>
                            <a:pt x="64" y="169"/>
                          </a:lnTo>
                          <a:lnTo>
                            <a:pt x="67" y="172"/>
                          </a:lnTo>
                          <a:lnTo>
                            <a:pt x="67" y="178"/>
                          </a:lnTo>
                          <a:lnTo>
                            <a:pt x="70" y="178"/>
                          </a:lnTo>
                          <a:lnTo>
                            <a:pt x="70" y="181"/>
                          </a:lnTo>
                          <a:lnTo>
                            <a:pt x="73" y="181"/>
                          </a:lnTo>
                          <a:lnTo>
                            <a:pt x="49" y="198"/>
                          </a:lnTo>
                          <a:lnTo>
                            <a:pt x="49" y="195"/>
                          </a:lnTo>
                          <a:lnTo>
                            <a:pt x="47" y="195"/>
                          </a:lnTo>
                          <a:lnTo>
                            <a:pt x="47" y="192"/>
                          </a:lnTo>
                          <a:lnTo>
                            <a:pt x="44" y="189"/>
                          </a:lnTo>
                          <a:lnTo>
                            <a:pt x="41" y="186"/>
                          </a:lnTo>
                          <a:lnTo>
                            <a:pt x="38" y="181"/>
                          </a:lnTo>
                          <a:lnTo>
                            <a:pt x="35" y="178"/>
                          </a:lnTo>
                          <a:lnTo>
                            <a:pt x="35" y="175"/>
                          </a:lnTo>
                          <a:lnTo>
                            <a:pt x="32" y="169"/>
                          </a:lnTo>
                          <a:lnTo>
                            <a:pt x="29" y="163"/>
                          </a:lnTo>
                          <a:lnTo>
                            <a:pt x="26" y="157"/>
                          </a:lnTo>
                          <a:lnTo>
                            <a:pt x="20" y="151"/>
                          </a:lnTo>
                          <a:lnTo>
                            <a:pt x="20" y="146"/>
                          </a:lnTo>
                          <a:lnTo>
                            <a:pt x="17" y="140"/>
                          </a:lnTo>
                          <a:lnTo>
                            <a:pt x="14" y="134"/>
                          </a:lnTo>
                          <a:lnTo>
                            <a:pt x="12" y="128"/>
                          </a:lnTo>
                          <a:lnTo>
                            <a:pt x="9" y="120"/>
                          </a:lnTo>
                          <a:lnTo>
                            <a:pt x="6" y="114"/>
                          </a:lnTo>
                          <a:lnTo>
                            <a:pt x="6" y="105"/>
                          </a:lnTo>
                          <a:lnTo>
                            <a:pt x="3" y="96"/>
                          </a:lnTo>
                          <a:lnTo>
                            <a:pt x="3" y="90"/>
                          </a:lnTo>
                          <a:lnTo>
                            <a:pt x="0" y="82"/>
                          </a:lnTo>
                          <a:lnTo>
                            <a:pt x="0" y="73"/>
                          </a:lnTo>
                          <a:lnTo>
                            <a:pt x="0" y="67"/>
                          </a:lnTo>
                          <a:lnTo>
                            <a:pt x="3" y="59"/>
                          </a:lnTo>
                          <a:lnTo>
                            <a:pt x="3" y="50"/>
                          </a:lnTo>
                          <a:lnTo>
                            <a:pt x="6" y="41"/>
                          </a:lnTo>
                          <a:lnTo>
                            <a:pt x="9" y="32"/>
                          </a:lnTo>
                          <a:lnTo>
                            <a:pt x="12" y="24"/>
                          </a:lnTo>
                          <a:lnTo>
                            <a:pt x="17" y="15"/>
                          </a:lnTo>
                          <a:lnTo>
                            <a:pt x="20" y="9"/>
                          </a:lnTo>
                          <a:lnTo>
                            <a:pt x="26" y="0"/>
                          </a:lnTo>
                          <a:lnTo>
                            <a:pt x="47" y="18"/>
                          </a:lnTo>
                          <a:close/>
                        </a:path>
                      </a:pathLst>
                    </a:custGeom>
                    <a:solidFill>
                      <a:srgbClr val="000000"/>
                    </a:solidFill>
                    <a:ln w="9525">
                      <a:noFill/>
                      <a:round/>
                      <a:headEnd/>
                      <a:tailEnd/>
                    </a:ln>
                  </p:spPr>
                  <p:txBody>
                    <a:bodyPr/>
                    <a:lstStyle/>
                    <a:p>
                      <a:endParaRPr lang="en-US"/>
                    </a:p>
                  </p:txBody>
                </p:sp>
                <p:sp>
                  <p:nvSpPr>
                    <p:cNvPr id="18837" name="Freeform 35"/>
                    <p:cNvSpPr>
                      <a:spLocks/>
                    </p:cNvSpPr>
                    <p:nvPr/>
                  </p:nvSpPr>
                  <p:spPr bwMode="auto">
                    <a:xfrm>
                      <a:off x="4570" y="180"/>
                      <a:ext cx="94" cy="244"/>
                    </a:xfrm>
                    <a:custGeom>
                      <a:avLst/>
                      <a:gdLst>
                        <a:gd name="T0" fmla="*/ 24 w 94"/>
                        <a:gd name="T1" fmla="*/ 64 h 244"/>
                        <a:gd name="T2" fmla="*/ 27 w 94"/>
                        <a:gd name="T3" fmla="*/ 61 h 244"/>
                        <a:gd name="T4" fmla="*/ 30 w 94"/>
                        <a:gd name="T5" fmla="*/ 55 h 244"/>
                        <a:gd name="T6" fmla="*/ 33 w 94"/>
                        <a:gd name="T7" fmla="*/ 50 h 244"/>
                        <a:gd name="T8" fmla="*/ 38 w 94"/>
                        <a:gd name="T9" fmla="*/ 41 h 244"/>
                        <a:gd name="T10" fmla="*/ 44 w 94"/>
                        <a:gd name="T11" fmla="*/ 32 h 244"/>
                        <a:gd name="T12" fmla="*/ 50 w 94"/>
                        <a:gd name="T13" fmla="*/ 23 h 244"/>
                        <a:gd name="T14" fmla="*/ 56 w 94"/>
                        <a:gd name="T15" fmla="*/ 12 h 244"/>
                        <a:gd name="T16" fmla="*/ 65 w 94"/>
                        <a:gd name="T17" fmla="*/ 0 h 244"/>
                        <a:gd name="T18" fmla="*/ 65 w 94"/>
                        <a:gd name="T19" fmla="*/ 3 h 244"/>
                        <a:gd name="T20" fmla="*/ 65 w 94"/>
                        <a:gd name="T21" fmla="*/ 9 h 244"/>
                        <a:gd name="T22" fmla="*/ 65 w 94"/>
                        <a:gd name="T23" fmla="*/ 21 h 244"/>
                        <a:gd name="T24" fmla="*/ 65 w 94"/>
                        <a:gd name="T25" fmla="*/ 32 h 244"/>
                        <a:gd name="T26" fmla="*/ 68 w 94"/>
                        <a:gd name="T27" fmla="*/ 44 h 244"/>
                        <a:gd name="T28" fmla="*/ 71 w 94"/>
                        <a:gd name="T29" fmla="*/ 58 h 244"/>
                        <a:gd name="T30" fmla="*/ 76 w 94"/>
                        <a:gd name="T31" fmla="*/ 70 h 244"/>
                        <a:gd name="T32" fmla="*/ 79 w 94"/>
                        <a:gd name="T33" fmla="*/ 79 h 244"/>
                        <a:gd name="T34" fmla="*/ 85 w 94"/>
                        <a:gd name="T35" fmla="*/ 90 h 244"/>
                        <a:gd name="T36" fmla="*/ 91 w 94"/>
                        <a:gd name="T37" fmla="*/ 105 h 244"/>
                        <a:gd name="T38" fmla="*/ 94 w 94"/>
                        <a:gd name="T39" fmla="*/ 122 h 244"/>
                        <a:gd name="T40" fmla="*/ 94 w 94"/>
                        <a:gd name="T41" fmla="*/ 143 h 244"/>
                        <a:gd name="T42" fmla="*/ 91 w 94"/>
                        <a:gd name="T43" fmla="*/ 166 h 244"/>
                        <a:gd name="T44" fmla="*/ 82 w 94"/>
                        <a:gd name="T45" fmla="*/ 189 h 244"/>
                        <a:gd name="T46" fmla="*/ 68 w 94"/>
                        <a:gd name="T47" fmla="*/ 218 h 244"/>
                        <a:gd name="T48" fmla="*/ 47 w 94"/>
                        <a:gd name="T49" fmla="*/ 244 h 244"/>
                        <a:gd name="T50" fmla="*/ 41 w 94"/>
                        <a:gd name="T51" fmla="*/ 236 h 244"/>
                        <a:gd name="T52" fmla="*/ 33 w 94"/>
                        <a:gd name="T53" fmla="*/ 221 h 244"/>
                        <a:gd name="T54" fmla="*/ 21 w 94"/>
                        <a:gd name="T55" fmla="*/ 201 h 244"/>
                        <a:gd name="T56" fmla="*/ 9 w 94"/>
                        <a:gd name="T57" fmla="*/ 177 h 244"/>
                        <a:gd name="T58" fmla="*/ 3 w 94"/>
                        <a:gd name="T59" fmla="*/ 151 h 244"/>
                        <a:gd name="T60" fmla="*/ 0 w 94"/>
                        <a:gd name="T61" fmla="*/ 122 h 244"/>
                        <a:gd name="T62" fmla="*/ 6 w 94"/>
                        <a:gd name="T63" fmla="*/ 93 h 244"/>
                        <a:gd name="T64" fmla="*/ 24 w 94"/>
                        <a:gd name="T65" fmla="*/ 64 h 2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244"/>
                        <a:gd name="T101" fmla="*/ 94 w 94"/>
                        <a:gd name="T102" fmla="*/ 244 h 2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244">
                          <a:moveTo>
                            <a:pt x="24" y="64"/>
                          </a:moveTo>
                          <a:lnTo>
                            <a:pt x="27" y="61"/>
                          </a:lnTo>
                          <a:lnTo>
                            <a:pt x="30" y="55"/>
                          </a:lnTo>
                          <a:lnTo>
                            <a:pt x="33" y="50"/>
                          </a:lnTo>
                          <a:lnTo>
                            <a:pt x="38" y="41"/>
                          </a:lnTo>
                          <a:lnTo>
                            <a:pt x="44" y="32"/>
                          </a:lnTo>
                          <a:lnTo>
                            <a:pt x="50" y="23"/>
                          </a:lnTo>
                          <a:lnTo>
                            <a:pt x="56" y="12"/>
                          </a:lnTo>
                          <a:lnTo>
                            <a:pt x="65" y="0"/>
                          </a:lnTo>
                          <a:lnTo>
                            <a:pt x="65" y="3"/>
                          </a:lnTo>
                          <a:lnTo>
                            <a:pt x="65" y="9"/>
                          </a:lnTo>
                          <a:lnTo>
                            <a:pt x="65" y="21"/>
                          </a:lnTo>
                          <a:lnTo>
                            <a:pt x="65" y="32"/>
                          </a:lnTo>
                          <a:lnTo>
                            <a:pt x="68" y="44"/>
                          </a:lnTo>
                          <a:lnTo>
                            <a:pt x="71" y="58"/>
                          </a:lnTo>
                          <a:lnTo>
                            <a:pt x="76" y="70"/>
                          </a:lnTo>
                          <a:lnTo>
                            <a:pt x="79" y="79"/>
                          </a:lnTo>
                          <a:lnTo>
                            <a:pt x="85" y="90"/>
                          </a:lnTo>
                          <a:lnTo>
                            <a:pt x="91" y="105"/>
                          </a:lnTo>
                          <a:lnTo>
                            <a:pt x="94" y="122"/>
                          </a:lnTo>
                          <a:lnTo>
                            <a:pt x="94" y="143"/>
                          </a:lnTo>
                          <a:lnTo>
                            <a:pt x="91" y="166"/>
                          </a:lnTo>
                          <a:lnTo>
                            <a:pt x="82" y="189"/>
                          </a:lnTo>
                          <a:lnTo>
                            <a:pt x="68" y="218"/>
                          </a:lnTo>
                          <a:lnTo>
                            <a:pt x="47" y="244"/>
                          </a:lnTo>
                          <a:lnTo>
                            <a:pt x="41" y="236"/>
                          </a:lnTo>
                          <a:lnTo>
                            <a:pt x="33" y="221"/>
                          </a:lnTo>
                          <a:lnTo>
                            <a:pt x="21" y="201"/>
                          </a:lnTo>
                          <a:lnTo>
                            <a:pt x="9" y="177"/>
                          </a:lnTo>
                          <a:lnTo>
                            <a:pt x="3" y="151"/>
                          </a:lnTo>
                          <a:lnTo>
                            <a:pt x="0" y="122"/>
                          </a:lnTo>
                          <a:lnTo>
                            <a:pt x="6" y="93"/>
                          </a:lnTo>
                          <a:lnTo>
                            <a:pt x="24" y="64"/>
                          </a:lnTo>
                          <a:close/>
                        </a:path>
                      </a:pathLst>
                    </a:custGeom>
                    <a:solidFill>
                      <a:srgbClr val="FFFFFF"/>
                    </a:solidFill>
                    <a:ln w="9525">
                      <a:noFill/>
                      <a:round/>
                      <a:headEnd/>
                      <a:tailEnd/>
                    </a:ln>
                  </p:spPr>
                  <p:txBody>
                    <a:bodyPr/>
                    <a:lstStyle/>
                    <a:p>
                      <a:endParaRPr lang="en-US"/>
                    </a:p>
                  </p:txBody>
                </p:sp>
                <p:sp>
                  <p:nvSpPr>
                    <p:cNvPr id="18838" name="Freeform 36"/>
                    <p:cNvSpPr>
                      <a:spLocks/>
                    </p:cNvSpPr>
                    <p:nvPr/>
                  </p:nvSpPr>
                  <p:spPr bwMode="auto">
                    <a:xfrm>
                      <a:off x="4568" y="183"/>
                      <a:ext cx="67" cy="241"/>
                    </a:xfrm>
                    <a:custGeom>
                      <a:avLst/>
                      <a:gdLst>
                        <a:gd name="T0" fmla="*/ 67 w 67"/>
                        <a:gd name="T1" fmla="*/ 0 h 241"/>
                        <a:gd name="T2" fmla="*/ 64 w 67"/>
                        <a:gd name="T3" fmla="*/ 3 h 241"/>
                        <a:gd name="T4" fmla="*/ 61 w 67"/>
                        <a:gd name="T5" fmla="*/ 6 h 241"/>
                        <a:gd name="T6" fmla="*/ 58 w 67"/>
                        <a:gd name="T7" fmla="*/ 15 h 241"/>
                        <a:gd name="T8" fmla="*/ 52 w 67"/>
                        <a:gd name="T9" fmla="*/ 23 h 241"/>
                        <a:gd name="T10" fmla="*/ 46 w 67"/>
                        <a:gd name="T11" fmla="*/ 32 h 241"/>
                        <a:gd name="T12" fmla="*/ 40 w 67"/>
                        <a:gd name="T13" fmla="*/ 41 h 241"/>
                        <a:gd name="T14" fmla="*/ 35 w 67"/>
                        <a:gd name="T15" fmla="*/ 49 h 241"/>
                        <a:gd name="T16" fmla="*/ 29 w 67"/>
                        <a:gd name="T17" fmla="*/ 58 h 241"/>
                        <a:gd name="T18" fmla="*/ 20 w 67"/>
                        <a:gd name="T19" fmla="*/ 67 h 241"/>
                        <a:gd name="T20" fmla="*/ 14 w 67"/>
                        <a:gd name="T21" fmla="*/ 79 h 241"/>
                        <a:gd name="T22" fmla="*/ 11 w 67"/>
                        <a:gd name="T23" fmla="*/ 84 h 241"/>
                        <a:gd name="T24" fmla="*/ 8 w 67"/>
                        <a:gd name="T25" fmla="*/ 93 h 241"/>
                        <a:gd name="T26" fmla="*/ 5 w 67"/>
                        <a:gd name="T27" fmla="*/ 99 h 241"/>
                        <a:gd name="T28" fmla="*/ 2 w 67"/>
                        <a:gd name="T29" fmla="*/ 105 h 241"/>
                        <a:gd name="T30" fmla="*/ 2 w 67"/>
                        <a:gd name="T31" fmla="*/ 113 h 241"/>
                        <a:gd name="T32" fmla="*/ 0 w 67"/>
                        <a:gd name="T33" fmla="*/ 119 h 241"/>
                        <a:gd name="T34" fmla="*/ 2 w 67"/>
                        <a:gd name="T35" fmla="*/ 142 h 241"/>
                        <a:gd name="T36" fmla="*/ 8 w 67"/>
                        <a:gd name="T37" fmla="*/ 163 h 241"/>
                        <a:gd name="T38" fmla="*/ 14 w 67"/>
                        <a:gd name="T39" fmla="*/ 186 h 241"/>
                        <a:gd name="T40" fmla="*/ 23 w 67"/>
                        <a:gd name="T41" fmla="*/ 203 h 241"/>
                        <a:gd name="T42" fmla="*/ 32 w 67"/>
                        <a:gd name="T43" fmla="*/ 218 h 241"/>
                        <a:gd name="T44" fmla="*/ 40 w 67"/>
                        <a:gd name="T45" fmla="*/ 230 h 241"/>
                        <a:gd name="T46" fmla="*/ 46 w 67"/>
                        <a:gd name="T47" fmla="*/ 238 h 241"/>
                        <a:gd name="T48" fmla="*/ 49 w 67"/>
                        <a:gd name="T49" fmla="*/ 241 h 241"/>
                        <a:gd name="T50" fmla="*/ 37 w 67"/>
                        <a:gd name="T51" fmla="*/ 189 h 241"/>
                        <a:gd name="T52" fmla="*/ 35 w 67"/>
                        <a:gd name="T53" fmla="*/ 142 h 241"/>
                        <a:gd name="T54" fmla="*/ 37 w 67"/>
                        <a:gd name="T55" fmla="*/ 102 h 241"/>
                        <a:gd name="T56" fmla="*/ 43 w 67"/>
                        <a:gd name="T57" fmla="*/ 67 h 241"/>
                        <a:gd name="T58" fmla="*/ 49 w 67"/>
                        <a:gd name="T59" fmla="*/ 41 h 241"/>
                        <a:gd name="T60" fmla="*/ 58 w 67"/>
                        <a:gd name="T61" fmla="*/ 20 h 241"/>
                        <a:gd name="T62" fmla="*/ 64 w 67"/>
                        <a:gd name="T63" fmla="*/ 6 h 241"/>
                        <a:gd name="T64" fmla="*/ 64 w 67"/>
                        <a:gd name="T65" fmla="*/ 3 h 241"/>
                        <a:gd name="T66" fmla="*/ 67 w 67"/>
                        <a:gd name="T67" fmla="*/ 0 h 2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
                        <a:gd name="T103" fmla="*/ 0 h 241"/>
                        <a:gd name="T104" fmla="*/ 67 w 67"/>
                        <a:gd name="T105" fmla="*/ 241 h 2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 h="241">
                          <a:moveTo>
                            <a:pt x="67" y="0"/>
                          </a:moveTo>
                          <a:lnTo>
                            <a:pt x="64" y="3"/>
                          </a:lnTo>
                          <a:lnTo>
                            <a:pt x="61" y="6"/>
                          </a:lnTo>
                          <a:lnTo>
                            <a:pt x="58" y="15"/>
                          </a:lnTo>
                          <a:lnTo>
                            <a:pt x="52" y="23"/>
                          </a:lnTo>
                          <a:lnTo>
                            <a:pt x="46" y="32"/>
                          </a:lnTo>
                          <a:lnTo>
                            <a:pt x="40" y="41"/>
                          </a:lnTo>
                          <a:lnTo>
                            <a:pt x="35" y="49"/>
                          </a:lnTo>
                          <a:lnTo>
                            <a:pt x="29" y="58"/>
                          </a:lnTo>
                          <a:lnTo>
                            <a:pt x="20" y="67"/>
                          </a:lnTo>
                          <a:lnTo>
                            <a:pt x="14" y="79"/>
                          </a:lnTo>
                          <a:lnTo>
                            <a:pt x="11" y="84"/>
                          </a:lnTo>
                          <a:lnTo>
                            <a:pt x="8" y="93"/>
                          </a:lnTo>
                          <a:lnTo>
                            <a:pt x="5" y="99"/>
                          </a:lnTo>
                          <a:lnTo>
                            <a:pt x="2" y="105"/>
                          </a:lnTo>
                          <a:lnTo>
                            <a:pt x="2" y="113"/>
                          </a:lnTo>
                          <a:lnTo>
                            <a:pt x="0" y="119"/>
                          </a:lnTo>
                          <a:lnTo>
                            <a:pt x="2" y="142"/>
                          </a:lnTo>
                          <a:lnTo>
                            <a:pt x="8" y="163"/>
                          </a:lnTo>
                          <a:lnTo>
                            <a:pt x="14" y="186"/>
                          </a:lnTo>
                          <a:lnTo>
                            <a:pt x="23" y="203"/>
                          </a:lnTo>
                          <a:lnTo>
                            <a:pt x="32" y="218"/>
                          </a:lnTo>
                          <a:lnTo>
                            <a:pt x="40" y="230"/>
                          </a:lnTo>
                          <a:lnTo>
                            <a:pt x="46" y="238"/>
                          </a:lnTo>
                          <a:lnTo>
                            <a:pt x="49" y="241"/>
                          </a:lnTo>
                          <a:lnTo>
                            <a:pt x="37" y="189"/>
                          </a:lnTo>
                          <a:lnTo>
                            <a:pt x="35" y="142"/>
                          </a:lnTo>
                          <a:lnTo>
                            <a:pt x="37" y="102"/>
                          </a:lnTo>
                          <a:lnTo>
                            <a:pt x="43" y="67"/>
                          </a:lnTo>
                          <a:lnTo>
                            <a:pt x="49" y="41"/>
                          </a:lnTo>
                          <a:lnTo>
                            <a:pt x="58" y="20"/>
                          </a:lnTo>
                          <a:lnTo>
                            <a:pt x="64" y="6"/>
                          </a:lnTo>
                          <a:lnTo>
                            <a:pt x="64" y="3"/>
                          </a:lnTo>
                          <a:lnTo>
                            <a:pt x="67" y="0"/>
                          </a:lnTo>
                        </a:path>
                      </a:pathLst>
                    </a:custGeom>
                    <a:noFill/>
                    <a:ln w="14288">
                      <a:solidFill>
                        <a:srgbClr val="000000"/>
                      </a:solidFill>
                      <a:round/>
                      <a:headEnd/>
                      <a:tailEnd/>
                    </a:ln>
                  </p:spPr>
                  <p:txBody>
                    <a:bodyPr/>
                    <a:lstStyle/>
                    <a:p>
                      <a:endParaRPr lang="en-US"/>
                    </a:p>
                  </p:txBody>
                </p:sp>
                <p:sp>
                  <p:nvSpPr>
                    <p:cNvPr id="18839" name="Freeform 37"/>
                    <p:cNvSpPr>
                      <a:spLocks/>
                    </p:cNvSpPr>
                    <p:nvPr/>
                  </p:nvSpPr>
                  <p:spPr bwMode="auto">
                    <a:xfrm>
                      <a:off x="4568" y="183"/>
                      <a:ext cx="67" cy="241"/>
                    </a:xfrm>
                    <a:custGeom>
                      <a:avLst/>
                      <a:gdLst>
                        <a:gd name="T0" fmla="*/ 67 w 67"/>
                        <a:gd name="T1" fmla="*/ 0 h 241"/>
                        <a:gd name="T2" fmla="*/ 64 w 67"/>
                        <a:gd name="T3" fmla="*/ 3 h 241"/>
                        <a:gd name="T4" fmla="*/ 61 w 67"/>
                        <a:gd name="T5" fmla="*/ 6 h 241"/>
                        <a:gd name="T6" fmla="*/ 58 w 67"/>
                        <a:gd name="T7" fmla="*/ 15 h 241"/>
                        <a:gd name="T8" fmla="*/ 52 w 67"/>
                        <a:gd name="T9" fmla="*/ 23 h 241"/>
                        <a:gd name="T10" fmla="*/ 46 w 67"/>
                        <a:gd name="T11" fmla="*/ 32 h 241"/>
                        <a:gd name="T12" fmla="*/ 40 w 67"/>
                        <a:gd name="T13" fmla="*/ 41 h 241"/>
                        <a:gd name="T14" fmla="*/ 35 w 67"/>
                        <a:gd name="T15" fmla="*/ 49 h 241"/>
                        <a:gd name="T16" fmla="*/ 29 w 67"/>
                        <a:gd name="T17" fmla="*/ 58 h 241"/>
                        <a:gd name="T18" fmla="*/ 20 w 67"/>
                        <a:gd name="T19" fmla="*/ 67 h 241"/>
                        <a:gd name="T20" fmla="*/ 14 w 67"/>
                        <a:gd name="T21" fmla="*/ 79 h 241"/>
                        <a:gd name="T22" fmla="*/ 11 w 67"/>
                        <a:gd name="T23" fmla="*/ 84 h 241"/>
                        <a:gd name="T24" fmla="*/ 8 w 67"/>
                        <a:gd name="T25" fmla="*/ 93 h 241"/>
                        <a:gd name="T26" fmla="*/ 5 w 67"/>
                        <a:gd name="T27" fmla="*/ 99 h 241"/>
                        <a:gd name="T28" fmla="*/ 2 w 67"/>
                        <a:gd name="T29" fmla="*/ 105 h 241"/>
                        <a:gd name="T30" fmla="*/ 2 w 67"/>
                        <a:gd name="T31" fmla="*/ 113 h 241"/>
                        <a:gd name="T32" fmla="*/ 0 w 67"/>
                        <a:gd name="T33" fmla="*/ 119 h 241"/>
                        <a:gd name="T34" fmla="*/ 2 w 67"/>
                        <a:gd name="T35" fmla="*/ 142 h 241"/>
                        <a:gd name="T36" fmla="*/ 8 w 67"/>
                        <a:gd name="T37" fmla="*/ 163 h 241"/>
                        <a:gd name="T38" fmla="*/ 14 w 67"/>
                        <a:gd name="T39" fmla="*/ 186 h 241"/>
                        <a:gd name="T40" fmla="*/ 23 w 67"/>
                        <a:gd name="T41" fmla="*/ 203 h 241"/>
                        <a:gd name="T42" fmla="*/ 32 w 67"/>
                        <a:gd name="T43" fmla="*/ 218 h 241"/>
                        <a:gd name="T44" fmla="*/ 40 w 67"/>
                        <a:gd name="T45" fmla="*/ 230 h 241"/>
                        <a:gd name="T46" fmla="*/ 46 w 67"/>
                        <a:gd name="T47" fmla="*/ 238 h 241"/>
                        <a:gd name="T48" fmla="*/ 49 w 67"/>
                        <a:gd name="T49" fmla="*/ 241 h 241"/>
                        <a:gd name="T50" fmla="*/ 37 w 67"/>
                        <a:gd name="T51" fmla="*/ 189 h 241"/>
                        <a:gd name="T52" fmla="*/ 35 w 67"/>
                        <a:gd name="T53" fmla="*/ 142 h 241"/>
                        <a:gd name="T54" fmla="*/ 37 w 67"/>
                        <a:gd name="T55" fmla="*/ 102 h 241"/>
                        <a:gd name="T56" fmla="*/ 43 w 67"/>
                        <a:gd name="T57" fmla="*/ 67 h 241"/>
                        <a:gd name="T58" fmla="*/ 49 w 67"/>
                        <a:gd name="T59" fmla="*/ 41 h 241"/>
                        <a:gd name="T60" fmla="*/ 58 w 67"/>
                        <a:gd name="T61" fmla="*/ 20 h 241"/>
                        <a:gd name="T62" fmla="*/ 64 w 67"/>
                        <a:gd name="T63" fmla="*/ 6 h 241"/>
                        <a:gd name="T64" fmla="*/ 64 w 67"/>
                        <a:gd name="T65" fmla="*/ 3 h 241"/>
                        <a:gd name="T66" fmla="*/ 67 w 67"/>
                        <a:gd name="T67" fmla="*/ 0 h 2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
                        <a:gd name="T103" fmla="*/ 0 h 241"/>
                        <a:gd name="T104" fmla="*/ 67 w 67"/>
                        <a:gd name="T105" fmla="*/ 241 h 2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 h="241">
                          <a:moveTo>
                            <a:pt x="67" y="0"/>
                          </a:moveTo>
                          <a:lnTo>
                            <a:pt x="64" y="3"/>
                          </a:lnTo>
                          <a:lnTo>
                            <a:pt x="61" y="6"/>
                          </a:lnTo>
                          <a:lnTo>
                            <a:pt x="58" y="15"/>
                          </a:lnTo>
                          <a:lnTo>
                            <a:pt x="52" y="23"/>
                          </a:lnTo>
                          <a:lnTo>
                            <a:pt x="46" y="32"/>
                          </a:lnTo>
                          <a:lnTo>
                            <a:pt x="40" y="41"/>
                          </a:lnTo>
                          <a:lnTo>
                            <a:pt x="35" y="49"/>
                          </a:lnTo>
                          <a:lnTo>
                            <a:pt x="29" y="58"/>
                          </a:lnTo>
                          <a:lnTo>
                            <a:pt x="20" y="67"/>
                          </a:lnTo>
                          <a:lnTo>
                            <a:pt x="14" y="79"/>
                          </a:lnTo>
                          <a:lnTo>
                            <a:pt x="11" y="84"/>
                          </a:lnTo>
                          <a:lnTo>
                            <a:pt x="8" y="93"/>
                          </a:lnTo>
                          <a:lnTo>
                            <a:pt x="5" y="99"/>
                          </a:lnTo>
                          <a:lnTo>
                            <a:pt x="2" y="105"/>
                          </a:lnTo>
                          <a:lnTo>
                            <a:pt x="2" y="113"/>
                          </a:lnTo>
                          <a:lnTo>
                            <a:pt x="0" y="119"/>
                          </a:lnTo>
                          <a:lnTo>
                            <a:pt x="2" y="142"/>
                          </a:lnTo>
                          <a:lnTo>
                            <a:pt x="8" y="163"/>
                          </a:lnTo>
                          <a:lnTo>
                            <a:pt x="14" y="186"/>
                          </a:lnTo>
                          <a:lnTo>
                            <a:pt x="23" y="203"/>
                          </a:lnTo>
                          <a:lnTo>
                            <a:pt x="32" y="218"/>
                          </a:lnTo>
                          <a:lnTo>
                            <a:pt x="40" y="230"/>
                          </a:lnTo>
                          <a:lnTo>
                            <a:pt x="46" y="238"/>
                          </a:lnTo>
                          <a:lnTo>
                            <a:pt x="49" y="241"/>
                          </a:lnTo>
                          <a:lnTo>
                            <a:pt x="37" y="189"/>
                          </a:lnTo>
                          <a:lnTo>
                            <a:pt x="35" y="142"/>
                          </a:lnTo>
                          <a:lnTo>
                            <a:pt x="37" y="102"/>
                          </a:lnTo>
                          <a:lnTo>
                            <a:pt x="43" y="67"/>
                          </a:lnTo>
                          <a:lnTo>
                            <a:pt x="49" y="41"/>
                          </a:lnTo>
                          <a:lnTo>
                            <a:pt x="58" y="20"/>
                          </a:lnTo>
                          <a:lnTo>
                            <a:pt x="64" y="6"/>
                          </a:lnTo>
                          <a:lnTo>
                            <a:pt x="64" y="3"/>
                          </a:lnTo>
                          <a:lnTo>
                            <a:pt x="67" y="0"/>
                          </a:lnTo>
                          <a:close/>
                        </a:path>
                      </a:pathLst>
                    </a:custGeom>
                    <a:solidFill>
                      <a:srgbClr val="FFBA00"/>
                    </a:solidFill>
                    <a:ln w="9525">
                      <a:noFill/>
                      <a:round/>
                      <a:headEnd/>
                      <a:tailEnd/>
                    </a:ln>
                  </p:spPr>
                  <p:txBody>
                    <a:bodyPr/>
                    <a:lstStyle/>
                    <a:p>
                      <a:endParaRPr lang="en-US"/>
                    </a:p>
                  </p:txBody>
                </p:sp>
                <p:sp>
                  <p:nvSpPr>
                    <p:cNvPr id="18840" name="Freeform 38"/>
                    <p:cNvSpPr>
                      <a:spLocks/>
                    </p:cNvSpPr>
                    <p:nvPr/>
                  </p:nvSpPr>
                  <p:spPr bwMode="auto">
                    <a:xfrm>
                      <a:off x="4512" y="302"/>
                      <a:ext cx="35" cy="90"/>
                    </a:xfrm>
                    <a:custGeom>
                      <a:avLst/>
                      <a:gdLst>
                        <a:gd name="T0" fmla="*/ 26 w 35"/>
                        <a:gd name="T1" fmla="*/ 0 h 90"/>
                        <a:gd name="T2" fmla="*/ 35 w 35"/>
                        <a:gd name="T3" fmla="*/ 15 h 90"/>
                        <a:gd name="T4" fmla="*/ 32 w 35"/>
                        <a:gd name="T5" fmla="*/ 21 h 90"/>
                        <a:gd name="T6" fmla="*/ 32 w 35"/>
                        <a:gd name="T7" fmla="*/ 23 h 90"/>
                        <a:gd name="T8" fmla="*/ 32 w 35"/>
                        <a:gd name="T9" fmla="*/ 26 h 90"/>
                        <a:gd name="T10" fmla="*/ 29 w 35"/>
                        <a:gd name="T11" fmla="*/ 32 h 90"/>
                        <a:gd name="T12" fmla="*/ 29 w 35"/>
                        <a:gd name="T13" fmla="*/ 35 h 90"/>
                        <a:gd name="T14" fmla="*/ 29 w 35"/>
                        <a:gd name="T15" fmla="*/ 41 h 90"/>
                        <a:gd name="T16" fmla="*/ 29 w 35"/>
                        <a:gd name="T17" fmla="*/ 44 h 90"/>
                        <a:gd name="T18" fmla="*/ 29 w 35"/>
                        <a:gd name="T19" fmla="*/ 47 h 90"/>
                        <a:gd name="T20" fmla="*/ 26 w 35"/>
                        <a:gd name="T21" fmla="*/ 53 h 90"/>
                        <a:gd name="T22" fmla="*/ 26 w 35"/>
                        <a:gd name="T23" fmla="*/ 55 h 90"/>
                        <a:gd name="T24" fmla="*/ 26 w 35"/>
                        <a:gd name="T25" fmla="*/ 61 h 90"/>
                        <a:gd name="T26" fmla="*/ 26 w 35"/>
                        <a:gd name="T27" fmla="*/ 64 h 90"/>
                        <a:gd name="T28" fmla="*/ 26 w 35"/>
                        <a:gd name="T29" fmla="*/ 70 h 90"/>
                        <a:gd name="T30" fmla="*/ 26 w 35"/>
                        <a:gd name="T31" fmla="*/ 76 h 90"/>
                        <a:gd name="T32" fmla="*/ 29 w 35"/>
                        <a:gd name="T33" fmla="*/ 79 h 90"/>
                        <a:gd name="T34" fmla="*/ 29 w 35"/>
                        <a:gd name="T35" fmla="*/ 84 h 90"/>
                        <a:gd name="T36" fmla="*/ 3 w 35"/>
                        <a:gd name="T37" fmla="*/ 90 h 90"/>
                        <a:gd name="T38" fmla="*/ 3 w 35"/>
                        <a:gd name="T39" fmla="*/ 84 h 90"/>
                        <a:gd name="T40" fmla="*/ 0 w 35"/>
                        <a:gd name="T41" fmla="*/ 79 h 90"/>
                        <a:gd name="T42" fmla="*/ 0 w 35"/>
                        <a:gd name="T43" fmla="*/ 73 h 90"/>
                        <a:gd name="T44" fmla="*/ 0 w 35"/>
                        <a:gd name="T45" fmla="*/ 64 h 90"/>
                        <a:gd name="T46" fmla="*/ 0 w 35"/>
                        <a:gd name="T47" fmla="*/ 61 h 90"/>
                        <a:gd name="T48" fmla="*/ 0 w 35"/>
                        <a:gd name="T49" fmla="*/ 55 h 90"/>
                        <a:gd name="T50" fmla="*/ 0 w 35"/>
                        <a:gd name="T51" fmla="*/ 50 h 90"/>
                        <a:gd name="T52" fmla="*/ 0 w 35"/>
                        <a:gd name="T53" fmla="*/ 44 h 90"/>
                        <a:gd name="T54" fmla="*/ 3 w 35"/>
                        <a:gd name="T55" fmla="*/ 41 h 90"/>
                        <a:gd name="T56" fmla="*/ 3 w 35"/>
                        <a:gd name="T57" fmla="*/ 35 h 90"/>
                        <a:gd name="T58" fmla="*/ 3 w 35"/>
                        <a:gd name="T59" fmla="*/ 29 h 90"/>
                        <a:gd name="T60" fmla="*/ 3 w 35"/>
                        <a:gd name="T61" fmla="*/ 26 h 90"/>
                        <a:gd name="T62" fmla="*/ 6 w 35"/>
                        <a:gd name="T63" fmla="*/ 23 h 90"/>
                        <a:gd name="T64" fmla="*/ 6 w 35"/>
                        <a:gd name="T65" fmla="*/ 18 h 90"/>
                        <a:gd name="T66" fmla="*/ 6 w 35"/>
                        <a:gd name="T67" fmla="*/ 15 h 90"/>
                        <a:gd name="T68" fmla="*/ 9 w 35"/>
                        <a:gd name="T69" fmla="*/ 12 h 90"/>
                        <a:gd name="T70" fmla="*/ 15 w 35"/>
                        <a:gd name="T71" fmla="*/ 26 h 90"/>
                        <a:gd name="T72" fmla="*/ 26 w 35"/>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90"/>
                        <a:gd name="T113" fmla="*/ 35 w 35"/>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90">
                          <a:moveTo>
                            <a:pt x="26" y="0"/>
                          </a:moveTo>
                          <a:lnTo>
                            <a:pt x="35" y="15"/>
                          </a:lnTo>
                          <a:lnTo>
                            <a:pt x="32" y="21"/>
                          </a:lnTo>
                          <a:lnTo>
                            <a:pt x="32" y="23"/>
                          </a:lnTo>
                          <a:lnTo>
                            <a:pt x="32" y="26"/>
                          </a:lnTo>
                          <a:lnTo>
                            <a:pt x="29" y="32"/>
                          </a:lnTo>
                          <a:lnTo>
                            <a:pt x="29" y="35"/>
                          </a:lnTo>
                          <a:lnTo>
                            <a:pt x="29" y="41"/>
                          </a:lnTo>
                          <a:lnTo>
                            <a:pt x="29" y="44"/>
                          </a:lnTo>
                          <a:lnTo>
                            <a:pt x="29" y="47"/>
                          </a:lnTo>
                          <a:lnTo>
                            <a:pt x="26" y="53"/>
                          </a:lnTo>
                          <a:lnTo>
                            <a:pt x="26" y="55"/>
                          </a:lnTo>
                          <a:lnTo>
                            <a:pt x="26" y="61"/>
                          </a:lnTo>
                          <a:lnTo>
                            <a:pt x="26" y="64"/>
                          </a:lnTo>
                          <a:lnTo>
                            <a:pt x="26" y="70"/>
                          </a:lnTo>
                          <a:lnTo>
                            <a:pt x="26" y="76"/>
                          </a:lnTo>
                          <a:lnTo>
                            <a:pt x="29" y="79"/>
                          </a:lnTo>
                          <a:lnTo>
                            <a:pt x="29" y="84"/>
                          </a:lnTo>
                          <a:lnTo>
                            <a:pt x="3" y="90"/>
                          </a:lnTo>
                          <a:lnTo>
                            <a:pt x="3" y="84"/>
                          </a:lnTo>
                          <a:lnTo>
                            <a:pt x="0" y="79"/>
                          </a:lnTo>
                          <a:lnTo>
                            <a:pt x="0" y="73"/>
                          </a:lnTo>
                          <a:lnTo>
                            <a:pt x="0" y="64"/>
                          </a:lnTo>
                          <a:lnTo>
                            <a:pt x="0" y="61"/>
                          </a:lnTo>
                          <a:lnTo>
                            <a:pt x="0" y="55"/>
                          </a:lnTo>
                          <a:lnTo>
                            <a:pt x="0" y="50"/>
                          </a:lnTo>
                          <a:lnTo>
                            <a:pt x="0" y="44"/>
                          </a:lnTo>
                          <a:lnTo>
                            <a:pt x="3" y="41"/>
                          </a:lnTo>
                          <a:lnTo>
                            <a:pt x="3" y="35"/>
                          </a:lnTo>
                          <a:lnTo>
                            <a:pt x="3" y="29"/>
                          </a:lnTo>
                          <a:lnTo>
                            <a:pt x="3" y="26"/>
                          </a:lnTo>
                          <a:lnTo>
                            <a:pt x="6" y="23"/>
                          </a:lnTo>
                          <a:lnTo>
                            <a:pt x="6" y="18"/>
                          </a:lnTo>
                          <a:lnTo>
                            <a:pt x="6" y="15"/>
                          </a:lnTo>
                          <a:lnTo>
                            <a:pt x="9" y="12"/>
                          </a:lnTo>
                          <a:lnTo>
                            <a:pt x="15" y="26"/>
                          </a:lnTo>
                          <a:lnTo>
                            <a:pt x="26" y="0"/>
                          </a:lnTo>
                          <a:close/>
                        </a:path>
                      </a:pathLst>
                    </a:custGeom>
                    <a:solidFill>
                      <a:srgbClr val="000000"/>
                    </a:solidFill>
                    <a:ln w="9525">
                      <a:noFill/>
                      <a:round/>
                      <a:headEnd/>
                      <a:tailEnd/>
                    </a:ln>
                  </p:spPr>
                  <p:txBody>
                    <a:bodyPr/>
                    <a:lstStyle/>
                    <a:p>
                      <a:endParaRPr lang="en-US"/>
                    </a:p>
                  </p:txBody>
                </p:sp>
                <p:sp>
                  <p:nvSpPr>
                    <p:cNvPr id="18841" name="Freeform 39"/>
                    <p:cNvSpPr>
                      <a:spLocks/>
                    </p:cNvSpPr>
                    <p:nvPr/>
                  </p:nvSpPr>
                  <p:spPr bwMode="auto">
                    <a:xfrm>
                      <a:off x="4518" y="302"/>
                      <a:ext cx="64" cy="53"/>
                    </a:xfrm>
                    <a:custGeom>
                      <a:avLst/>
                      <a:gdLst>
                        <a:gd name="T0" fmla="*/ 50 w 64"/>
                        <a:gd name="T1" fmla="*/ 53 h 53"/>
                        <a:gd name="T2" fmla="*/ 50 w 64"/>
                        <a:gd name="T3" fmla="*/ 53 h 53"/>
                        <a:gd name="T4" fmla="*/ 41 w 64"/>
                        <a:gd name="T5" fmla="*/ 47 h 53"/>
                        <a:gd name="T6" fmla="*/ 32 w 64"/>
                        <a:gd name="T7" fmla="*/ 44 h 53"/>
                        <a:gd name="T8" fmla="*/ 26 w 64"/>
                        <a:gd name="T9" fmla="*/ 38 h 53"/>
                        <a:gd name="T10" fmla="*/ 20 w 64"/>
                        <a:gd name="T11" fmla="*/ 35 h 53"/>
                        <a:gd name="T12" fmla="*/ 14 w 64"/>
                        <a:gd name="T13" fmla="*/ 32 h 53"/>
                        <a:gd name="T14" fmla="*/ 12 w 64"/>
                        <a:gd name="T15" fmla="*/ 29 h 53"/>
                        <a:gd name="T16" fmla="*/ 9 w 64"/>
                        <a:gd name="T17" fmla="*/ 26 h 53"/>
                        <a:gd name="T18" fmla="*/ 9 w 64"/>
                        <a:gd name="T19" fmla="*/ 26 h 53"/>
                        <a:gd name="T20" fmla="*/ 9 w 64"/>
                        <a:gd name="T21" fmla="*/ 26 h 53"/>
                        <a:gd name="T22" fmla="*/ 6 w 64"/>
                        <a:gd name="T23" fmla="*/ 23 h 53"/>
                        <a:gd name="T24" fmla="*/ 0 w 64"/>
                        <a:gd name="T25" fmla="*/ 12 h 53"/>
                        <a:gd name="T26" fmla="*/ 14 w 64"/>
                        <a:gd name="T27" fmla="*/ 12 h 53"/>
                        <a:gd name="T28" fmla="*/ 14 w 64"/>
                        <a:gd name="T29" fmla="*/ 12 h 53"/>
                        <a:gd name="T30" fmla="*/ 14 w 64"/>
                        <a:gd name="T31" fmla="*/ 0 h 53"/>
                        <a:gd name="T32" fmla="*/ 14 w 64"/>
                        <a:gd name="T33" fmla="*/ 12 h 53"/>
                        <a:gd name="T34" fmla="*/ 20 w 64"/>
                        <a:gd name="T35" fmla="*/ 0 h 53"/>
                        <a:gd name="T36" fmla="*/ 9 w 64"/>
                        <a:gd name="T37" fmla="*/ 26 h 53"/>
                        <a:gd name="T38" fmla="*/ 14 w 64"/>
                        <a:gd name="T39" fmla="*/ 12 h 53"/>
                        <a:gd name="T40" fmla="*/ 14 w 64"/>
                        <a:gd name="T41" fmla="*/ 26 h 53"/>
                        <a:gd name="T42" fmla="*/ 14 w 64"/>
                        <a:gd name="T43" fmla="*/ 12 h 53"/>
                        <a:gd name="T44" fmla="*/ 14 w 64"/>
                        <a:gd name="T45" fmla="*/ 12 h 53"/>
                        <a:gd name="T46" fmla="*/ 26 w 64"/>
                        <a:gd name="T47" fmla="*/ 12 h 53"/>
                        <a:gd name="T48" fmla="*/ 23 w 64"/>
                        <a:gd name="T49" fmla="*/ 3 h 53"/>
                        <a:gd name="T50" fmla="*/ 23 w 64"/>
                        <a:gd name="T51" fmla="*/ 3 h 53"/>
                        <a:gd name="T52" fmla="*/ 23 w 64"/>
                        <a:gd name="T53" fmla="*/ 3 h 53"/>
                        <a:gd name="T54" fmla="*/ 26 w 64"/>
                        <a:gd name="T55" fmla="*/ 6 h 53"/>
                        <a:gd name="T56" fmla="*/ 29 w 64"/>
                        <a:gd name="T57" fmla="*/ 9 h 53"/>
                        <a:gd name="T58" fmla="*/ 32 w 64"/>
                        <a:gd name="T59" fmla="*/ 9 h 53"/>
                        <a:gd name="T60" fmla="*/ 35 w 64"/>
                        <a:gd name="T61" fmla="*/ 12 h 53"/>
                        <a:gd name="T62" fmla="*/ 41 w 64"/>
                        <a:gd name="T63" fmla="*/ 15 h 53"/>
                        <a:gd name="T64" fmla="*/ 47 w 64"/>
                        <a:gd name="T65" fmla="*/ 21 h 53"/>
                        <a:gd name="T66" fmla="*/ 55 w 64"/>
                        <a:gd name="T67" fmla="*/ 23 h 53"/>
                        <a:gd name="T68" fmla="*/ 64 w 64"/>
                        <a:gd name="T69" fmla="*/ 29 h 53"/>
                        <a:gd name="T70" fmla="*/ 64 w 64"/>
                        <a:gd name="T71" fmla="*/ 29 h 53"/>
                        <a:gd name="T72" fmla="*/ 50 w 64"/>
                        <a:gd name="T73" fmla="*/ 53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53"/>
                        <a:gd name="T113" fmla="*/ 64 w 64"/>
                        <a:gd name="T114" fmla="*/ 53 h 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53">
                          <a:moveTo>
                            <a:pt x="50" y="53"/>
                          </a:moveTo>
                          <a:lnTo>
                            <a:pt x="50" y="53"/>
                          </a:lnTo>
                          <a:lnTo>
                            <a:pt x="41" y="47"/>
                          </a:lnTo>
                          <a:lnTo>
                            <a:pt x="32" y="44"/>
                          </a:lnTo>
                          <a:lnTo>
                            <a:pt x="26" y="38"/>
                          </a:lnTo>
                          <a:lnTo>
                            <a:pt x="20" y="35"/>
                          </a:lnTo>
                          <a:lnTo>
                            <a:pt x="14" y="32"/>
                          </a:lnTo>
                          <a:lnTo>
                            <a:pt x="12" y="29"/>
                          </a:lnTo>
                          <a:lnTo>
                            <a:pt x="9" y="26"/>
                          </a:lnTo>
                          <a:lnTo>
                            <a:pt x="6" y="23"/>
                          </a:lnTo>
                          <a:lnTo>
                            <a:pt x="0" y="12"/>
                          </a:lnTo>
                          <a:lnTo>
                            <a:pt x="14" y="12"/>
                          </a:lnTo>
                          <a:lnTo>
                            <a:pt x="14" y="0"/>
                          </a:lnTo>
                          <a:lnTo>
                            <a:pt x="14" y="12"/>
                          </a:lnTo>
                          <a:lnTo>
                            <a:pt x="20" y="0"/>
                          </a:lnTo>
                          <a:lnTo>
                            <a:pt x="9" y="26"/>
                          </a:lnTo>
                          <a:lnTo>
                            <a:pt x="14" y="12"/>
                          </a:lnTo>
                          <a:lnTo>
                            <a:pt x="14" y="26"/>
                          </a:lnTo>
                          <a:lnTo>
                            <a:pt x="14" y="12"/>
                          </a:lnTo>
                          <a:lnTo>
                            <a:pt x="26" y="12"/>
                          </a:lnTo>
                          <a:lnTo>
                            <a:pt x="23" y="3"/>
                          </a:lnTo>
                          <a:lnTo>
                            <a:pt x="26" y="6"/>
                          </a:lnTo>
                          <a:lnTo>
                            <a:pt x="29" y="9"/>
                          </a:lnTo>
                          <a:lnTo>
                            <a:pt x="32" y="9"/>
                          </a:lnTo>
                          <a:lnTo>
                            <a:pt x="35" y="12"/>
                          </a:lnTo>
                          <a:lnTo>
                            <a:pt x="41" y="15"/>
                          </a:lnTo>
                          <a:lnTo>
                            <a:pt x="47" y="21"/>
                          </a:lnTo>
                          <a:lnTo>
                            <a:pt x="55" y="23"/>
                          </a:lnTo>
                          <a:lnTo>
                            <a:pt x="64" y="29"/>
                          </a:lnTo>
                          <a:lnTo>
                            <a:pt x="50" y="53"/>
                          </a:lnTo>
                          <a:close/>
                        </a:path>
                      </a:pathLst>
                    </a:custGeom>
                    <a:solidFill>
                      <a:srgbClr val="000000"/>
                    </a:solidFill>
                    <a:ln w="9525">
                      <a:noFill/>
                      <a:round/>
                      <a:headEnd/>
                      <a:tailEnd/>
                    </a:ln>
                  </p:spPr>
                  <p:txBody>
                    <a:bodyPr/>
                    <a:lstStyle/>
                    <a:p>
                      <a:endParaRPr lang="en-US"/>
                    </a:p>
                  </p:txBody>
                </p:sp>
                <p:sp>
                  <p:nvSpPr>
                    <p:cNvPr id="18842" name="Freeform 40"/>
                    <p:cNvSpPr>
                      <a:spLocks/>
                    </p:cNvSpPr>
                    <p:nvPr/>
                  </p:nvSpPr>
                  <p:spPr bwMode="auto">
                    <a:xfrm>
                      <a:off x="4568" y="331"/>
                      <a:ext cx="99" cy="180"/>
                    </a:xfrm>
                    <a:custGeom>
                      <a:avLst/>
                      <a:gdLst>
                        <a:gd name="T0" fmla="*/ 87 w 99"/>
                        <a:gd name="T1" fmla="*/ 154 h 180"/>
                        <a:gd name="T2" fmla="*/ 73 w 99"/>
                        <a:gd name="T3" fmla="*/ 166 h 180"/>
                        <a:gd name="T4" fmla="*/ 70 w 99"/>
                        <a:gd name="T5" fmla="*/ 154 h 180"/>
                        <a:gd name="T6" fmla="*/ 67 w 99"/>
                        <a:gd name="T7" fmla="*/ 143 h 180"/>
                        <a:gd name="T8" fmla="*/ 67 w 99"/>
                        <a:gd name="T9" fmla="*/ 134 h 180"/>
                        <a:gd name="T10" fmla="*/ 64 w 99"/>
                        <a:gd name="T11" fmla="*/ 122 h 180"/>
                        <a:gd name="T12" fmla="*/ 61 w 99"/>
                        <a:gd name="T13" fmla="*/ 111 h 180"/>
                        <a:gd name="T14" fmla="*/ 55 w 99"/>
                        <a:gd name="T15" fmla="*/ 102 h 180"/>
                        <a:gd name="T16" fmla="*/ 52 w 99"/>
                        <a:gd name="T17" fmla="*/ 90 h 180"/>
                        <a:gd name="T18" fmla="*/ 49 w 99"/>
                        <a:gd name="T19" fmla="*/ 82 h 180"/>
                        <a:gd name="T20" fmla="*/ 43 w 99"/>
                        <a:gd name="T21" fmla="*/ 73 h 180"/>
                        <a:gd name="T22" fmla="*/ 37 w 99"/>
                        <a:gd name="T23" fmla="*/ 64 h 180"/>
                        <a:gd name="T24" fmla="*/ 32 w 99"/>
                        <a:gd name="T25" fmla="*/ 55 h 180"/>
                        <a:gd name="T26" fmla="*/ 26 w 99"/>
                        <a:gd name="T27" fmla="*/ 47 h 180"/>
                        <a:gd name="T28" fmla="*/ 20 w 99"/>
                        <a:gd name="T29" fmla="*/ 41 h 180"/>
                        <a:gd name="T30" fmla="*/ 11 w 99"/>
                        <a:gd name="T31" fmla="*/ 35 h 180"/>
                        <a:gd name="T32" fmla="*/ 5 w 99"/>
                        <a:gd name="T33" fmla="*/ 29 h 180"/>
                        <a:gd name="T34" fmla="*/ 0 w 99"/>
                        <a:gd name="T35" fmla="*/ 24 h 180"/>
                        <a:gd name="T36" fmla="*/ 14 w 99"/>
                        <a:gd name="T37" fmla="*/ 0 h 180"/>
                        <a:gd name="T38" fmla="*/ 23 w 99"/>
                        <a:gd name="T39" fmla="*/ 6 h 180"/>
                        <a:gd name="T40" fmla="*/ 32 w 99"/>
                        <a:gd name="T41" fmla="*/ 15 h 180"/>
                        <a:gd name="T42" fmla="*/ 37 w 99"/>
                        <a:gd name="T43" fmla="*/ 21 h 180"/>
                        <a:gd name="T44" fmla="*/ 46 w 99"/>
                        <a:gd name="T45" fmla="*/ 29 h 180"/>
                        <a:gd name="T46" fmla="*/ 52 w 99"/>
                        <a:gd name="T47" fmla="*/ 41 h 180"/>
                        <a:gd name="T48" fmla="*/ 61 w 99"/>
                        <a:gd name="T49" fmla="*/ 50 h 180"/>
                        <a:gd name="T50" fmla="*/ 67 w 99"/>
                        <a:gd name="T51" fmla="*/ 58 h 180"/>
                        <a:gd name="T52" fmla="*/ 73 w 99"/>
                        <a:gd name="T53" fmla="*/ 70 h 180"/>
                        <a:gd name="T54" fmla="*/ 78 w 99"/>
                        <a:gd name="T55" fmla="*/ 79 h 180"/>
                        <a:gd name="T56" fmla="*/ 81 w 99"/>
                        <a:gd name="T57" fmla="*/ 90 h 180"/>
                        <a:gd name="T58" fmla="*/ 84 w 99"/>
                        <a:gd name="T59" fmla="*/ 102 h 180"/>
                        <a:gd name="T60" fmla="*/ 90 w 99"/>
                        <a:gd name="T61" fmla="*/ 114 h 180"/>
                        <a:gd name="T62" fmla="*/ 93 w 99"/>
                        <a:gd name="T63" fmla="*/ 128 h 180"/>
                        <a:gd name="T64" fmla="*/ 96 w 99"/>
                        <a:gd name="T65" fmla="*/ 140 h 180"/>
                        <a:gd name="T66" fmla="*/ 96 w 99"/>
                        <a:gd name="T67" fmla="*/ 151 h 180"/>
                        <a:gd name="T68" fmla="*/ 99 w 99"/>
                        <a:gd name="T69" fmla="*/ 166 h 180"/>
                        <a:gd name="T70" fmla="*/ 81 w 99"/>
                        <a:gd name="T71" fmla="*/ 178 h 180"/>
                        <a:gd name="T72" fmla="*/ 99 w 99"/>
                        <a:gd name="T73" fmla="*/ 166 h 180"/>
                        <a:gd name="T74" fmla="*/ 96 w 99"/>
                        <a:gd name="T75" fmla="*/ 172 h 180"/>
                        <a:gd name="T76" fmla="*/ 96 w 99"/>
                        <a:gd name="T77" fmla="*/ 175 h 180"/>
                        <a:gd name="T78" fmla="*/ 90 w 99"/>
                        <a:gd name="T79" fmla="*/ 178 h 180"/>
                        <a:gd name="T80" fmla="*/ 87 w 99"/>
                        <a:gd name="T81" fmla="*/ 180 h 180"/>
                        <a:gd name="T82" fmla="*/ 81 w 99"/>
                        <a:gd name="T83" fmla="*/ 178 h 180"/>
                        <a:gd name="T84" fmla="*/ 75 w 99"/>
                        <a:gd name="T85" fmla="*/ 178 h 180"/>
                        <a:gd name="T86" fmla="*/ 73 w 99"/>
                        <a:gd name="T87" fmla="*/ 172 h 180"/>
                        <a:gd name="T88" fmla="*/ 73 w 99"/>
                        <a:gd name="T89" fmla="*/ 166 h 180"/>
                        <a:gd name="T90" fmla="*/ 87 w 99"/>
                        <a:gd name="T91" fmla="*/ 154 h 1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9"/>
                        <a:gd name="T139" fmla="*/ 0 h 180"/>
                        <a:gd name="T140" fmla="*/ 99 w 99"/>
                        <a:gd name="T141" fmla="*/ 180 h 1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9" h="180">
                          <a:moveTo>
                            <a:pt x="87" y="154"/>
                          </a:moveTo>
                          <a:lnTo>
                            <a:pt x="73" y="166"/>
                          </a:lnTo>
                          <a:lnTo>
                            <a:pt x="70" y="154"/>
                          </a:lnTo>
                          <a:lnTo>
                            <a:pt x="67" y="143"/>
                          </a:lnTo>
                          <a:lnTo>
                            <a:pt x="67" y="134"/>
                          </a:lnTo>
                          <a:lnTo>
                            <a:pt x="64" y="122"/>
                          </a:lnTo>
                          <a:lnTo>
                            <a:pt x="61" y="111"/>
                          </a:lnTo>
                          <a:lnTo>
                            <a:pt x="55" y="102"/>
                          </a:lnTo>
                          <a:lnTo>
                            <a:pt x="52" y="90"/>
                          </a:lnTo>
                          <a:lnTo>
                            <a:pt x="49" y="82"/>
                          </a:lnTo>
                          <a:lnTo>
                            <a:pt x="43" y="73"/>
                          </a:lnTo>
                          <a:lnTo>
                            <a:pt x="37" y="64"/>
                          </a:lnTo>
                          <a:lnTo>
                            <a:pt x="32" y="55"/>
                          </a:lnTo>
                          <a:lnTo>
                            <a:pt x="26" y="47"/>
                          </a:lnTo>
                          <a:lnTo>
                            <a:pt x="20" y="41"/>
                          </a:lnTo>
                          <a:lnTo>
                            <a:pt x="11" y="35"/>
                          </a:lnTo>
                          <a:lnTo>
                            <a:pt x="5" y="29"/>
                          </a:lnTo>
                          <a:lnTo>
                            <a:pt x="0" y="24"/>
                          </a:lnTo>
                          <a:lnTo>
                            <a:pt x="14" y="0"/>
                          </a:lnTo>
                          <a:lnTo>
                            <a:pt x="23" y="6"/>
                          </a:lnTo>
                          <a:lnTo>
                            <a:pt x="32" y="15"/>
                          </a:lnTo>
                          <a:lnTo>
                            <a:pt x="37" y="21"/>
                          </a:lnTo>
                          <a:lnTo>
                            <a:pt x="46" y="29"/>
                          </a:lnTo>
                          <a:lnTo>
                            <a:pt x="52" y="41"/>
                          </a:lnTo>
                          <a:lnTo>
                            <a:pt x="61" y="50"/>
                          </a:lnTo>
                          <a:lnTo>
                            <a:pt x="67" y="58"/>
                          </a:lnTo>
                          <a:lnTo>
                            <a:pt x="73" y="70"/>
                          </a:lnTo>
                          <a:lnTo>
                            <a:pt x="78" y="79"/>
                          </a:lnTo>
                          <a:lnTo>
                            <a:pt x="81" y="90"/>
                          </a:lnTo>
                          <a:lnTo>
                            <a:pt x="84" y="102"/>
                          </a:lnTo>
                          <a:lnTo>
                            <a:pt x="90" y="114"/>
                          </a:lnTo>
                          <a:lnTo>
                            <a:pt x="93" y="128"/>
                          </a:lnTo>
                          <a:lnTo>
                            <a:pt x="96" y="140"/>
                          </a:lnTo>
                          <a:lnTo>
                            <a:pt x="96" y="151"/>
                          </a:lnTo>
                          <a:lnTo>
                            <a:pt x="99" y="166"/>
                          </a:lnTo>
                          <a:lnTo>
                            <a:pt x="81" y="178"/>
                          </a:lnTo>
                          <a:lnTo>
                            <a:pt x="99" y="166"/>
                          </a:lnTo>
                          <a:lnTo>
                            <a:pt x="96" y="172"/>
                          </a:lnTo>
                          <a:lnTo>
                            <a:pt x="96" y="175"/>
                          </a:lnTo>
                          <a:lnTo>
                            <a:pt x="90" y="178"/>
                          </a:lnTo>
                          <a:lnTo>
                            <a:pt x="87" y="180"/>
                          </a:lnTo>
                          <a:lnTo>
                            <a:pt x="81" y="178"/>
                          </a:lnTo>
                          <a:lnTo>
                            <a:pt x="75" y="178"/>
                          </a:lnTo>
                          <a:lnTo>
                            <a:pt x="73" y="172"/>
                          </a:lnTo>
                          <a:lnTo>
                            <a:pt x="73" y="166"/>
                          </a:lnTo>
                          <a:lnTo>
                            <a:pt x="87" y="154"/>
                          </a:lnTo>
                          <a:close/>
                        </a:path>
                      </a:pathLst>
                    </a:custGeom>
                    <a:solidFill>
                      <a:srgbClr val="000000"/>
                    </a:solidFill>
                    <a:ln w="9525">
                      <a:noFill/>
                      <a:round/>
                      <a:headEnd/>
                      <a:tailEnd/>
                    </a:ln>
                  </p:spPr>
                  <p:txBody>
                    <a:bodyPr/>
                    <a:lstStyle/>
                    <a:p>
                      <a:endParaRPr lang="en-US"/>
                    </a:p>
                  </p:txBody>
                </p:sp>
                <p:sp>
                  <p:nvSpPr>
                    <p:cNvPr id="18843" name="Freeform 41"/>
                    <p:cNvSpPr>
                      <a:spLocks/>
                    </p:cNvSpPr>
                    <p:nvPr/>
                  </p:nvSpPr>
                  <p:spPr bwMode="auto">
                    <a:xfrm>
                      <a:off x="4515" y="386"/>
                      <a:ext cx="140" cy="123"/>
                    </a:xfrm>
                    <a:custGeom>
                      <a:avLst/>
                      <a:gdLst>
                        <a:gd name="T0" fmla="*/ 26 w 140"/>
                        <a:gd name="T1" fmla="*/ 0 h 123"/>
                        <a:gd name="T2" fmla="*/ 26 w 140"/>
                        <a:gd name="T3" fmla="*/ 0 h 123"/>
                        <a:gd name="T4" fmla="*/ 29 w 140"/>
                        <a:gd name="T5" fmla="*/ 9 h 123"/>
                        <a:gd name="T6" fmla="*/ 29 w 140"/>
                        <a:gd name="T7" fmla="*/ 15 h 123"/>
                        <a:gd name="T8" fmla="*/ 32 w 140"/>
                        <a:gd name="T9" fmla="*/ 24 h 123"/>
                        <a:gd name="T10" fmla="*/ 35 w 140"/>
                        <a:gd name="T11" fmla="*/ 30 h 123"/>
                        <a:gd name="T12" fmla="*/ 38 w 140"/>
                        <a:gd name="T13" fmla="*/ 38 h 123"/>
                        <a:gd name="T14" fmla="*/ 41 w 140"/>
                        <a:gd name="T15" fmla="*/ 44 h 123"/>
                        <a:gd name="T16" fmla="*/ 47 w 140"/>
                        <a:gd name="T17" fmla="*/ 50 h 123"/>
                        <a:gd name="T18" fmla="*/ 50 w 140"/>
                        <a:gd name="T19" fmla="*/ 56 h 123"/>
                        <a:gd name="T20" fmla="*/ 55 w 140"/>
                        <a:gd name="T21" fmla="*/ 62 h 123"/>
                        <a:gd name="T22" fmla="*/ 64 w 140"/>
                        <a:gd name="T23" fmla="*/ 67 h 123"/>
                        <a:gd name="T24" fmla="*/ 73 w 140"/>
                        <a:gd name="T25" fmla="*/ 73 h 123"/>
                        <a:gd name="T26" fmla="*/ 82 w 140"/>
                        <a:gd name="T27" fmla="*/ 79 h 123"/>
                        <a:gd name="T28" fmla="*/ 93 w 140"/>
                        <a:gd name="T29" fmla="*/ 82 h 123"/>
                        <a:gd name="T30" fmla="*/ 108 w 140"/>
                        <a:gd name="T31" fmla="*/ 88 h 123"/>
                        <a:gd name="T32" fmla="*/ 123 w 140"/>
                        <a:gd name="T33" fmla="*/ 93 h 123"/>
                        <a:gd name="T34" fmla="*/ 140 w 140"/>
                        <a:gd name="T35" fmla="*/ 99 h 123"/>
                        <a:gd name="T36" fmla="*/ 134 w 140"/>
                        <a:gd name="T37" fmla="*/ 123 h 123"/>
                        <a:gd name="T38" fmla="*/ 117 w 140"/>
                        <a:gd name="T39" fmla="*/ 120 h 123"/>
                        <a:gd name="T40" fmla="*/ 99 w 140"/>
                        <a:gd name="T41" fmla="*/ 114 h 123"/>
                        <a:gd name="T42" fmla="*/ 85 w 140"/>
                        <a:gd name="T43" fmla="*/ 108 h 123"/>
                        <a:gd name="T44" fmla="*/ 70 w 140"/>
                        <a:gd name="T45" fmla="*/ 102 h 123"/>
                        <a:gd name="T46" fmla="*/ 58 w 140"/>
                        <a:gd name="T47" fmla="*/ 96 h 123"/>
                        <a:gd name="T48" fmla="*/ 47 w 140"/>
                        <a:gd name="T49" fmla="*/ 88 h 123"/>
                        <a:gd name="T50" fmla="*/ 38 w 140"/>
                        <a:gd name="T51" fmla="*/ 82 h 123"/>
                        <a:gd name="T52" fmla="*/ 29 w 140"/>
                        <a:gd name="T53" fmla="*/ 73 h 123"/>
                        <a:gd name="T54" fmla="*/ 23 w 140"/>
                        <a:gd name="T55" fmla="*/ 64 h 123"/>
                        <a:gd name="T56" fmla="*/ 17 w 140"/>
                        <a:gd name="T57" fmla="*/ 56 h 123"/>
                        <a:gd name="T58" fmla="*/ 15 w 140"/>
                        <a:gd name="T59" fmla="*/ 50 h 123"/>
                        <a:gd name="T60" fmla="*/ 9 w 140"/>
                        <a:gd name="T61" fmla="*/ 41 h 123"/>
                        <a:gd name="T62" fmla="*/ 6 w 140"/>
                        <a:gd name="T63" fmla="*/ 32 h 123"/>
                        <a:gd name="T64" fmla="*/ 6 w 140"/>
                        <a:gd name="T65" fmla="*/ 24 h 123"/>
                        <a:gd name="T66" fmla="*/ 3 w 140"/>
                        <a:gd name="T67" fmla="*/ 15 h 123"/>
                        <a:gd name="T68" fmla="*/ 0 w 140"/>
                        <a:gd name="T69" fmla="*/ 6 h 123"/>
                        <a:gd name="T70" fmla="*/ 0 w 140"/>
                        <a:gd name="T71" fmla="*/ 6 h 123"/>
                        <a:gd name="T72" fmla="*/ 26 w 140"/>
                        <a:gd name="T73" fmla="*/ 0 h 1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0"/>
                        <a:gd name="T112" fmla="*/ 0 h 123"/>
                        <a:gd name="T113" fmla="*/ 140 w 140"/>
                        <a:gd name="T114" fmla="*/ 123 h 1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0" h="123">
                          <a:moveTo>
                            <a:pt x="26" y="0"/>
                          </a:moveTo>
                          <a:lnTo>
                            <a:pt x="26" y="0"/>
                          </a:lnTo>
                          <a:lnTo>
                            <a:pt x="29" y="9"/>
                          </a:lnTo>
                          <a:lnTo>
                            <a:pt x="29" y="15"/>
                          </a:lnTo>
                          <a:lnTo>
                            <a:pt x="32" y="24"/>
                          </a:lnTo>
                          <a:lnTo>
                            <a:pt x="35" y="30"/>
                          </a:lnTo>
                          <a:lnTo>
                            <a:pt x="38" y="38"/>
                          </a:lnTo>
                          <a:lnTo>
                            <a:pt x="41" y="44"/>
                          </a:lnTo>
                          <a:lnTo>
                            <a:pt x="47" y="50"/>
                          </a:lnTo>
                          <a:lnTo>
                            <a:pt x="50" y="56"/>
                          </a:lnTo>
                          <a:lnTo>
                            <a:pt x="55" y="62"/>
                          </a:lnTo>
                          <a:lnTo>
                            <a:pt x="64" y="67"/>
                          </a:lnTo>
                          <a:lnTo>
                            <a:pt x="73" y="73"/>
                          </a:lnTo>
                          <a:lnTo>
                            <a:pt x="82" y="79"/>
                          </a:lnTo>
                          <a:lnTo>
                            <a:pt x="93" y="82"/>
                          </a:lnTo>
                          <a:lnTo>
                            <a:pt x="108" y="88"/>
                          </a:lnTo>
                          <a:lnTo>
                            <a:pt x="123" y="93"/>
                          </a:lnTo>
                          <a:lnTo>
                            <a:pt x="140" y="99"/>
                          </a:lnTo>
                          <a:lnTo>
                            <a:pt x="134" y="123"/>
                          </a:lnTo>
                          <a:lnTo>
                            <a:pt x="117" y="120"/>
                          </a:lnTo>
                          <a:lnTo>
                            <a:pt x="99" y="114"/>
                          </a:lnTo>
                          <a:lnTo>
                            <a:pt x="85" y="108"/>
                          </a:lnTo>
                          <a:lnTo>
                            <a:pt x="70" y="102"/>
                          </a:lnTo>
                          <a:lnTo>
                            <a:pt x="58" y="96"/>
                          </a:lnTo>
                          <a:lnTo>
                            <a:pt x="47" y="88"/>
                          </a:lnTo>
                          <a:lnTo>
                            <a:pt x="38" y="82"/>
                          </a:lnTo>
                          <a:lnTo>
                            <a:pt x="29" y="73"/>
                          </a:lnTo>
                          <a:lnTo>
                            <a:pt x="23" y="64"/>
                          </a:lnTo>
                          <a:lnTo>
                            <a:pt x="17" y="56"/>
                          </a:lnTo>
                          <a:lnTo>
                            <a:pt x="15" y="50"/>
                          </a:lnTo>
                          <a:lnTo>
                            <a:pt x="9" y="41"/>
                          </a:lnTo>
                          <a:lnTo>
                            <a:pt x="6" y="32"/>
                          </a:lnTo>
                          <a:lnTo>
                            <a:pt x="6" y="24"/>
                          </a:lnTo>
                          <a:lnTo>
                            <a:pt x="3" y="15"/>
                          </a:lnTo>
                          <a:lnTo>
                            <a:pt x="0" y="6"/>
                          </a:lnTo>
                          <a:lnTo>
                            <a:pt x="26" y="0"/>
                          </a:lnTo>
                          <a:close/>
                        </a:path>
                      </a:pathLst>
                    </a:custGeom>
                    <a:solidFill>
                      <a:srgbClr val="000000"/>
                    </a:solidFill>
                    <a:ln w="9525">
                      <a:noFill/>
                      <a:round/>
                      <a:headEnd/>
                      <a:tailEnd/>
                    </a:ln>
                  </p:spPr>
                  <p:txBody>
                    <a:bodyPr/>
                    <a:lstStyle/>
                    <a:p>
                      <a:endParaRPr lang="en-US"/>
                    </a:p>
                  </p:txBody>
                </p:sp>
                <p:sp>
                  <p:nvSpPr>
                    <p:cNvPr id="18844" name="Freeform 42"/>
                    <p:cNvSpPr>
                      <a:spLocks/>
                    </p:cNvSpPr>
                    <p:nvPr/>
                  </p:nvSpPr>
                  <p:spPr bwMode="auto">
                    <a:xfrm>
                      <a:off x="4527" y="314"/>
                      <a:ext cx="125" cy="183"/>
                    </a:xfrm>
                    <a:custGeom>
                      <a:avLst/>
                      <a:gdLst>
                        <a:gd name="T0" fmla="*/ 3 w 125"/>
                        <a:gd name="T1" fmla="*/ 75 h 183"/>
                        <a:gd name="T2" fmla="*/ 0 w 125"/>
                        <a:gd name="T3" fmla="*/ 64 h 183"/>
                        <a:gd name="T4" fmla="*/ 0 w 125"/>
                        <a:gd name="T5" fmla="*/ 52 h 183"/>
                        <a:gd name="T6" fmla="*/ 0 w 125"/>
                        <a:gd name="T7" fmla="*/ 43 h 183"/>
                        <a:gd name="T8" fmla="*/ 0 w 125"/>
                        <a:gd name="T9" fmla="*/ 35 h 183"/>
                        <a:gd name="T10" fmla="*/ 0 w 125"/>
                        <a:gd name="T11" fmla="*/ 26 h 183"/>
                        <a:gd name="T12" fmla="*/ 3 w 125"/>
                        <a:gd name="T13" fmla="*/ 17 h 183"/>
                        <a:gd name="T14" fmla="*/ 3 w 125"/>
                        <a:gd name="T15" fmla="*/ 9 h 183"/>
                        <a:gd name="T16" fmla="*/ 5 w 125"/>
                        <a:gd name="T17" fmla="*/ 0 h 183"/>
                        <a:gd name="T18" fmla="*/ 5 w 125"/>
                        <a:gd name="T19" fmla="*/ 0 h 183"/>
                        <a:gd name="T20" fmla="*/ 5 w 125"/>
                        <a:gd name="T21" fmla="*/ 0 h 183"/>
                        <a:gd name="T22" fmla="*/ 5 w 125"/>
                        <a:gd name="T23" fmla="*/ 3 h 183"/>
                        <a:gd name="T24" fmla="*/ 8 w 125"/>
                        <a:gd name="T25" fmla="*/ 3 h 183"/>
                        <a:gd name="T26" fmla="*/ 11 w 125"/>
                        <a:gd name="T27" fmla="*/ 6 h 183"/>
                        <a:gd name="T28" fmla="*/ 20 w 125"/>
                        <a:gd name="T29" fmla="*/ 11 h 183"/>
                        <a:gd name="T30" fmla="*/ 32 w 125"/>
                        <a:gd name="T31" fmla="*/ 20 h 183"/>
                        <a:gd name="T32" fmla="*/ 46 w 125"/>
                        <a:gd name="T33" fmla="*/ 29 h 183"/>
                        <a:gd name="T34" fmla="*/ 64 w 125"/>
                        <a:gd name="T35" fmla="*/ 41 h 183"/>
                        <a:gd name="T36" fmla="*/ 76 w 125"/>
                        <a:gd name="T37" fmla="*/ 55 h 183"/>
                        <a:gd name="T38" fmla="*/ 90 w 125"/>
                        <a:gd name="T39" fmla="*/ 72 h 183"/>
                        <a:gd name="T40" fmla="*/ 102 w 125"/>
                        <a:gd name="T41" fmla="*/ 93 h 183"/>
                        <a:gd name="T42" fmla="*/ 111 w 125"/>
                        <a:gd name="T43" fmla="*/ 113 h 183"/>
                        <a:gd name="T44" fmla="*/ 116 w 125"/>
                        <a:gd name="T45" fmla="*/ 136 h 183"/>
                        <a:gd name="T46" fmla="*/ 122 w 125"/>
                        <a:gd name="T47" fmla="*/ 160 h 183"/>
                        <a:gd name="T48" fmla="*/ 125 w 125"/>
                        <a:gd name="T49" fmla="*/ 183 h 183"/>
                        <a:gd name="T50" fmla="*/ 90 w 125"/>
                        <a:gd name="T51" fmla="*/ 174 h 183"/>
                        <a:gd name="T52" fmla="*/ 64 w 125"/>
                        <a:gd name="T53" fmla="*/ 163 h 183"/>
                        <a:gd name="T54" fmla="*/ 43 w 125"/>
                        <a:gd name="T55" fmla="*/ 151 h 183"/>
                        <a:gd name="T56" fmla="*/ 29 w 125"/>
                        <a:gd name="T57" fmla="*/ 136 h 183"/>
                        <a:gd name="T58" fmla="*/ 17 w 125"/>
                        <a:gd name="T59" fmla="*/ 122 h 183"/>
                        <a:gd name="T60" fmla="*/ 11 w 125"/>
                        <a:gd name="T61" fmla="*/ 107 h 183"/>
                        <a:gd name="T62" fmla="*/ 5 w 125"/>
                        <a:gd name="T63" fmla="*/ 93 h 183"/>
                        <a:gd name="T64" fmla="*/ 3 w 125"/>
                        <a:gd name="T65" fmla="*/ 75 h 1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5"/>
                        <a:gd name="T100" fmla="*/ 0 h 183"/>
                        <a:gd name="T101" fmla="*/ 125 w 125"/>
                        <a:gd name="T102" fmla="*/ 183 h 1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5" h="183">
                          <a:moveTo>
                            <a:pt x="3" y="75"/>
                          </a:moveTo>
                          <a:lnTo>
                            <a:pt x="0" y="64"/>
                          </a:lnTo>
                          <a:lnTo>
                            <a:pt x="0" y="52"/>
                          </a:lnTo>
                          <a:lnTo>
                            <a:pt x="0" y="43"/>
                          </a:lnTo>
                          <a:lnTo>
                            <a:pt x="0" y="35"/>
                          </a:lnTo>
                          <a:lnTo>
                            <a:pt x="0" y="26"/>
                          </a:lnTo>
                          <a:lnTo>
                            <a:pt x="3" y="17"/>
                          </a:lnTo>
                          <a:lnTo>
                            <a:pt x="3" y="9"/>
                          </a:lnTo>
                          <a:lnTo>
                            <a:pt x="5" y="0"/>
                          </a:lnTo>
                          <a:lnTo>
                            <a:pt x="5" y="3"/>
                          </a:lnTo>
                          <a:lnTo>
                            <a:pt x="8" y="3"/>
                          </a:lnTo>
                          <a:lnTo>
                            <a:pt x="11" y="6"/>
                          </a:lnTo>
                          <a:lnTo>
                            <a:pt x="20" y="11"/>
                          </a:lnTo>
                          <a:lnTo>
                            <a:pt x="32" y="20"/>
                          </a:lnTo>
                          <a:lnTo>
                            <a:pt x="46" y="29"/>
                          </a:lnTo>
                          <a:lnTo>
                            <a:pt x="64" y="41"/>
                          </a:lnTo>
                          <a:lnTo>
                            <a:pt x="76" y="55"/>
                          </a:lnTo>
                          <a:lnTo>
                            <a:pt x="90" y="72"/>
                          </a:lnTo>
                          <a:lnTo>
                            <a:pt x="102" y="93"/>
                          </a:lnTo>
                          <a:lnTo>
                            <a:pt x="111" y="113"/>
                          </a:lnTo>
                          <a:lnTo>
                            <a:pt x="116" y="136"/>
                          </a:lnTo>
                          <a:lnTo>
                            <a:pt x="122" y="160"/>
                          </a:lnTo>
                          <a:lnTo>
                            <a:pt x="125" y="183"/>
                          </a:lnTo>
                          <a:lnTo>
                            <a:pt x="90" y="174"/>
                          </a:lnTo>
                          <a:lnTo>
                            <a:pt x="64" y="163"/>
                          </a:lnTo>
                          <a:lnTo>
                            <a:pt x="43" y="151"/>
                          </a:lnTo>
                          <a:lnTo>
                            <a:pt x="29" y="136"/>
                          </a:lnTo>
                          <a:lnTo>
                            <a:pt x="17" y="122"/>
                          </a:lnTo>
                          <a:lnTo>
                            <a:pt x="11" y="107"/>
                          </a:lnTo>
                          <a:lnTo>
                            <a:pt x="5" y="93"/>
                          </a:lnTo>
                          <a:lnTo>
                            <a:pt x="3" y="75"/>
                          </a:lnTo>
                          <a:close/>
                        </a:path>
                      </a:pathLst>
                    </a:custGeom>
                    <a:solidFill>
                      <a:srgbClr val="FFFFFF"/>
                    </a:solidFill>
                    <a:ln w="9525">
                      <a:noFill/>
                      <a:round/>
                      <a:headEnd/>
                      <a:tailEnd/>
                    </a:ln>
                  </p:spPr>
                  <p:txBody>
                    <a:bodyPr/>
                    <a:lstStyle/>
                    <a:p>
                      <a:endParaRPr lang="en-US"/>
                    </a:p>
                  </p:txBody>
                </p:sp>
                <p:sp>
                  <p:nvSpPr>
                    <p:cNvPr id="18845" name="Freeform 43"/>
                    <p:cNvSpPr>
                      <a:spLocks/>
                    </p:cNvSpPr>
                    <p:nvPr/>
                  </p:nvSpPr>
                  <p:spPr bwMode="auto">
                    <a:xfrm>
                      <a:off x="4527" y="317"/>
                      <a:ext cx="122" cy="177"/>
                    </a:xfrm>
                    <a:custGeom>
                      <a:avLst/>
                      <a:gdLst>
                        <a:gd name="T0" fmla="*/ 5 w 122"/>
                        <a:gd name="T1" fmla="*/ 0 h 177"/>
                        <a:gd name="T2" fmla="*/ 5 w 122"/>
                        <a:gd name="T3" fmla="*/ 0 h 177"/>
                        <a:gd name="T4" fmla="*/ 8 w 122"/>
                        <a:gd name="T5" fmla="*/ 3 h 177"/>
                        <a:gd name="T6" fmla="*/ 8 w 122"/>
                        <a:gd name="T7" fmla="*/ 8 h 177"/>
                        <a:gd name="T8" fmla="*/ 11 w 122"/>
                        <a:gd name="T9" fmla="*/ 14 h 177"/>
                        <a:gd name="T10" fmla="*/ 17 w 122"/>
                        <a:gd name="T11" fmla="*/ 20 h 177"/>
                        <a:gd name="T12" fmla="*/ 20 w 122"/>
                        <a:gd name="T13" fmla="*/ 29 h 177"/>
                        <a:gd name="T14" fmla="*/ 23 w 122"/>
                        <a:gd name="T15" fmla="*/ 38 h 177"/>
                        <a:gd name="T16" fmla="*/ 29 w 122"/>
                        <a:gd name="T17" fmla="*/ 49 h 177"/>
                        <a:gd name="T18" fmla="*/ 35 w 122"/>
                        <a:gd name="T19" fmla="*/ 61 h 177"/>
                        <a:gd name="T20" fmla="*/ 41 w 122"/>
                        <a:gd name="T21" fmla="*/ 72 h 177"/>
                        <a:gd name="T22" fmla="*/ 43 w 122"/>
                        <a:gd name="T23" fmla="*/ 81 h 177"/>
                        <a:gd name="T24" fmla="*/ 49 w 122"/>
                        <a:gd name="T25" fmla="*/ 93 h 177"/>
                        <a:gd name="T26" fmla="*/ 58 w 122"/>
                        <a:gd name="T27" fmla="*/ 101 h 177"/>
                        <a:gd name="T28" fmla="*/ 64 w 122"/>
                        <a:gd name="T29" fmla="*/ 110 h 177"/>
                        <a:gd name="T30" fmla="*/ 73 w 122"/>
                        <a:gd name="T31" fmla="*/ 119 h 177"/>
                        <a:gd name="T32" fmla="*/ 84 w 122"/>
                        <a:gd name="T33" fmla="*/ 128 h 177"/>
                        <a:gd name="T34" fmla="*/ 99 w 122"/>
                        <a:gd name="T35" fmla="*/ 142 h 177"/>
                        <a:gd name="T36" fmla="*/ 111 w 122"/>
                        <a:gd name="T37" fmla="*/ 154 h 177"/>
                        <a:gd name="T38" fmla="*/ 116 w 122"/>
                        <a:gd name="T39" fmla="*/ 162 h 177"/>
                        <a:gd name="T40" fmla="*/ 119 w 122"/>
                        <a:gd name="T41" fmla="*/ 168 h 177"/>
                        <a:gd name="T42" fmla="*/ 122 w 122"/>
                        <a:gd name="T43" fmla="*/ 171 h 177"/>
                        <a:gd name="T44" fmla="*/ 122 w 122"/>
                        <a:gd name="T45" fmla="*/ 174 h 177"/>
                        <a:gd name="T46" fmla="*/ 122 w 122"/>
                        <a:gd name="T47" fmla="*/ 177 h 177"/>
                        <a:gd name="T48" fmla="*/ 122 w 122"/>
                        <a:gd name="T49" fmla="*/ 177 h 177"/>
                        <a:gd name="T50" fmla="*/ 90 w 122"/>
                        <a:gd name="T51" fmla="*/ 168 h 177"/>
                        <a:gd name="T52" fmla="*/ 67 w 122"/>
                        <a:gd name="T53" fmla="*/ 160 h 177"/>
                        <a:gd name="T54" fmla="*/ 46 w 122"/>
                        <a:gd name="T55" fmla="*/ 148 h 177"/>
                        <a:gd name="T56" fmla="*/ 32 w 122"/>
                        <a:gd name="T57" fmla="*/ 136 h 177"/>
                        <a:gd name="T58" fmla="*/ 23 w 122"/>
                        <a:gd name="T59" fmla="*/ 125 h 177"/>
                        <a:gd name="T60" fmla="*/ 14 w 122"/>
                        <a:gd name="T61" fmla="*/ 113 h 177"/>
                        <a:gd name="T62" fmla="*/ 8 w 122"/>
                        <a:gd name="T63" fmla="*/ 101 h 177"/>
                        <a:gd name="T64" fmla="*/ 3 w 122"/>
                        <a:gd name="T65" fmla="*/ 87 h 177"/>
                        <a:gd name="T66" fmla="*/ 0 w 122"/>
                        <a:gd name="T67" fmla="*/ 78 h 177"/>
                        <a:gd name="T68" fmla="*/ 0 w 122"/>
                        <a:gd name="T69" fmla="*/ 64 h 177"/>
                        <a:gd name="T70" fmla="*/ 0 w 122"/>
                        <a:gd name="T71" fmla="*/ 49 h 177"/>
                        <a:gd name="T72" fmla="*/ 0 w 122"/>
                        <a:gd name="T73" fmla="*/ 35 h 177"/>
                        <a:gd name="T74" fmla="*/ 3 w 122"/>
                        <a:gd name="T75" fmla="*/ 23 h 177"/>
                        <a:gd name="T76" fmla="*/ 3 w 122"/>
                        <a:gd name="T77" fmla="*/ 11 h 177"/>
                        <a:gd name="T78" fmla="*/ 5 w 122"/>
                        <a:gd name="T79" fmla="*/ 6 h 177"/>
                        <a:gd name="T80" fmla="*/ 5 w 122"/>
                        <a:gd name="T81" fmla="*/ 3 h 177"/>
                        <a:gd name="T82" fmla="*/ 5 w 122"/>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
                        <a:gd name="T127" fmla="*/ 0 h 177"/>
                        <a:gd name="T128" fmla="*/ 122 w 122"/>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 h="177">
                          <a:moveTo>
                            <a:pt x="5" y="0"/>
                          </a:moveTo>
                          <a:lnTo>
                            <a:pt x="5" y="0"/>
                          </a:lnTo>
                          <a:lnTo>
                            <a:pt x="8" y="3"/>
                          </a:lnTo>
                          <a:lnTo>
                            <a:pt x="8" y="8"/>
                          </a:lnTo>
                          <a:lnTo>
                            <a:pt x="11" y="14"/>
                          </a:lnTo>
                          <a:lnTo>
                            <a:pt x="17" y="20"/>
                          </a:lnTo>
                          <a:lnTo>
                            <a:pt x="20" y="29"/>
                          </a:lnTo>
                          <a:lnTo>
                            <a:pt x="23" y="38"/>
                          </a:lnTo>
                          <a:lnTo>
                            <a:pt x="29" y="49"/>
                          </a:lnTo>
                          <a:lnTo>
                            <a:pt x="35" y="61"/>
                          </a:lnTo>
                          <a:lnTo>
                            <a:pt x="41" y="72"/>
                          </a:lnTo>
                          <a:lnTo>
                            <a:pt x="43" y="81"/>
                          </a:lnTo>
                          <a:lnTo>
                            <a:pt x="49" y="93"/>
                          </a:lnTo>
                          <a:lnTo>
                            <a:pt x="58" y="101"/>
                          </a:lnTo>
                          <a:lnTo>
                            <a:pt x="64" y="110"/>
                          </a:lnTo>
                          <a:lnTo>
                            <a:pt x="73" y="119"/>
                          </a:lnTo>
                          <a:lnTo>
                            <a:pt x="84" y="128"/>
                          </a:lnTo>
                          <a:lnTo>
                            <a:pt x="99" y="142"/>
                          </a:lnTo>
                          <a:lnTo>
                            <a:pt x="111" y="154"/>
                          </a:lnTo>
                          <a:lnTo>
                            <a:pt x="116" y="162"/>
                          </a:lnTo>
                          <a:lnTo>
                            <a:pt x="119" y="168"/>
                          </a:lnTo>
                          <a:lnTo>
                            <a:pt x="122" y="171"/>
                          </a:lnTo>
                          <a:lnTo>
                            <a:pt x="122" y="174"/>
                          </a:lnTo>
                          <a:lnTo>
                            <a:pt x="122" y="177"/>
                          </a:lnTo>
                          <a:lnTo>
                            <a:pt x="90" y="168"/>
                          </a:lnTo>
                          <a:lnTo>
                            <a:pt x="67" y="160"/>
                          </a:lnTo>
                          <a:lnTo>
                            <a:pt x="46" y="148"/>
                          </a:lnTo>
                          <a:lnTo>
                            <a:pt x="32" y="136"/>
                          </a:lnTo>
                          <a:lnTo>
                            <a:pt x="23" y="125"/>
                          </a:lnTo>
                          <a:lnTo>
                            <a:pt x="14" y="113"/>
                          </a:lnTo>
                          <a:lnTo>
                            <a:pt x="8" y="101"/>
                          </a:lnTo>
                          <a:lnTo>
                            <a:pt x="3" y="87"/>
                          </a:lnTo>
                          <a:lnTo>
                            <a:pt x="0" y="78"/>
                          </a:lnTo>
                          <a:lnTo>
                            <a:pt x="0" y="64"/>
                          </a:lnTo>
                          <a:lnTo>
                            <a:pt x="0" y="49"/>
                          </a:lnTo>
                          <a:lnTo>
                            <a:pt x="0" y="35"/>
                          </a:lnTo>
                          <a:lnTo>
                            <a:pt x="3" y="23"/>
                          </a:lnTo>
                          <a:lnTo>
                            <a:pt x="3" y="11"/>
                          </a:lnTo>
                          <a:lnTo>
                            <a:pt x="5" y="6"/>
                          </a:lnTo>
                          <a:lnTo>
                            <a:pt x="5" y="3"/>
                          </a:lnTo>
                          <a:lnTo>
                            <a:pt x="5" y="0"/>
                          </a:lnTo>
                        </a:path>
                      </a:pathLst>
                    </a:custGeom>
                    <a:noFill/>
                    <a:ln w="14288">
                      <a:solidFill>
                        <a:srgbClr val="000000"/>
                      </a:solidFill>
                      <a:round/>
                      <a:headEnd/>
                      <a:tailEnd/>
                    </a:ln>
                  </p:spPr>
                  <p:txBody>
                    <a:bodyPr/>
                    <a:lstStyle/>
                    <a:p>
                      <a:endParaRPr lang="en-US"/>
                    </a:p>
                  </p:txBody>
                </p:sp>
                <p:sp>
                  <p:nvSpPr>
                    <p:cNvPr id="18846" name="Freeform 44"/>
                    <p:cNvSpPr>
                      <a:spLocks/>
                    </p:cNvSpPr>
                    <p:nvPr/>
                  </p:nvSpPr>
                  <p:spPr bwMode="auto">
                    <a:xfrm>
                      <a:off x="4527" y="317"/>
                      <a:ext cx="122" cy="177"/>
                    </a:xfrm>
                    <a:custGeom>
                      <a:avLst/>
                      <a:gdLst>
                        <a:gd name="T0" fmla="*/ 5 w 122"/>
                        <a:gd name="T1" fmla="*/ 0 h 177"/>
                        <a:gd name="T2" fmla="*/ 5 w 122"/>
                        <a:gd name="T3" fmla="*/ 0 h 177"/>
                        <a:gd name="T4" fmla="*/ 8 w 122"/>
                        <a:gd name="T5" fmla="*/ 3 h 177"/>
                        <a:gd name="T6" fmla="*/ 8 w 122"/>
                        <a:gd name="T7" fmla="*/ 8 h 177"/>
                        <a:gd name="T8" fmla="*/ 11 w 122"/>
                        <a:gd name="T9" fmla="*/ 14 h 177"/>
                        <a:gd name="T10" fmla="*/ 17 w 122"/>
                        <a:gd name="T11" fmla="*/ 20 h 177"/>
                        <a:gd name="T12" fmla="*/ 20 w 122"/>
                        <a:gd name="T13" fmla="*/ 29 h 177"/>
                        <a:gd name="T14" fmla="*/ 23 w 122"/>
                        <a:gd name="T15" fmla="*/ 38 h 177"/>
                        <a:gd name="T16" fmla="*/ 29 w 122"/>
                        <a:gd name="T17" fmla="*/ 49 h 177"/>
                        <a:gd name="T18" fmla="*/ 35 w 122"/>
                        <a:gd name="T19" fmla="*/ 61 h 177"/>
                        <a:gd name="T20" fmla="*/ 41 w 122"/>
                        <a:gd name="T21" fmla="*/ 72 h 177"/>
                        <a:gd name="T22" fmla="*/ 43 w 122"/>
                        <a:gd name="T23" fmla="*/ 81 h 177"/>
                        <a:gd name="T24" fmla="*/ 49 w 122"/>
                        <a:gd name="T25" fmla="*/ 93 h 177"/>
                        <a:gd name="T26" fmla="*/ 58 w 122"/>
                        <a:gd name="T27" fmla="*/ 101 h 177"/>
                        <a:gd name="T28" fmla="*/ 64 w 122"/>
                        <a:gd name="T29" fmla="*/ 110 h 177"/>
                        <a:gd name="T30" fmla="*/ 73 w 122"/>
                        <a:gd name="T31" fmla="*/ 119 h 177"/>
                        <a:gd name="T32" fmla="*/ 84 w 122"/>
                        <a:gd name="T33" fmla="*/ 128 h 177"/>
                        <a:gd name="T34" fmla="*/ 99 w 122"/>
                        <a:gd name="T35" fmla="*/ 142 h 177"/>
                        <a:gd name="T36" fmla="*/ 111 w 122"/>
                        <a:gd name="T37" fmla="*/ 154 h 177"/>
                        <a:gd name="T38" fmla="*/ 116 w 122"/>
                        <a:gd name="T39" fmla="*/ 162 h 177"/>
                        <a:gd name="T40" fmla="*/ 119 w 122"/>
                        <a:gd name="T41" fmla="*/ 168 h 177"/>
                        <a:gd name="T42" fmla="*/ 122 w 122"/>
                        <a:gd name="T43" fmla="*/ 171 h 177"/>
                        <a:gd name="T44" fmla="*/ 122 w 122"/>
                        <a:gd name="T45" fmla="*/ 174 h 177"/>
                        <a:gd name="T46" fmla="*/ 122 w 122"/>
                        <a:gd name="T47" fmla="*/ 177 h 177"/>
                        <a:gd name="T48" fmla="*/ 122 w 122"/>
                        <a:gd name="T49" fmla="*/ 177 h 177"/>
                        <a:gd name="T50" fmla="*/ 90 w 122"/>
                        <a:gd name="T51" fmla="*/ 168 h 177"/>
                        <a:gd name="T52" fmla="*/ 67 w 122"/>
                        <a:gd name="T53" fmla="*/ 160 h 177"/>
                        <a:gd name="T54" fmla="*/ 46 w 122"/>
                        <a:gd name="T55" fmla="*/ 148 h 177"/>
                        <a:gd name="T56" fmla="*/ 32 w 122"/>
                        <a:gd name="T57" fmla="*/ 136 h 177"/>
                        <a:gd name="T58" fmla="*/ 23 w 122"/>
                        <a:gd name="T59" fmla="*/ 125 h 177"/>
                        <a:gd name="T60" fmla="*/ 14 w 122"/>
                        <a:gd name="T61" fmla="*/ 113 h 177"/>
                        <a:gd name="T62" fmla="*/ 8 w 122"/>
                        <a:gd name="T63" fmla="*/ 101 h 177"/>
                        <a:gd name="T64" fmla="*/ 3 w 122"/>
                        <a:gd name="T65" fmla="*/ 87 h 177"/>
                        <a:gd name="T66" fmla="*/ 0 w 122"/>
                        <a:gd name="T67" fmla="*/ 78 h 177"/>
                        <a:gd name="T68" fmla="*/ 0 w 122"/>
                        <a:gd name="T69" fmla="*/ 64 h 177"/>
                        <a:gd name="T70" fmla="*/ 0 w 122"/>
                        <a:gd name="T71" fmla="*/ 49 h 177"/>
                        <a:gd name="T72" fmla="*/ 0 w 122"/>
                        <a:gd name="T73" fmla="*/ 35 h 177"/>
                        <a:gd name="T74" fmla="*/ 3 w 122"/>
                        <a:gd name="T75" fmla="*/ 23 h 177"/>
                        <a:gd name="T76" fmla="*/ 3 w 122"/>
                        <a:gd name="T77" fmla="*/ 11 h 177"/>
                        <a:gd name="T78" fmla="*/ 5 w 122"/>
                        <a:gd name="T79" fmla="*/ 6 h 177"/>
                        <a:gd name="T80" fmla="*/ 5 w 122"/>
                        <a:gd name="T81" fmla="*/ 3 h 177"/>
                        <a:gd name="T82" fmla="*/ 5 w 122"/>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
                        <a:gd name="T127" fmla="*/ 0 h 177"/>
                        <a:gd name="T128" fmla="*/ 122 w 122"/>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 h="177">
                          <a:moveTo>
                            <a:pt x="5" y="0"/>
                          </a:moveTo>
                          <a:lnTo>
                            <a:pt x="5" y="0"/>
                          </a:lnTo>
                          <a:lnTo>
                            <a:pt x="8" y="3"/>
                          </a:lnTo>
                          <a:lnTo>
                            <a:pt x="8" y="8"/>
                          </a:lnTo>
                          <a:lnTo>
                            <a:pt x="11" y="14"/>
                          </a:lnTo>
                          <a:lnTo>
                            <a:pt x="17" y="20"/>
                          </a:lnTo>
                          <a:lnTo>
                            <a:pt x="20" y="29"/>
                          </a:lnTo>
                          <a:lnTo>
                            <a:pt x="23" y="38"/>
                          </a:lnTo>
                          <a:lnTo>
                            <a:pt x="29" y="49"/>
                          </a:lnTo>
                          <a:lnTo>
                            <a:pt x="35" y="61"/>
                          </a:lnTo>
                          <a:lnTo>
                            <a:pt x="41" y="72"/>
                          </a:lnTo>
                          <a:lnTo>
                            <a:pt x="43" y="81"/>
                          </a:lnTo>
                          <a:lnTo>
                            <a:pt x="49" y="93"/>
                          </a:lnTo>
                          <a:lnTo>
                            <a:pt x="58" y="101"/>
                          </a:lnTo>
                          <a:lnTo>
                            <a:pt x="64" y="110"/>
                          </a:lnTo>
                          <a:lnTo>
                            <a:pt x="73" y="119"/>
                          </a:lnTo>
                          <a:lnTo>
                            <a:pt x="84" y="128"/>
                          </a:lnTo>
                          <a:lnTo>
                            <a:pt x="99" y="142"/>
                          </a:lnTo>
                          <a:lnTo>
                            <a:pt x="111" y="154"/>
                          </a:lnTo>
                          <a:lnTo>
                            <a:pt x="116" y="162"/>
                          </a:lnTo>
                          <a:lnTo>
                            <a:pt x="119" y="168"/>
                          </a:lnTo>
                          <a:lnTo>
                            <a:pt x="122" y="171"/>
                          </a:lnTo>
                          <a:lnTo>
                            <a:pt x="122" y="174"/>
                          </a:lnTo>
                          <a:lnTo>
                            <a:pt x="122" y="177"/>
                          </a:lnTo>
                          <a:lnTo>
                            <a:pt x="90" y="168"/>
                          </a:lnTo>
                          <a:lnTo>
                            <a:pt x="67" y="160"/>
                          </a:lnTo>
                          <a:lnTo>
                            <a:pt x="46" y="148"/>
                          </a:lnTo>
                          <a:lnTo>
                            <a:pt x="32" y="136"/>
                          </a:lnTo>
                          <a:lnTo>
                            <a:pt x="23" y="125"/>
                          </a:lnTo>
                          <a:lnTo>
                            <a:pt x="14" y="113"/>
                          </a:lnTo>
                          <a:lnTo>
                            <a:pt x="8" y="101"/>
                          </a:lnTo>
                          <a:lnTo>
                            <a:pt x="3" y="87"/>
                          </a:lnTo>
                          <a:lnTo>
                            <a:pt x="0" y="78"/>
                          </a:lnTo>
                          <a:lnTo>
                            <a:pt x="0" y="64"/>
                          </a:lnTo>
                          <a:lnTo>
                            <a:pt x="0" y="49"/>
                          </a:lnTo>
                          <a:lnTo>
                            <a:pt x="0" y="35"/>
                          </a:lnTo>
                          <a:lnTo>
                            <a:pt x="3" y="23"/>
                          </a:lnTo>
                          <a:lnTo>
                            <a:pt x="3" y="11"/>
                          </a:lnTo>
                          <a:lnTo>
                            <a:pt x="5" y="6"/>
                          </a:lnTo>
                          <a:lnTo>
                            <a:pt x="5" y="3"/>
                          </a:lnTo>
                          <a:lnTo>
                            <a:pt x="5" y="0"/>
                          </a:lnTo>
                          <a:close/>
                        </a:path>
                      </a:pathLst>
                    </a:custGeom>
                    <a:solidFill>
                      <a:srgbClr val="FFBA00"/>
                    </a:solidFill>
                    <a:ln w="9525">
                      <a:noFill/>
                      <a:round/>
                      <a:headEnd/>
                      <a:tailEnd/>
                    </a:ln>
                  </p:spPr>
                  <p:txBody>
                    <a:bodyPr/>
                    <a:lstStyle/>
                    <a:p>
                      <a:endParaRPr lang="en-US"/>
                    </a:p>
                  </p:txBody>
                </p:sp>
                <p:sp>
                  <p:nvSpPr>
                    <p:cNvPr id="18847" name="Freeform 45"/>
                    <p:cNvSpPr>
                      <a:spLocks/>
                    </p:cNvSpPr>
                    <p:nvPr/>
                  </p:nvSpPr>
                  <p:spPr bwMode="auto">
                    <a:xfrm>
                      <a:off x="4635" y="302"/>
                      <a:ext cx="87" cy="111"/>
                    </a:xfrm>
                    <a:custGeom>
                      <a:avLst/>
                      <a:gdLst>
                        <a:gd name="T0" fmla="*/ 61 w 87"/>
                        <a:gd name="T1" fmla="*/ 6 h 111"/>
                        <a:gd name="T2" fmla="*/ 81 w 87"/>
                        <a:gd name="T3" fmla="*/ 21 h 111"/>
                        <a:gd name="T4" fmla="*/ 81 w 87"/>
                        <a:gd name="T5" fmla="*/ 23 h 111"/>
                        <a:gd name="T6" fmla="*/ 78 w 87"/>
                        <a:gd name="T7" fmla="*/ 23 h 111"/>
                        <a:gd name="T8" fmla="*/ 76 w 87"/>
                        <a:gd name="T9" fmla="*/ 29 h 111"/>
                        <a:gd name="T10" fmla="*/ 73 w 87"/>
                        <a:gd name="T11" fmla="*/ 35 h 111"/>
                        <a:gd name="T12" fmla="*/ 67 w 87"/>
                        <a:gd name="T13" fmla="*/ 41 h 111"/>
                        <a:gd name="T14" fmla="*/ 64 w 87"/>
                        <a:gd name="T15" fmla="*/ 47 h 111"/>
                        <a:gd name="T16" fmla="*/ 58 w 87"/>
                        <a:gd name="T17" fmla="*/ 53 h 111"/>
                        <a:gd name="T18" fmla="*/ 55 w 87"/>
                        <a:gd name="T19" fmla="*/ 61 h 111"/>
                        <a:gd name="T20" fmla="*/ 49 w 87"/>
                        <a:gd name="T21" fmla="*/ 67 h 111"/>
                        <a:gd name="T22" fmla="*/ 43 w 87"/>
                        <a:gd name="T23" fmla="*/ 76 h 111"/>
                        <a:gd name="T24" fmla="*/ 41 w 87"/>
                        <a:gd name="T25" fmla="*/ 82 h 111"/>
                        <a:gd name="T26" fmla="*/ 38 w 87"/>
                        <a:gd name="T27" fmla="*/ 90 h 111"/>
                        <a:gd name="T28" fmla="*/ 32 w 87"/>
                        <a:gd name="T29" fmla="*/ 96 h 111"/>
                        <a:gd name="T30" fmla="*/ 29 w 87"/>
                        <a:gd name="T31" fmla="*/ 102 h 111"/>
                        <a:gd name="T32" fmla="*/ 26 w 87"/>
                        <a:gd name="T33" fmla="*/ 108 h 111"/>
                        <a:gd name="T34" fmla="*/ 23 w 87"/>
                        <a:gd name="T35" fmla="*/ 111 h 111"/>
                        <a:gd name="T36" fmla="*/ 0 w 87"/>
                        <a:gd name="T37" fmla="*/ 99 h 111"/>
                        <a:gd name="T38" fmla="*/ 3 w 87"/>
                        <a:gd name="T39" fmla="*/ 93 h 111"/>
                        <a:gd name="T40" fmla="*/ 6 w 87"/>
                        <a:gd name="T41" fmla="*/ 90 h 111"/>
                        <a:gd name="T42" fmla="*/ 8 w 87"/>
                        <a:gd name="T43" fmla="*/ 82 h 111"/>
                        <a:gd name="T44" fmla="*/ 14 w 87"/>
                        <a:gd name="T45" fmla="*/ 76 h 111"/>
                        <a:gd name="T46" fmla="*/ 17 w 87"/>
                        <a:gd name="T47" fmla="*/ 70 h 111"/>
                        <a:gd name="T48" fmla="*/ 23 w 87"/>
                        <a:gd name="T49" fmla="*/ 61 h 111"/>
                        <a:gd name="T50" fmla="*/ 26 w 87"/>
                        <a:gd name="T51" fmla="*/ 53 h 111"/>
                        <a:gd name="T52" fmla="*/ 32 w 87"/>
                        <a:gd name="T53" fmla="*/ 47 h 111"/>
                        <a:gd name="T54" fmla="*/ 35 w 87"/>
                        <a:gd name="T55" fmla="*/ 38 h 111"/>
                        <a:gd name="T56" fmla="*/ 41 w 87"/>
                        <a:gd name="T57" fmla="*/ 32 h 111"/>
                        <a:gd name="T58" fmla="*/ 46 w 87"/>
                        <a:gd name="T59" fmla="*/ 23 h 111"/>
                        <a:gd name="T60" fmla="*/ 49 w 87"/>
                        <a:gd name="T61" fmla="*/ 18 h 111"/>
                        <a:gd name="T62" fmla="*/ 55 w 87"/>
                        <a:gd name="T63" fmla="*/ 12 h 111"/>
                        <a:gd name="T64" fmla="*/ 58 w 87"/>
                        <a:gd name="T65" fmla="*/ 9 h 111"/>
                        <a:gd name="T66" fmla="*/ 61 w 87"/>
                        <a:gd name="T67" fmla="*/ 3 h 111"/>
                        <a:gd name="T68" fmla="*/ 64 w 87"/>
                        <a:gd name="T69" fmla="*/ 0 h 111"/>
                        <a:gd name="T70" fmla="*/ 87 w 87"/>
                        <a:gd name="T71" fmla="*/ 15 h 111"/>
                        <a:gd name="T72" fmla="*/ 61 w 87"/>
                        <a:gd name="T73" fmla="*/ 6 h 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
                        <a:gd name="T112" fmla="*/ 0 h 111"/>
                        <a:gd name="T113" fmla="*/ 87 w 87"/>
                        <a:gd name="T114" fmla="*/ 111 h 1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 h="111">
                          <a:moveTo>
                            <a:pt x="61" y="6"/>
                          </a:moveTo>
                          <a:lnTo>
                            <a:pt x="81" y="21"/>
                          </a:lnTo>
                          <a:lnTo>
                            <a:pt x="81" y="23"/>
                          </a:lnTo>
                          <a:lnTo>
                            <a:pt x="78" y="23"/>
                          </a:lnTo>
                          <a:lnTo>
                            <a:pt x="76" y="29"/>
                          </a:lnTo>
                          <a:lnTo>
                            <a:pt x="73" y="35"/>
                          </a:lnTo>
                          <a:lnTo>
                            <a:pt x="67" y="41"/>
                          </a:lnTo>
                          <a:lnTo>
                            <a:pt x="64" y="47"/>
                          </a:lnTo>
                          <a:lnTo>
                            <a:pt x="58" y="53"/>
                          </a:lnTo>
                          <a:lnTo>
                            <a:pt x="55" y="61"/>
                          </a:lnTo>
                          <a:lnTo>
                            <a:pt x="49" y="67"/>
                          </a:lnTo>
                          <a:lnTo>
                            <a:pt x="43" y="76"/>
                          </a:lnTo>
                          <a:lnTo>
                            <a:pt x="41" y="82"/>
                          </a:lnTo>
                          <a:lnTo>
                            <a:pt x="38" y="90"/>
                          </a:lnTo>
                          <a:lnTo>
                            <a:pt x="32" y="96"/>
                          </a:lnTo>
                          <a:lnTo>
                            <a:pt x="29" y="102"/>
                          </a:lnTo>
                          <a:lnTo>
                            <a:pt x="26" y="108"/>
                          </a:lnTo>
                          <a:lnTo>
                            <a:pt x="23" y="111"/>
                          </a:lnTo>
                          <a:lnTo>
                            <a:pt x="0" y="99"/>
                          </a:lnTo>
                          <a:lnTo>
                            <a:pt x="3" y="93"/>
                          </a:lnTo>
                          <a:lnTo>
                            <a:pt x="6" y="90"/>
                          </a:lnTo>
                          <a:lnTo>
                            <a:pt x="8" y="82"/>
                          </a:lnTo>
                          <a:lnTo>
                            <a:pt x="14" y="76"/>
                          </a:lnTo>
                          <a:lnTo>
                            <a:pt x="17" y="70"/>
                          </a:lnTo>
                          <a:lnTo>
                            <a:pt x="23" y="61"/>
                          </a:lnTo>
                          <a:lnTo>
                            <a:pt x="26" y="53"/>
                          </a:lnTo>
                          <a:lnTo>
                            <a:pt x="32" y="47"/>
                          </a:lnTo>
                          <a:lnTo>
                            <a:pt x="35" y="38"/>
                          </a:lnTo>
                          <a:lnTo>
                            <a:pt x="41" y="32"/>
                          </a:lnTo>
                          <a:lnTo>
                            <a:pt x="46" y="23"/>
                          </a:lnTo>
                          <a:lnTo>
                            <a:pt x="49" y="18"/>
                          </a:lnTo>
                          <a:lnTo>
                            <a:pt x="55" y="12"/>
                          </a:lnTo>
                          <a:lnTo>
                            <a:pt x="58" y="9"/>
                          </a:lnTo>
                          <a:lnTo>
                            <a:pt x="61" y="3"/>
                          </a:lnTo>
                          <a:lnTo>
                            <a:pt x="64" y="0"/>
                          </a:lnTo>
                          <a:lnTo>
                            <a:pt x="87" y="15"/>
                          </a:lnTo>
                          <a:lnTo>
                            <a:pt x="61" y="6"/>
                          </a:lnTo>
                          <a:close/>
                        </a:path>
                      </a:pathLst>
                    </a:custGeom>
                    <a:solidFill>
                      <a:srgbClr val="000000"/>
                    </a:solidFill>
                    <a:ln w="9525">
                      <a:noFill/>
                      <a:round/>
                      <a:headEnd/>
                      <a:tailEnd/>
                    </a:ln>
                  </p:spPr>
                  <p:txBody>
                    <a:bodyPr/>
                    <a:lstStyle/>
                    <a:p>
                      <a:endParaRPr lang="en-US"/>
                    </a:p>
                  </p:txBody>
                </p:sp>
                <p:sp>
                  <p:nvSpPr>
                    <p:cNvPr id="18848" name="Freeform 46"/>
                    <p:cNvSpPr>
                      <a:spLocks/>
                    </p:cNvSpPr>
                    <p:nvPr/>
                  </p:nvSpPr>
                  <p:spPr bwMode="auto">
                    <a:xfrm>
                      <a:off x="4687" y="308"/>
                      <a:ext cx="35" cy="81"/>
                    </a:xfrm>
                    <a:custGeom>
                      <a:avLst/>
                      <a:gdLst>
                        <a:gd name="T0" fmla="*/ 3 w 35"/>
                        <a:gd name="T1" fmla="*/ 81 h 81"/>
                        <a:gd name="T2" fmla="*/ 3 w 35"/>
                        <a:gd name="T3" fmla="*/ 81 h 81"/>
                        <a:gd name="T4" fmla="*/ 3 w 35"/>
                        <a:gd name="T5" fmla="*/ 76 h 81"/>
                        <a:gd name="T6" fmla="*/ 3 w 35"/>
                        <a:gd name="T7" fmla="*/ 70 h 81"/>
                        <a:gd name="T8" fmla="*/ 0 w 35"/>
                        <a:gd name="T9" fmla="*/ 61 h 81"/>
                        <a:gd name="T10" fmla="*/ 0 w 35"/>
                        <a:gd name="T11" fmla="*/ 55 h 81"/>
                        <a:gd name="T12" fmla="*/ 0 w 35"/>
                        <a:gd name="T13" fmla="*/ 47 h 81"/>
                        <a:gd name="T14" fmla="*/ 3 w 35"/>
                        <a:gd name="T15" fmla="*/ 41 h 81"/>
                        <a:gd name="T16" fmla="*/ 3 w 35"/>
                        <a:gd name="T17" fmla="*/ 35 h 81"/>
                        <a:gd name="T18" fmla="*/ 3 w 35"/>
                        <a:gd name="T19" fmla="*/ 29 h 81"/>
                        <a:gd name="T20" fmla="*/ 3 w 35"/>
                        <a:gd name="T21" fmla="*/ 23 h 81"/>
                        <a:gd name="T22" fmla="*/ 6 w 35"/>
                        <a:gd name="T23" fmla="*/ 17 h 81"/>
                        <a:gd name="T24" fmla="*/ 6 w 35"/>
                        <a:gd name="T25" fmla="*/ 12 h 81"/>
                        <a:gd name="T26" fmla="*/ 6 w 35"/>
                        <a:gd name="T27" fmla="*/ 9 h 81"/>
                        <a:gd name="T28" fmla="*/ 6 w 35"/>
                        <a:gd name="T29" fmla="*/ 6 h 81"/>
                        <a:gd name="T30" fmla="*/ 9 w 35"/>
                        <a:gd name="T31" fmla="*/ 3 h 81"/>
                        <a:gd name="T32" fmla="*/ 9 w 35"/>
                        <a:gd name="T33" fmla="*/ 0 h 81"/>
                        <a:gd name="T34" fmla="*/ 9 w 35"/>
                        <a:gd name="T35" fmla="*/ 0 h 81"/>
                        <a:gd name="T36" fmla="*/ 35 w 35"/>
                        <a:gd name="T37" fmla="*/ 9 h 81"/>
                        <a:gd name="T38" fmla="*/ 32 w 35"/>
                        <a:gd name="T39" fmla="*/ 12 h 81"/>
                        <a:gd name="T40" fmla="*/ 32 w 35"/>
                        <a:gd name="T41" fmla="*/ 9 h 81"/>
                        <a:gd name="T42" fmla="*/ 32 w 35"/>
                        <a:gd name="T43" fmla="*/ 12 h 81"/>
                        <a:gd name="T44" fmla="*/ 32 w 35"/>
                        <a:gd name="T45" fmla="*/ 15 h 81"/>
                        <a:gd name="T46" fmla="*/ 32 w 35"/>
                        <a:gd name="T47" fmla="*/ 17 h 81"/>
                        <a:gd name="T48" fmla="*/ 32 w 35"/>
                        <a:gd name="T49" fmla="*/ 23 h 81"/>
                        <a:gd name="T50" fmla="*/ 29 w 35"/>
                        <a:gd name="T51" fmla="*/ 26 h 81"/>
                        <a:gd name="T52" fmla="*/ 29 w 35"/>
                        <a:gd name="T53" fmla="*/ 32 h 81"/>
                        <a:gd name="T54" fmla="*/ 29 w 35"/>
                        <a:gd name="T55" fmla="*/ 35 h 81"/>
                        <a:gd name="T56" fmla="*/ 29 w 35"/>
                        <a:gd name="T57" fmla="*/ 41 h 81"/>
                        <a:gd name="T58" fmla="*/ 29 w 35"/>
                        <a:gd name="T59" fmla="*/ 49 h 81"/>
                        <a:gd name="T60" fmla="*/ 29 w 35"/>
                        <a:gd name="T61" fmla="*/ 55 h 81"/>
                        <a:gd name="T62" fmla="*/ 29 w 35"/>
                        <a:gd name="T63" fmla="*/ 61 h 81"/>
                        <a:gd name="T64" fmla="*/ 29 w 35"/>
                        <a:gd name="T65" fmla="*/ 67 h 81"/>
                        <a:gd name="T66" fmla="*/ 29 w 35"/>
                        <a:gd name="T67" fmla="*/ 70 h 81"/>
                        <a:gd name="T68" fmla="*/ 29 w 35"/>
                        <a:gd name="T69" fmla="*/ 76 h 81"/>
                        <a:gd name="T70" fmla="*/ 29 w 35"/>
                        <a:gd name="T71" fmla="*/ 76 h 81"/>
                        <a:gd name="T72" fmla="*/ 3 w 35"/>
                        <a:gd name="T73" fmla="*/ 81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81"/>
                        <a:gd name="T113" fmla="*/ 35 w 35"/>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81">
                          <a:moveTo>
                            <a:pt x="3" y="81"/>
                          </a:moveTo>
                          <a:lnTo>
                            <a:pt x="3" y="81"/>
                          </a:lnTo>
                          <a:lnTo>
                            <a:pt x="3" y="76"/>
                          </a:lnTo>
                          <a:lnTo>
                            <a:pt x="3" y="70"/>
                          </a:lnTo>
                          <a:lnTo>
                            <a:pt x="0" y="61"/>
                          </a:lnTo>
                          <a:lnTo>
                            <a:pt x="0" y="55"/>
                          </a:lnTo>
                          <a:lnTo>
                            <a:pt x="0" y="47"/>
                          </a:lnTo>
                          <a:lnTo>
                            <a:pt x="3" y="41"/>
                          </a:lnTo>
                          <a:lnTo>
                            <a:pt x="3" y="35"/>
                          </a:lnTo>
                          <a:lnTo>
                            <a:pt x="3" y="29"/>
                          </a:lnTo>
                          <a:lnTo>
                            <a:pt x="3" y="23"/>
                          </a:lnTo>
                          <a:lnTo>
                            <a:pt x="6" y="17"/>
                          </a:lnTo>
                          <a:lnTo>
                            <a:pt x="6" y="12"/>
                          </a:lnTo>
                          <a:lnTo>
                            <a:pt x="6" y="9"/>
                          </a:lnTo>
                          <a:lnTo>
                            <a:pt x="6" y="6"/>
                          </a:lnTo>
                          <a:lnTo>
                            <a:pt x="9" y="3"/>
                          </a:lnTo>
                          <a:lnTo>
                            <a:pt x="9" y="0"/>
                          </a:lnTo>
                          <a:lnTo>
                            <a:pt x="35" y="9"/>
                          </a:lnTo>
                          <a:lnTo>
                            <a:pt x="32" y="12"/>
                          </a:lnTo>
                          <a:lnTo>
                            <a:pt x="32" y="9"/>
                          </a:lnTo>
                          <a:lnTo>
                            <a:pt x="32" y="12"/>
                          </a:lnTo>
                          <a:lnTo>
                            <a:pt x="32" y="15"/>
                          </a:lnTo>
                          <a:lnTo>
                            <a:pt x="32" y="17"/>
                          </a:lnTo>
                          <a:lnTo>
                            <a:pt x="32" y="23"/>
                          </a:lnTo>
                          <a:lnTo>
                            <a:pt x="29" y="26"/>
                          </a:lnTo>
                          <a:lnTo>
                            <a:pt x="29" y="32"/>
                          </a:lnTo>
                          <a:lnTo>
                            <a:pt x="29" y="35"/>
                          </a:lnTo>
                          <a:lnTo>
                            <a:pt x="29" y="41"/>
                          </a:lnTo>
                          <a:lnTo>
                            <a:pt x="29" y="49"/>
                          </a:lnTo>
                          <a:lnTo>
                            <a:pt x="29" y="55"/>
                          </a:lnTo>
                          <a:lnTo>
                            <a:pt x="29" y="61"/>
                          </a:lnTo>
                          <a:lnTo>
                            <a:pt x="29" y="67"/>
                          </a:lnTo>
                          <a:lnTo>
                            <a:pt x="29" y="70"/>
                          </a:lnTo>
                          <a:lnTo>
                            <a:pt x="29" y="76"/>
                          </a:lnTo>
                          <a:lnTo>
                            <a:pt x="3" y="81"/>
                          </a:lnTo>
                          <a:close/>
                        </a:path>
                      </a:pathLst>
                    </a:custGeom>
                    <a:solidFill>
                      <a:srgbClr val="000000"/>
                    </a:solidFill>
                    <a:ln w="9525">
                      <a:noFill/>
                      <a:round/>
                      <a:headEnd/>
                      <a:tailEnd/>
                    </a:ln>
                  </p:spPr>
                  <p:txBody>
                    <a:bodyPr/>
                    <a:lstStyle/>
                    <a:p>
                      <a:endParaRPr lang="en-US"/>
                    </a:p>
                  </p:txBody>
                </p:sp>
                <p:sp>
                  <p:nvSpPr>
                    <p:cNvPr id="18849" name="Freeform 47"/>
                    <p:cNvSpPr>
                      <a:spLocks/>
                    </p:cNvSpPr>
                    <p:nvPr/>
                  </p:nvSpPr>
                  <p:spPr bwMode="auto">
                    <a:xfrm>
                      <a:off x="4649" y="384"/>
                      <a:ext cx="76" cy="220"/>
                    </a:xfrm>
                    <a:custGeom>
                      <a:avLst/>
                      <a:gdLst>
                        <a:gd name="T0" fmla="*/ 6 w 76"/>
                        <a:gd name="T1" fmla="*/ 197 h 220"/>
                        <a:gd name="T2" fmla="*/ 15 w 76"/>
                        <a:gd name="T3" fmla="*/ 186 h 220"/>
                        <a:gd name="T4" fmla="*/ 24 w 76"/>
                        <a:gd name="T5" fmla="*/ 174 h 220"/>
                        <a:gd name="T6" fmla="*/ 32 w 76"/>
                        <a:gd name="T7" fmla="*/ 162 h 220"/>
                        <a:gd name="T8" fmla="*/ 38 w 76"/>
                        <a:gd name="T9" fmla="*/ 151 h 220"/>
                        <a:gd name="T10" fmla="*/ 44 w 76"/>
                        <a:gd name="T11" fmla="*/ 136 h 220"/>
                        <a:gd name="T12" fmla="*/ 47 w 76"/>
                        <a:gd name="T13" fmla="*/ 122 h 220"/>
                        <a:gd name="T14" fmla="*/ 50 w 76"/>
                        <a:gd name="T15" fmla="*/ 107 h 220"/>
                        <a:gd name="T16" fmla="*/ 50 w 76"/>
                        <a:gd name="T17" fmla="*/ 93 h 220"/>
                        <a:gd name="T18" fmla="*/ 50 w 76"/>
                        <a:gd name="T19" fmla="*/ 81 h 220"/>
                        <a:gd name="T20" fmla="*/ 50 w 76"/>
                        <a:gd name="T21" fmla="*/ 66 h 220"/>
                        <a:gd name="T22" fmla="*/ 50 w 76"/>
                        <a:gd name="T23" fmla="*/ 52 h 220"/>
                        <a:gd name="T24" fmla="*/ 50 w 76"/>
                        <a:gd name="T25" fmla="*/ 40 h 220"/>
                        <a:gd name="T26" fmla="*/ 47 w 76"/>
                        <a:gd name="T27" fmla="*/ 32 h 220"/>
                        <a:gd name="T28" fmla="*/ 44 w 76"/>
                        <a:gd name="T29" fmla="*/ 20 h 220"/>
                        <a:gd name="T30" fmla="*/ 44 w 76"/>
                        <a:gd name="T31" fmla="*/ 14 h 220"/>
                        <a:gd name="T32" fmla="*/ 41 w 76"/>
                        <a:gd name="T33" fmla="*/ 5 h 220"/>
                        <a:gd name="T34" fmla="*/ 70 w 76"/>
                        <a:gd name="T35" fmla="*/ 2 h 220"/>
                        <a:gd name="T36" fmla="*/ 70 w 76"/>
                        <a:gd name="T37" fmla="*/ 11 h 220"/>
                        <a:gd name="T38" fmla="*/ 73 w 76"/>
                        <a:gd name="T39" fmla="*/ 20 h 220"/>
                        <a:gd name="T40" fmla="*/ 73 w 76"/>
                        <a:gd name="T41" fmla="*/ 32 h 220"/>
                        <a:gd name="T42" fmla="*/ 76 w 76"/>
                        <a:gd name="T43" fmla="*/ 43 h 220"/>
                        <a:gd name="T44" fmla="*/ 76 w 76"/>
                        <a:gd name="T45" fmla="*/ 58 h 220"/>
                        <a:gd name="T46" fmla="*/ 76 w 76"/>
                        <a:gd name="T47" fmla="*/ 72 h 220"/>
                        <a:gd name="T48" fmla="*/ 76 w 76"/>
                        <a:gd name="T49" fmla="*/ 87 h 220"/>
                        <a:gd name="T50" fmla="*/ 76 w 76"/>
                        <a:gd name="T51" fmla="*/ 104 h 220"/>
                        <a:gd name="T52" fmla="*/ 73 w 76"/>
                        <a:gd name="T53" fmla="*/ 119 h 220"/>
                        <a:gd name="T54" fmla="*/ 70 w 76"/>
                        <a:gd name="T55" fmla="*/ 136 h 220"/>
                        <a:gd name="T56" fmla="*/ 67 w 76"/>
                        <a:gd name="T57" fmla="*/ 151 h 220"/>
                        <a:gd name="T58" fmla="*/ 62 w 76"/>
                        <a:gd name="T59" fmla="*/ 168 h 220"/>
                        <a:gd name="T60" fmla="*/ 53 w 76"/>
                        <a:gd name="T61" fmla="*/ 183 h 220"/>
                        <a:gd name="T62" fmla="*/ 41 w 76"/>
                        <a:gd name="T63" fmla="*/ 197 h 220"/>
                        <a:gd name="T64" fmla="*/ 29 w 76"/>
                        <a:gd name="T65" fmla="*/ 212 h 220"/>
                        <a:gd name="T66" fmla="*/ 3 w 76"/>
                        <a:gd name="T67" fmla="*/ 215 h 220"/>
                        <a:gd name="T68" fmla="*/ 15 w 76"/>
                        <a:gd name="T69" fmla="*/ 220 h 220"/>
                        <a:gd name="T70" fmla="*/ 6 w 76"/>
                        <a:gd name="T71" fmla="*/ 218 h 220"/>
                        <a:gd name="T72" fmla="*/ 0 w 76"/>
                        <a:gd name="T73" fmla="*/ 212 h 220"/>
                        <a:gd name="T74" fmla="*/ 0 w 76"/>
                        <a:gd name="T75" fmla="*/ 200 h 220"/>
                        <a:gd name="T76" fmla="*/ 24 w 76"/>
                        <a:gd name="T77" fmla="*/ 200 h 2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220"/>
                        <a:gd name="T119" fmla="*/ 76 w 76"/>
                        <a:gd name="T120" fmla="*/ 220 h 2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220">
                          <a:moveTo>
                            <a:pt x="24" y="200"/>
                          </a:moveTo>
                          <a:lnTo>
                            <a:pt x="6" y="197"/>
                          </a:lnTo>
                          <a:lnTo>
                            <a:pt x="9" y="191"/>
                          </a:lnTo>
                          <a:lnTo>
                            <a:pt x="15" y="186"/>
                          </a:lnTo>
                          <a:lnTo>
                            <a:pt x="21" y="180"/>
                          </a:lnTo>
                          <a:lnTo>
                            <a:pt x="24" y="174"/>
                          </a:lnTo>
                          <a:lnTo>
                            <a:pt x="29" y="168"/>
                          </a:lnTo>
                          <a:lnTo>
                            <a:pt x="32" y="162"/>
                          </a:lnTo>
                          <a:lnTo>
                            <a:pt x="35" y="157"/>
                          </a:lnTo>
                          <a:lnTo>
                            <a:pt x="38" y="151"/>
                          </a:lnTo>
                          <a:lnTo>
                            <a:pt x="41" y="142"/>
                          </a:lnTo>
                          <a:lnTo>
                            <a:pt x="44" y="136"/>
                          </a:lnTo>
                          <a:lnTo>
                            <a:pt x="44" y="127"/>
                          </a:lnTo>
                          <a:lnTo>
                            <a:pt x="47" y="122"/>
                          </a:lnTo>
                          <a:lnTo>
                            <a:pt x="47" y="116"/>
                          </a:lnTo>
                          <a:lnTo>
                            <a:pt x="50" y="107"/>
                          </a:lnTo>
                          <a:lnTo>
                            <a:pt x="50" y="101"/>
                          </a:lnTo>
                          <a:lnTo>
                            <a:pt x="50" y="93"/>
                          </a:lnTo>
                          <a:lnTo>
                            <a:pt x="50" y="87"/>
                          </a:lnTo>
                          <a:lnTo>
                            <a:pt x="50" y="81"/>
                          </a:lnTo>
                          <a:lnTo>
                            <a:pt x="50" y="72"/>
                          </a:lnTo>
                          <a:lnTo>
                            <a:pt x="50" y="66"/>
                          </a:lnTo>
                          <a:lnTo>
                            <a:pt x="50" y="61"/>
                          </a:lnTo>
                          <a:lnTo>
                            <a:pt x="50" y="52"/>
                          </a:lnTo>
                          <a:lnTo>
                            <a:pt x="50" y="49"/>
                          </a:lnTo>
                          <a:lnTo>
                            <a:pt x="50" y="40"/>
                          </a:lnTo>
                          <a:lnTo>
                            <a:pt x="47" y="37"/>
                          </a:lnTo>
                          <a:lnTo>
                            <a:pt x="47" y="32"/>
                          </a:lnTo>
                          <a:lnTo>
                            <a:pt x="47" y="26"/>
                          </a:lnTo>
                          <a:lnTo>
                            <a:pt x="44" y="20"/>
                          </a:lnTo>
                          <a:lnTo>
                            <a:pt x="44" y="17"/>
                          </a:lnTo>
                          <a:lnTo>
                            <a:pt x="44" y="14"/>
                          </a:lnTo>
                          <a:lnTo>
                            <a:pt x="44" y="11"/>
                          </a:lnTo>
                          <a:lnTo>
                            <a:pt x="41" y="5"/>
                          </a:lnTo>
                          <a:lnTo>
                            <a:pt x="67" y="0"/>
                          </a:lnTo>
                          <a:lnTo>
                            <a:pt x="70" y="2"/>
                          </a:lnTo>
                          <a:lnTo>
                            <a:pt x="70" y="8"/>
                          </a:lnTo>
                          <a:lnTo>
                            <a:pt x="70" y="11"/>
                          </a:lnTo>
                          <a:lnTo>
                            <a:pt x="70" y="17"/>
                          </a:lnTo>
                          <a:lnTo>
                            <a:pt x="73" y="20"/>
                          </a:lnTo>
                          <a:lnTo>
                            <a:pt x="73" y="26"/>
                          </a:lnTo>
                          <a:lnTo>
                            <a:pt x="73" y="32"/>
                          </a:lnTo>
                          <a:lnTo>
                            <a:pt x="76" y="37"/>
                          </a:lnTo>
                          <a:lnTo>
                            <a:pt x="76" y="43"/>
                          </a:lnTo>
                          <a:lnTo>
                            <a:pt x="76" y="52"/>
                          </a:lnTo>
                          <a:lnTo>
                            <a:pt x="76" y="58"/>
                          </a:lnTo>
                          <a:lnTo>
                            <a:pt x="76" y="64"/>
                          </a:lnTo>
                          <a:lnTo>
                            <a:pt x="76" y="72"/>
                          </a:lnTo>
                          <a:lnTo>
                            <a:pt x="76" y="81"/>
                          </a:lnTo>
                          <a:lnTo>
                            <a:pt x="76" y="87"/>
                          </a:lnTo>
                          <a:lnTo>
                            <a:pt x="76" y="95"/>
                          </a:lnTo>
                          <a:lnTo>
                            <a:pt x="76" y="104"/>
                          </a:lnTo>
                          <a:lnTo>
                            <a:pt x="76" y="113"/>
                          </a:lnTo>
                          <a:lnTo>
                            <a:pt x="73" y="119"/>
                          </a:lnTo>
                          <a:lnTo>
                            <a:pt x="73" y="127"/>
                          </a:lnTo>
                          <a:lnTo>
                            <a:pt x="70" y="136"/>
                          </a:lnTo>
                          <a:lnTo>
                            <a:pt x="67" y="145"/>
                          </a:lnTo>
                          <a:lnTo>
                            <a:pt x="67" y="151"/>
                          </a:lnTo>
                          <a:lnTo>
                            <a:pt x="64" y="159"/>
                          </a:lnTo>
                          <a:lnTo>
                            <a:pt x="62" y="168"/>
                          </a:lnTo>
                          <a:lnTo>
                            <a:pt x="56" y="177"/>
                          </a:lnTo>
                          <a:lnTo>
                            <a:pt x="53" y="183"/>
                          </a:lnTo>
                          <a:lnTo>
                            <a:pt x="47" y="191"/>
                          </a:lnTo>
                          <a:lnTo>
                            <a:pt x="41" y="197"/>
                          </a:lnTo>
                          <a:lnTo>
                            <a:pt x="35" y="206"/>
                          </a:lnTo>
                          <a:lnTo>
                            <a:pt x="29" y="212"/>
                          </a:lnTo>
                          <a:lnTo>
                            <a:pt x="21" y="218"/>
                          </a:lnTo>
                          <a:lnTo>
                            <a:pt x="3" y="215"/>
                          </a:lnTo>
                          <a:lnTo>
                            <a:pt x="21" y="218"/>
                          </a:lnTo>
                          <a:lnTo>
                            <a:pt x="15" y="220"/>
                          </a:lnTo>
                          <a:lnTo>
                            <a:pt x="12" y="220"/>
                          </a:lnTo>
                          <a:lnTo>
                            <a:pt x="6" y="218"/>
                          </a:lnTo>
                          <a:lnTo>
                            <a:pt x="3" y="215"/>
                          </a:lnTo>
                          <a:lnTo>
                            <a:pt x="0" y="212"/>
                          </a:lnTo>
                          <a:lnTo>
                            <a:pt x="0" y="206"/>
                          </a:lnTo>
                          <a:lnTo>
                            <a:pt x="0" y="200"/>
                          </a:lnTo>
                          <a:lnTo>
                            <a:pt x="6" y="197"/>
                          </a:lnTo>
                          <a:lnTo>
                            <a:pt x="24" y="200"/>
                          </a:lnTo>
                          <a:close/>
                        </a:path>
                      </a:pathLst>
                    </a:custGeom>
                    <a:solidFill>
                      <a:srgbClr val="000000"/>
                    </a:solidFill>
                    <a:ln w="9525">
                      <a:noFill/>
                      <a:round/>
                      <a:headEnd/>
                      <a:tailEnd/>
                    </a:ln>
                  </p:spPr>
                  <p:txBody>
                    <a:bodyPr/>
                    <a:lstStyle/>
                    <a:p>
                      <a:endParaRPr lang="en-US"/>
                    </a:p>
                  </p:txBody>
                </p:sp>
                <p:sp>
                  <p:nvSpPr>
                    <p:cNvPr id="18850" name="Freeform 48"/>
                    <p:cNvSpPr>
                      <a:spLocks/>
                    </p:cNvSpPr>
                    <p:nvPr/>
                  </p:nvSpPr>
                  <p:spPr bwMode="auto">
                    <a:xfrm>
                      <a:off x="4605" y="401"/>
                      <a:ext cx="68" cy="198"/>
                    </a:xfrm>
                    <a:custGeom>
                      <a:avLst/>
                      <a:gdLst>
                        <a:gd name="T0" fmla="*/ 53 w 68"/>
                        <a:gd name="T1" fmla="*/ 12 h 198"/>
                        <a:gd name="T2" fmla="*/ 47 w 68"/>
                        <a:gd name="T3" fmla="*/ 29 h 198"/>
                        <a:gd name="T4" fmla="*/ 41 w 68"/>
                        <a:gd name="T5" fmla="*/ 41 h 198"/>
                        <a:gd name="T6" fmla="*/ 36 w 68"/>
                        <a:gd name="T7" fmla="*/ 55 h 198"/>
                        <a:gd name="T8" fmla="*/ 33 w 68"/>
                        <a:gd name="T9" fmla="*/ 67 h 198"/>
                        <a:gd name="T10" fmla="*/ 30 w 68"/>
                        <a:gd name="T11" fmla="*/ 76 h 198"/>
                        <a:gd name="T12" fmla="*/ 27 w 68"/>
                        <a:gd name="T13" fmla="*/ 84 h 198"/>
                        <a:gd name="T14" fmla="*/ 27 w 68"/>
                        <a:gd name="T15" fmla="*/ 96 h 198"/>
                        <a:gd name="T16" fmla="*/ 27 w 68"/>
                        <a:gd name="T17" fmla="*/ 102 h 198"/>
                        <a:gd name="T18" fmla="*/ 30 w 68"/>
                        <a:gd name="T19" fmla="*/ 110 h 198"/>
                        <a:gd name="T20" fmla="*/ 33 w 68"/>
                        <a:gd name="T21" fmla="*/ 119 h 198"/>
                        <a:gd name="T22" fmla="*/ 36 w 68"/>
                        <a:gd name="T23" fmla="*/ 128 h 198"/>
                        <a:gd name="T24" fmla="*/ 41 w 68"/>
                        <a:gd name="T25" fmla="*/ 137 h 198"/>
                        <a:gd name="T26" fmla="*/ 47 w 68"/>
                        <a:gd name="T27" fmla="*/ 148 h 198"/>
                        <a:gd name="T28" fmla="*/ 53 w 68"/>
                        <a:gd name="T29" fmla="*/ 160 h 198"/>
                        <a:gd name="T30" fmla="*/ 59 w 68"/>
                        <a:gd name="T31" fmla="*/ 169 h 198"/>
                        <a:gd name="T32" fmla="*/ 68 w 68"/>
                        <a:gd name="T33" fmla="*/ 183 h 198"/>
                        <a:gd name="T34" fmla="*/ 41 w 68"/>
                        <a:gd name="T35" fmla="*/ 192 h 198"/>
                        <a:gd name="T36" fmla="*/ 33 w 68"/>
                        <a:gd name="T37" fmla="*/ 177 h 198"/>
                        <a:gd name="T38" fmla="*/ 27 w 68"/>
                        <a:gd name="T39" fmla="*/ 169 h 198"/>
                        <a:gd name="T40" fmla="*/ 21 w 68"/>
                        <a:gd name="T41" fmla="*/ 154 h 198"/>
                        <a:gd name="T42" fmla="*/ 15 w 68"/>
                        <a:gd name="T43" fmla="*/ 145 h 198"/>
                        <a:gd name="T44" fmla="*/ 9 w 68"/>
                        <a:gd name="T45" fmla="*/ 134 h 198"/>
                        <a:gd name="T46" fmla="*/ 6 w 68"/>
                        <a:gd name="T47" fmla="*/ 122 h 198"/>
                        <a:gd name="T48" fmla="*/ 3 w 68"/>
                        <a:gd name="T49" fmla="*/ 110 h 198"/>
                        <a:gd name="T50" fmla="*/ 0 w 68"/>
                        <a:gd name="T51" fmla="*/ 102 h 198"/>
                        <a:gd name="T52" fmla="*/ 0 w 68"/>
                        <a:gd name="T53" fmla="*/ 90 h 198"/>
                        <a:gd name="T54" fmla="*/ 0 w 68"/>
                        <a:gd name="T55" fmla="*/ 78 h 198"/>
                        <a:gd name="T56" fmla="*/ 3 w 68"/>
                        <a:gd name="T57" fmla="*/ 64 h 198"/>
                        <a:gd name="T58" fmla="*/ 6 w 68"/>
                        <a:gd name="T59" fmla="*/ 52 h 198"/>
                        <a:gd name="T60" fmla="*/ 12 w 68"/>
                        <a:gd name="T61" fmla="*/ 38 h 198"/>
                        <a:gd name="T62" fmla="*/ 18 w 68"/>
                        <a:gd name="T63" fmla="*/ 23 h 198"/>
                        <a:gd name="T64" fmla="*/ 27 w 68"/>
                        <a:gd name="T65" fmla="*/ 9 h 198"/>
                        <a:gd name="T66" fmla="*/ 30 w 68"/>
                        <a:gd name="T67" fmla="*/ 0 h 1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198"/>
                        <a:gd name="T104" fmla="*/ 68 w 68"/>
                        <a:gd name="T105" fmla="*/ 198 h 1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198">
                          <a:moveTo>
                            <a:pt x="53" y="12"/>
                          </a:moveTo>
                          <a:lnTo>
                            <a:pt x="53" y="12"/>
                          </a:lnTo>
                          <a:lnTo>
                            <a:pt x="50" y="20"/>
                          </a:lnTo>
                          <a:lnTo>
                            <a:pt x="47" y="29"/>
                          </a:lnTo>
                          <a:lnTo>
                            <a:pt x="44" y="35"/>
                          </a:lnTo>
                          <a:lnTo>
                            <a:pt x="41" y="41"/>
                          </a:lnTo>
                          <a:lnTo>
                            <a:pt x="38" y="47"/>
                          </a:lnTo>
                          <a:lnTo>
                            <a:pt x="36" y="55"/>
                          </a:lnTo>
                          <a:lnTo>
                            <a:pt x="33" y="61"/>
                          </a:lnTo>
                          <a:lnTo>
                            <a:pt x="33" y="67"/>
                          </a:lnTo>
                          <a:lnTo>
                            <a:pt x="30" y="70"/>
                          </a:lnTo>
                          <a:lnTo>
                            <a:pt x="30" y="76"/>
                          </a:lnTo>
                          <a:lnTo>
                            <a:pt x="27" y="81"/>
                          </a:lnTo>
                          <a:lnTo>
                            <a:pt x="27" y="84"/>
                          </a:lnTo>
                          <a:lnTo>
                            <a:pt x="27" y="90"/>
                          </a:lnTo>
                          <a:lnTo>
                            <a:pt x="27" y="96"/>
                          </a:lnTo>
                          <a:lnTo>
                            <a:pt x="27" y="99"/>
                          </a:lnTo>
                          <a:lnTo>
                            <a:pt x="27" y="102"/>
                          </a:lnTo>
                          <a:lnTo>
                            <a:pt x="30" y="108"/>
                          </a:lnTo>
                          <a:lnTo>
                            <a:pt x="30" y="110"/>
                          </a:lnTo>
                          <a:lnTo>
                            <a:pt x="30" y="116"/>
                          </a:lnTo>
                          <a:lnTo>
                            <a:pt x="33" y="119"/>
                          </a:lnTo>
                          <a:lnTo>
                            <a:pt x="36" y="125"/>
                          </a:lnTo>
                          <a:lnTo>
                            <a:pt x="36" y="128"/>
                          </a:lnTo>
                          <a:lnTo>
                            <a:pt x="38" y="134"/>
                          </a:lnTo>
                          <a:lnTo>
                            <a:pt x="41" y="137"/>
                          </a:lnTo>
                          <a:lnTo>
                            <a:pt x="44" y="142"/>
                          </a:lnTo>
                          <a:lnTo>
                            <a:pt x="47" y="148"/>
                          </a:lnTo>
                          <a:lnTo>
                            <a:pt x="50" y="151"/>
                          </a:lnTo>
                          <a:lnTo>
                            <a:pt x="53" y="160"/>
                          </a:lnTo>
                          <a:lnTo>
                            <a:pt x="56" y="166"/>
                          </a:lnTo>
                          <a:lnTo>
                            <a:pt x="59" y="169"/>
                          </a:lnTo>
                          <a:lnTo>
                            <a:pt x="65" y="174"/>
                          </a:lnTo>
                          <a:lnTo>
                            <a:pt x="68" y="183"/>
                          </a:lnTo>
                          <a:lnTo>
                            <a:pt x="47" y="198"/>
                          </a:lnTo>
                          <a:lnTo>
                            <a:pt x="41" y="192"/>
                          </a:lnTo>
                          <a:lnTo>
                            <a:pt x="38" y="186"/>
                          </a:lnTo>
                          <a:lnTo>
                            <a:pt x="33" y="177"/>
                          </a:lnTo>
                          <a:lnTo>
                            <a:pt x="30" y="171"/>
                          </a:lnTo>
                          <a:lnTo>
                            <a:pt x="27" y="169"/>
                          </a:lnTo>
                          <a:lnTo>
                            <a:pt x="24" y="163"/>
                          </a:lnTo>
                          <a:lnTo>
                            <a:pt x="21" y="154"/>
                          </a:lnTo>
                          <a:lnTo>
                            <a:pt x="18" y="151"/>
                          </a:lnTo>
                          <a:lnTo>
                            <a:pt x="15" y="145"/>
                          </a:lnTo>
                          <a:lnTo>
                            <a:pt x="12" y="140"/>
                          </a:lnTo>
                          <a:lnTo>
                            <a:pt x="9" y="134"/>
                          </a:lnTo>
                          <a:lnTo>
                            <a:pt x="6" y="128"/>
                          </a:lnTo>
                          <a:lnTo>
                            <a:pt x="6" y="122"/>
                          </a:lnTo>
                          <a:lnTo>
                            <a:pt x="3" y="116"/>
                          </a:lnTo>
                          <a:lnTo>
                            <a:pt x="3" y="110"/>
                          </a:lnTo>
                          <a:lnTo>
                            <a:pt x="0" y="108"/>
                          </a:lnTo>
                          <a:lnTo>
                            <a:pt x="0" y="102"/>
                          </a:lnTo>
                          <a:lnTo>
                            <a:pt x="0" y="96"/>
                          </a:lnTo>
                          <a:lnTo>
                            <a:pt x="0" y="90"/>
                          </a:lnTo>
                          <a:lnTo>
                            <a:pt x="0" y="84"/>
                          </a:lnTo>
                          <a:lnTo>
                            <a:pt x="0" y="78"/>
                          </a:lnTo>
                          <a:lnTo>
                            <a:pt x="3" y="70"/>
                          </a:lnTo>
                          <a:lnTo>
                            <a:pt x="3" y="64"/>
                          </a:lnTo>
                          <a:lnTo>
                            <a:pt x="6" y="58"/>
                          </a:lnTo>
                          <a:lnTo>
                            <a:pt x="6" y="52"/>
                          </a:lnTo>
                          <a:lnTo>
                            <a:pt x="9" y="47"/>
                          </a:lnTo>
                          <a:lnTo>
                            <a:pt x="12" y="38"/>
                          </a:lnTo>
                          <a:lnTo>
                            <a:pt x="15" y="32"/>
                          </a:lnTo>
                          <a:lnTo>
                            <a:pt x="18" y="23"/>
                          </a:lnTo>
                          <a:lnTo>
                            <a:pt x="21" y="17"/>
                          </a:lnTo>
                          <a:lnTo>
                            <a:pt x="27" y="9"/>
                          </a:lnTo>
                          <a:lnTo>
                            <a:pt x="30" y="0"/>
                          </a:lnTo>
                          <a:lnTo>
                            <a:pt x="53" y="12"/>
                          </a:lnTo>
                          <a:close/>
                        </a:path>
                      </a:pathLst>
                    </a:custGeom>
                    <a:solidFill>
                      <a:srgbClr val="000000"/>
                    </a:solidFill>
                    <a:ln w="9525">
                      <a:noFill/>
                      <a:round/>
                      <a:headEnd/>
                      <a:tailEnd/>
                    </a:ln>
                  </p:spPr>
                  <p:txBody>
                    <a:bodyPr/>
                    <a:lstStyle/>
                    <a:p>
                      <a:endParaRPr lang="en-US"/>
                    </a:p>
                  </p:txBody>
                </p:sp>
                <p:sp>
                  <p:nvSpPr>
                    <p:cNvPr id="18851" name="Freeform 49"/>
                    <p:cNvSpPr>
                      <a:spLocks/>
                    </p:cNvSpPr>
                    <p:nvPr/>
                  </p:nvSpPr>
                  <p:spPr bwMode="auto">
                    <a:xfrm>
                      <a:off x="4620" y="314"/>
                      <a:ext cx="93" cy="276"/>
                    </a:xfrm>
                    <a:custGeom>
                      <a:avLst/>
                      <a:gdLst>
                        <a:gd name="T0" fmla="*/ 26 w 93"/>
                        <a:gd name="T1" fmla="*/ 93 h 276"/>
                        <a:gd name="T2" fmla="*/ 32 w 93"/>
                        <a:gd name="T3" fmla="*/ 84 h 276"/>
                        <a:gd name="T4" fmla="*/ 41 w 93"/>
                        <a:gd name="T5" fmla="*/ 72 h 276"/>
                        <a:gd name="T6" fmla="*/ 50 w 93"/>
                        <a:gd name="T7" fmla="*/ 58 h 276"/>
                        <a:gd name="T8" fmla="*/ 58 w 93"/>
                        <a:gd name="T9" fmla="*/ 41 h 276"/>
                        <a:gd name="T10" fmla="*/ 67 w 93"/>
                        <a:gd name="T11" fmla="*/ 26 h 276"/>
                        <a:gd name="T12" fmla="*/ 76 w 93"/>
                        <a:gd name="T13" fmla="*/ 14 h 276"/>
                        <a:gd name="T14" fmla="*/ 82 w 93"/>
                        <a:gd name="T15" fmla="*/ 6 h 276"/>
                        <a:gd name="T16" fmla="*/ 88 w 93"/>
                        <a:gd name="T17" fmla="*/ 0 h 276"/>
                        <a:gd name="T18" fmla="*/ 88 w 93"/>
                        <a:gd name="T19" fmla="*/ 0 h 276"/>
                        <a:gd name="T20" fmla="*/ 88 w 93"/>
                        <a:gd name="T21" fmla="*/ 6 h 276"/>
                        <a:gd name="T22" fmla="*/ 85 w 93"/>
                        <a:gd name="T23" fmla="*/ 14 h 276"/>
                        <a:gd name="T24" fmla="*/ 82 w 93"/>
                        <a:gd name="T25" fmla="*/ 23 h 276"/>
                        <a:gd name="T26" fmla="*/ 82 w 93"/>
                        <a:gd name="T27" fmla="*/ 35 h 276"/>
                        <a:gd name="T28" fmla="*/ 82 w 93"/>
                        <a:gd name="T29" fmla="*/ 49 h 276"/>
                        <a:gd name="T30" fmla="*/ 82 w 93"/>
                        <a:gd name="T31" fmla="*/ 61 h 276"/>
                        <a:gd name="T32" fmla="*/ 85 w 93"/>
                        <a:gd name="T33" fmla="*/ 72 h 276"/>
                        <a:gd name="T34" fmla="*/ 88 w 93"/>
                        <a:gd name="T35" fmla="*/ 90 h 276"/>
                        <a:gd name="T36" fmla="*/ 91 w 93"/>
                        <a:gd name="T37" fmla="*/ 110 h 276"/>
                        <a:gd name="T38" fmla="*/ 93 w 93"/>
                        <a:gd name="T39" fmla="*/ 136 h 276"/>
                        <a:gd name="T40" fmla="*/ 93 w 93"/>
                        <a:gd name="T41" fmla="*/ 165 h 276"/>
                        <a:gd name="T42" fmla="*/ 88 w 93"/>
                        <a:gd name="T43" fmla="*/ 195 h 276"/>
                        <a:gd name="T44" fmla="*/ 79 w 93"/>
                        <a:gd name="T45" fmla="*/ 224 h 276"/>
                        <a:gd name="T46" fmla="*/ 64 w 93"/>
                        <a:gd name="T47" fmla="*/ 253 h 276"/>
                        <a:gd name="T48" fmla="*/ 41 w 93"/>
                        <a:gd name="T49" fmla="*/ 276 h 276"/>
                        <a:gd name="T50" fmla="*/ 26 w 93"/>
                        <a:gd name="T51" fmla="*/ 253 h 276"/>
                        <a:gd name="T52" fmla="*/ 15 w 93"/>
                        <a:gd name="T53" fmla="*/ 229 h 276"/>
                        <a:gd name="T54" fmla="*/ 6 w 93"/>
                        <a:gd name="T55" fmla="*/ 212 h 276"/>
                        <a:gd name="T56" fmla="*/ 0 w 93"/>
                        <a:gd name="T57" fmla="*/ 192 h 276"/>
                        <a:gd name="T58" fmla="*/ 0 w 93"/>
                        <a:gd name="T59" fmla="*/ 171 h 276"/>
                        <a:gd name="T60" fmla="*/ 3 w 93"/>
                        <a:gd name="T61" fmla="*/ 148 h 276"/>
                        <a:gd name="T62" fmla="*/ 12 w 93"/>
                        <a:gd name="T63" fmla="*/ 125 h 276"/>
                        <a:gd name="T64" fmla="*/ 26 w 93"/>
                        <a:gd name="T65" fmla="*/ 93 h 2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276"/>
                        <a:gd name="T101" fmla="*/ 93 w 93"/>
                        <a:gd name="T102" fmla="*/ 276 h 2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276">
                          <a:moveTo>
                            <a:pt x="26" y="93"/>
                          </a:moveTo>
                          <a:lnTo>
                            <a:pt x="32" y="84"/>
                          </a:lnTo>
                          <a:lnTo>
                            <a:pt x="41" y="72"/>
                          </a:lnTo>
                          <a:lnTo>
                            <a:pt x="50" y="58"/>
                          </a:lnTo>
                          <a:lnTo>
                            <a:pt x="58" y="41"/>
                          </a:lnTo>
                          <a:lnTo>
                            <a:pt x="67" y="26"/>
                          </a:lnTo>
                          <a:lnTo>
                            <a:pt x="76" y="14"/>
                          </a:lnTo>
                          <a:lnTo>
                            <a:pt x="82" y="6"/>
                          </a:lnTo>
                          <a:lnTo>
                            <a:pt x="88" y="0"/>
                          </a:lnTo>
                          <a:lnTo>
                            <a:pt x="88" y="6"/>
                          </a:lnTo>
                          <a:lnTo>
                            <a:pt x="85" y="14"/>
                          </a:lnTo>
                          <a:lnTo>
                            <a:pt x="82" y="23"/>
                          </a:lnTo>
                          <a:lnTo>
                            <a:pt x="82" y="35"/>
                          </a:lnTo>
                          <a:lnTo>
                            <a:pt x="82" y="49"/>
                          </a:lnTo>
                          <a:lnTo>
                            <a:pt x="82" y="61"/>
                          </a:lnTo>
                          <a:lnTo>
                            <a:pt x="85" y="72"/>
                          </a:lnTo>
                          <a:lnTo>
                            <a:pt x="88" y="90"/>
                          </a:lnTo>
                          <a:lnTo>
                            <a:pt x="91" y="110"/>
                          </a:lnTo>
                          <a:lnTo>
                            <a:pt x="93" y="136"/>
                          </a:lnTo>
                          <a:lnTo>
                            <a:pt x="93" y="165"/>
                          </a:lnTo>
                          <a:lnTo>
                            <a:pt x="88" y="195"/>
                          </a:lnTo>
                          <a:lnTo>
                            <a:pt x="79" y="224"/>
                          </a:lnTo>
                          <a:lnTo>
                            <a:pt x="64" y="253"/>
                          </a:lnTo>
                          <a:lnTo>
                            <a:pt x="41" y="276"/>
                          </a:lnTo>
                          <a:lnTo>
                            <a:pt x="26" y="253"/>
                          </a:lnTo>
                          <a:lnTo>
                            <a:pt x="15" y="229"/>
                          </a:lnTo>
                          <a:lnTo>
                            <a:pt x="6" y="212"/>
                          </a:lnTo>
                          <a:lnTo>
                            <a:pt x="0" y="192"/>
                          </a:lnTo>
                          <a:lnTo>
                            <a:pt x="0" y="171"/>
                          </a:lnTo>
                          <a:lnTo>
                            <a:pt x="3" y="148"/>
                          </a:lnTo>
                          <a:lnTo>
                            <a:pt x="12" y="125"/>
                          </a:lnTo>
                          <a:lnTo>
                            <a:pt x="26" y="93"/>
                          </a:lnTo>
                          <a:close/>
                        </a:path>
                      </a:pathLst>
                    </a:custGeom>
                    <a:solidFill>
                      <a:srgbClr val="FFFFFF"/>
                    </a:solidFill>
                    <a:ln w="9525">
                      <a:noFill/>
                      <a:round/>
                      <a:headEnd/>
                      <a:tailEnd/>
                    </a:ln>
                  </p:spPr>
                  <p:txBody>
                    <a:bodyPr/>
                    <a:lstStyle/>
                    <a:p>
                      <a:endParaRPr lang="en-US"/>
                    </a:p>
                  </p:txBody>
                </p:sp>
                <p:sp>
                  <p:nvSpPr>
                    <p:cNvPr id="18852" name="Freeform 50"/>
                    <p:cNvSpPr>
                      <a:spLocks/>
                    </p:cNvSpPr>
                    <p:nvPr/>
                  </p:nvSpPr>
                  <p:spPr bwMode="auto">
                    <a:xfrm>
                      <a:off x="4620" y="317"/>
                      <a:ext cx="88" cy="270"/>
                    </a:xfrm>
                    <a:custGeom>
                      <a:avLst/>
                      <a:gdLst>
                        <a:gd name="T0" fmla="*/ 88 w 88"/>
                        <a:gd name="T1" fmla="*/ 0 h 270"/>
                        <a:gd name="T2" fmla="*/ 85 w 88"/>
                        <a:gd name="T3" fmla="*/ 0 h 270"/>
                        <a:gd name="T4" fmla="*/ 85 w 88"/>
                        <a:gd name="T5" fmla="*/ 3 h 270"/>
                        <a:gd name="T6" fmla="*/ 79 w 88"/>
                        <a:gd name="T7" fmla="*/ 6 h 270"/>
                        <a:gd name="T8" fmla="*/ 73 w 88"/>
                        <a:gd name="T9" fmla="*/ 11 h 270"/>
                        <a:gd name="T10" fmla="*/ 67 w 88"/>
                        <a:gd name="T11" fmla="*/ 20 h 270"/>
                        <a:gd name="T12" fmla="*/ 58 w 88"/>
                        <a:gd name="T13" fmla="*/ 32 h 270"/>
                        <a:gd name="T14" fmla="*/ 50 w 88"/>
                        <a:gd name="T15" fmla="*/ 49 h 270"/>
                        <a:gd name="T16" fmla="*/ 38 w 88"/>
                        <a:gd name="T17" fmla="*/ 69 h 270"/>
                        <a:gd name="T18" fmla="*/ 32 w 88"/>
                        <a:gd name="T19" fmla="*/ 84 h 270"/>
                        <a:gd name="T20" fmla="*/ 26 w 88"/>
                        <a:gd name="T21" fmla="*/ 93 h 270"/>
                        <a:gd name="T22" fmla="*/ 21 w 88"/>
                        <a:gd name="T23" fmla="*/ 104 h 270"/>
                        <a:gd name="T24" fmla="*/ 18 w 88"/>
                        <a:gd name="T25" fmla="*/ 113 h 270"/>
                        <a:gd name="T26" fmla="*/ 12 w 88"/>
                        <a:gd name="T27" fmla="*/ 122 h 270"/>
                        <a:gd name="T28" fmla="*/ 9 w 88"/>
                        <a:gd name="T29" fmla="*/ 131 h 270"/>
                        <a:gd name="T30" fmla="*/ 6 w 88"/>
                        <a:gd name="T31" fmla="*/ 142 h 270"/>
                        <a:gd name="T32" fmla="*/ 0 w 88"/>
                        <a:gd name="T33" fmla="*/ 157 h 270"/>
                        <a:gd name="T34" fmla="*/ 0 w 88"/>
                        <a:gd name="T35" fmla="*/ 177 h 270"/>
                        <a:gd name="T36" fmla="*/ 3 w 88"/>
                        <a:gd name="T37" fmla="*/ 197 h 270"/>
                        <a:gd name="T38" fmla="*/ 9 w 88"/>
                        <a:gd name="T39" fmla="*/ 218 h 270"/>
                        <a:gd name="T40" fmla="*/ 18 w 88"/>
                        <a:gd name="T41" fmla="*/ 235 h 270"/>
                        <a:gd name="T42" fmla="*/ 26 w 88"/>
                        <a:gd name="T43" fmla="*/ 250 h 270"/>
                        <a:gd name="T44" fmla="*/ 35 w 88"/>
                        <a:gd name="T45" fmla="*/ 261 h 270"/>
                        <a:gd name="T46" fmla="*/ 41 w 88"/>
                        <a:gd name="T47" fmla="*/ 267 h 270"/>
                        <a:gd name="T48" fmla="*/ 44 w 88"/>
                        <a:gd name="T49" fmla="*/ 270 h 270"/>
                        <a:gd name="T50" fmla="*/ 44 w 88"/>
                        <a:gd name="T51" fmla="*/ 224 h 270"/>
                        <a:gd name="T52" fmla="*/ 47 w 88"/>
                        <a:gd name="T53" fmla="*/ 183 h 270"/>
                        <a:gd name="T54" fmla="*/ 50 w 88"/>
                        <a:gd name="T55" fmla="*/ 151 h 270"/>
                        <a:gd name="T56" fmla="*/ 53 w 88"/>
                        <a:gd name="T57" fmla="*/ 125 h 270"/>
                        <a:gd name="T58" fmla="*/ 58 w 88"/>
                        <a:gd name="T59" fmla="*/ 101 h 270"/>
                        <a:gd name="T60" fmla="*/ 61 w 88"/>
                        <a:gd name="T61" fmla="*/ 87 h 270"/>
                        <a:gd name="T62" fmla="*/ 64 w 88"/>
                        <a:gd name="T63" fmla="*/ 72 h 270"/>
                        <a:gd name="T64" fmla="*/ 70 w 88"/>
                        <a:gd name="T65" fmla="*/ 61 h 270"/>
                        <a:gd name="T66" fmla="*/ 70 w 88"/>
                        <a:gd name="T67" fmla="*/ 55 h 270"/>
                        <a:gd name="T68" fmla="*/ 73 w 88"/>
                        <a:gd name="T69" fmla="*/ 43 h 270"/>
                        <a:gd name="T70" fmla="*/ 76 w 88"/>
                        <a:gd name="T71" fmla="*/ 35 h 270"/>
                        <a:gd name="T72" fmla="*/ 79 w 88"/>
                        <a:gd name="T73" fmla="*/ 23 h 270"/>
                        <a:gd name="T74" fmla="*/ 82 w 88"/>
                        <a:gd name="T75" fmla="*/ 14 h 270"/>
                        <a:gd name="T76" fmla="*/ 85 w 88"/>
                        <a:gd name="T77" fmla="*/ 8 h 270"/>
                        <a:gd name="T78" fmla="*/ 85 w 88"/>
                        <a:gd name="T79" fmla="*/ 3 h 270"/>
                        <a:gd name="T80" fmla="*/ 88 w 88"/>
                        <a:gd name="T81" fmla="*/ 0 h 2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270"/>
                        <a:gd name="T125" fmla="*/ 88 w 88"/>
                        <a:gd name="T126" fmla="*/ 270 h 2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270">
                          <a:moveTo>
                            <a:pt x="88" y="0"/>
                          </a:moveTo>
                          <a:lnTo>
                            <a:pt x="85" y="0"/>
                          </a:lnTo>
                          <a:lnTo>
                            <a:pt x="85" y="3"/>
                          </a:lnTo>
                          <a:lnTo>
                            <a:pt x="79" y="6"/>
                          </a:lnTo>
                          <a:lnTo>
                            <a:pt x="73" y="11"/>
                          </a:lnTo>
                          <a:lnTo>
                            <a:pt x="67" y="20"/>
                          </a:lnTo>
                          <a:lnTo>
                            <a:pt x="58" y="32"/>
                          </a:lnTo>
                          <a:lnTo>
                            <a:pt x="50" y="49"/>
                          </a:lnTo>
                          <a:lnTo>
                            <a:pt x="38" y="69"/>
                          </a:lnTo>
                          <a:lnTo>
                            <a:pt x="32" y="84"/>
                          </a:lnTo>
                          <a:lnTo>
                            <a:pt x="26" y="93"/>
                          </a:lnTo>
                          <a:lnTo>
                            <a:pt x="21" y="104"/>
                          </a:lnTo>
                          <a:lnTo>
                            <a:pt x="18" y="113"/>
                          </a:lnTo>
                          <a:lnTo>
                            <a:pt x="12" y="122"/>
                          </a:lnTo>
                          <a:lnTo>
                            <a:pt x="9" y="131"/>
                          </a:lnTo>
                          <a:lnTo>
                            <a:pt x="6" y="142"/>
                          </a:lnTo>
                          <a:lnTo>
                            <a:pt x="0" y="157"/>
                          </a:lnTo>
                          <a:lnTo>
                            <a:pt x="0" y="177"/>
                          </a:lnTo>
                          <a:lnTo>
                            <a:pt x="3" y="197"/>
                          </a:lnTo>
                          <a:lnTo>
                            <a:pt x="9" y="218"/>
                          </a:lnTo>
                          <a:lnTo>
                            <a:pt x="18" y="235"/>
                          </a:lnTo>
                          <a:lnTo>
                            <a:pt x="26" y="250"/>
                          </a:lnTo>
                          <a:lnTo>
                            <a:pt x="35" y="261"/>
                          </a:lnTo>
                          <a:lnTo>
                            <a:pt x="41" y="267"/>
                          </a:lnTo>
                          <a:lnTo>
                            <a:pt x="44" y="270"/>
                          </a:lnTo>
                          <a:lnTo>
                            <a:pt x="44" y="224"/>
                          </a:lnTo>
                          <a:lnTo>
                            <a:pt x="47" y="183"/>
                          </a:lnTo>
                          <a:lnTo>
                            <a:pt x="50" y="151"/>
                          </a:lnTo>
                          <a:lnTo>
                            <a:pt x="53" y="125"/>
                          </a:lnTo>
                          <a:lnTo>
                            <a:pt x="58" y="101"/>
                          </a:lnTo>
                          <a:lnTo>
                            <a:pt x="61" y="87"/>
                          </a:lnTo>
                          <a:lnTo>
                            <a:pt x="64" y="72"/>
                          </a:lnTo>
                          <a:lnTo>
                            <a:pt x="70" y="61"/>
                          </a:lnTo>
                          <a:lnTo>
                            <a:pt x="70" y="55"/>
                          </a:lnTo>
                          <a:lnTo>
                            <a:pt x="73" y="43"/>
                          </a:lnTo>
                          <a:lnTo>
                            <a:pt x="76" y="35"/>
                          </a:lnTo>
                          <a:lnTo>
                            <a:pt x="79" y="23"/>
                          </a:lnTo>
                          <a:lnTo>
                            <a:pt x="82" y="14"/>
                          </a:lnTo>
                          <a:lnTo>
                            <a:pt x="85" y="8"/>
                          </a:lnTo>
                          <a:lnTo>
                            <a:pt x="85" y="3"/>
                          </a:lnTo>
                          <a:lnTo>
                            <a:pt x="88" y="0"/>
                          </a:lnTo>
                        </a:path>
                      </a:pathLst>
                    </a:custGeom>
                    <a:noFill/>
                    <a:ln w="14288">
                      <a:solidFill>
                        <a:srgbClr val="000000"/>
                      </a:solidFill>
                      <a:round/>
                      <a:headEnd/>
                      <a:tailEnd/>
                    </a:ln>
                  </p:spPr>
                  <p:txBody>
                    <a:bodyPr/>
                    <a:lstStyle/>
                    <a:p>
                      <a:endParaRPr lang="en-US"/>
                    </a:p>
                  </p:txBody>
                </p:sp>
                <p:sp>
                  <p:nvSpPr>
                    <p:cNvPr id="18853" name="Freeform 51"/>
                    <p:cNvSpPr>
                      <a:spLocks/>
                    </p:cNvSpPr>
                    <p:nvPr/>
                  </p:nvSpPr>
                  <p:spPr bwMode="auto">
                    <a:xfrm>
                      <a:off x="4620" y="317"/>
                      <a:ext cx="88" cy="270"/>
                    </a:xfrm>
                    <a:custGeom>
                      <a:avLst/>
                      <a:gdLst>
                        <a:gd name="T0" fmla="*/ 88 w 88"/>
                        <a:gd name="T1" fmla="*/ 0 h 270"/>
                        <a:gd name="T2" fmla="*/ 85 w 88"/>
                        <a:gd name="T3" fmla="*/ 0 h 270"/>
                        <a:gd name="T4" fmla="*/ 85 w 88"/>
                        <a:gd name="T5" fmla="*/ 3 h 270"/>
                        <a:gd name="T6" fmla="*/ 79 w 88"/>
                        <a:gd name="T7" fmla="*/ 6 h 270"/>
                        <a:gd name="T8" fmla="*/ 73 w 88"/>
                        <a:gd name="T9" fmla="*/ 11 h 270"/>
                        <a:gd name="T10" fmla="*/ 67 w 88"/>
                        <a:gd name="T11" fmla="*/ 20 h 270"/>
                        <a:gd name="T12" fmla="*/ 58 w 88"/>
                        <a:gd name="T13" fmla="*/ 32 h 270"/>
                        <a:gd name="T14" fmla="*/ 50 w 88"/>
                        <a:gd name="T15" fmla="*/ 49 h 270"/>
                        <a:gd name="T16" fmla="*/ 38 w 88"/>
                        <a:gd name="T17" fmla="*/ 69 h 270"/>
                        <a:gd name="T18" fmla="*/ 32 w 88"/>
                        <a:gd name="T19" fmla="*/ 84 h 270"/>
                        <a:gd name="T20" fmla="*/ 26 w 88"/>
                        <a:gd name="T21" fmla="*/ 93 h 270"/>
                        <a:gd name="T22" fmla="*/ 21 w 88"/>
                        <a:gd name="T23" fmla="*/ 104 h 270"/>
                        <a:gd name="T24" fmla="*/ 18 w 88"/>
                        <a:gd name="T25" fmla="*/ 113 h 270"/>
                        <a:gd name="T26" fmla="*/ 12 w 88"/>
                        <a:gd name="T27" fmla="*/ 122 h 270"/>
                        <a:gd name="T28" fmla="*/ 9 w 88"/>
                        <a:gd name="T29" fmla="*/ 131 h 270"/>
                        <a:gd name="T30" fmla="*/ 6 w 88"/>
                        <a:gd name="T31" fmla="*/ 142 h 270"/>
                        <a:gd name="T32" fmla="*/ 0 w 88"/>
                        <a:gd name="T33" fmla="*/ 157 h 270"/>
                        <a:gd name="T34" fmla="*/ 0 w 88"/>
                        <a:gd name="T35" fmla="*/ 177 h 270"/>
                        <a:gd name="T36" fmla="*/ 3 w 88"/>
                        <a:gd name="T37" fmla="*/ 197 h 270"/>
                        <a:gd name="T38" fmla="*/ 9 w 88"/>
                        <a:gd name="T39" fmla="*/ 218 h 270"/>
                        <a:gd name="T40" fmla="*/ 18 w 88"/>
                        <a:gd name="T41" fmla="*/ 235 h 270"/>
                        <a:gd name="T42" fmla="*/ 26 w 88"/>
                        <a:gd name="T43" fmla="*/ 250 h 270"/>
                        <a:gd name="T44" fmla="*/ 35 w 88"/>
                        <a:gd name="T45" fmla="*/ 261 h 270"/>
                        <a:gd name="T46" fmla="*/ 41 w 88"/>
                        <a:gd name="T47" fmla="*/ 267 h 270"/>
                        <a:gd name="T48" fmla="*/ 44 w 88"/>
                        <a:gd name="T49" fmla="*/ 270 h 270"/>
                        <a:gd name="T50" fmla="*/ 44 w 88"/>
                        <a:gd name="T51" fmla="*/ 224 h 270"/>
                        <a:gd name="T52" fmla="*/ 47 w 88"/>
                        <a:gd name="T53" fmla="*/ 183 h 270"/>
                        <a:gd name="T54" fmla="*/ 50 w 88"/>
                        <a:gd name="T55" fmla="*/ 151 h 270"/>
                        <a:gd name="T56" fmla="*/ 53 w 88"/>
                        <a:gd name="T57" fmla="*/ 125 h 270"/>
                        <a:gd name="T58" fmla="*/ 58 w 88"/>
                        <a:gd name="T59" fmla="*/ 101 h 270"/>
                        <a:gd name="T60" fmla="*/ 61 w 88"/>
                        <a:gd name="T61" fmla="*/ 87 h 270"/>
                        <a:gd name="T62" fmla="*/ 64 w 88"/>
                        <a:gd name="T63" fmla="*/ 72 h 270"/>
                        <a:gd name="T64" fmla="*/ 70 w 88"/>
                        <a:gd name="T65" fmla="*/ 61 h 270"/>
                        <a:gd name="T66" fmla="*/ 70 w 88"/>
                        <a:gd name="T67" fmla="*/ 55 h 270"/>
                        <a:gd name="T68" fmla="*/ 73 w 88"/>
                        <a:gd name="T69" fmla="*/ 43 h 270"/>
                        <a:gd name="T70" fmla="*/ 76 w 88"/>
                        <a:gd name="T71" fmla="*/ 35 h 270"/>
                        <a:gd name="T72" fmla="*/ 79 w 88"/>
                        <a:gd name="T73" fmla="*/ 23 h 270"/>
                        <a:gd name="T74" fmla="*/ 82 w 88"/>
                        <a:gd name="T75" fmla="*/ 14 h 270"/>
                        <a:gd name="T76" fmla="*/ 85 w 88"/>
                        <a:gd name="T77" fmla="*/ 8 h 270"/>
                        <a:gd name="T78" fmla="*/ 85 w 88"/>
                        <a:gd name="T79" fmla="*/ 3 h 270"/>
                        <a:gd name="T80" fmla="*/ 88 w 88"/>
                        <a:gd name="T81" fmla="*/ 0 h 2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270"/>
                        <a:gd name="T125" fmla="*/ 88 w 88"/>
                        <a:gd name="T126" fmla="*/ 270 h 2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270">
                          <a:moveTo>
                            <a:pt x="88" y="0"/>
                          </a:moveTo>
                          <a:lnTo>
                            <a:pt x="85" y="0"/>
                          </a:lnTo>
                          <a:lnTo>
                            <a:pt x="85" y="3"/>
                          </a:lnTo>
                          <a:lnTo>
                            <a:pt x="79" y="6"/>
                          </a:lnTo>
                          <a:lnTo>
                            <a:pt x="73" y="11"/>
                          </a:lnTo>
                          <a:lnTo>
                            <a:pt x="67" y="20"/>
                          </a:lnTo>
                          <a:lnTo>
                            <a:pt x="58" y="32"/>
                          </a:lnTo>
                          <a:lnTo>
                            <a:pt x="50" y="49"/>
                          </a:lnTo>
                          <a:lnTo>
                            <a:pt x="38" y="69"/>
                          </a:lnTo>
                          <a:lnTo>
                            <a:pt x="32" y="84"/>
                          </a:lnTo>
                          <a:lnTo>
                            <a:pt x="26" y="93"/>
                          </a:lnTo>
                          <a:lnTo>
                            <a:pt x="21" y="104"/>
                          </a:lnTo>
                          <a:lnTo>
                            <a:pt x="18" y="113"/>
                          </a:lnTo>
                          <a:lnTo>
                            <a:pt x="12" y="122"/>
                          </a:lnTo>
                          <a:lnTo>
                            <a:pt x="9" y="131"/>
                          </a:lnTo>
                          <a:lnTo>
                            <a:pt x="6" y="142"/>
                          </a:lnTo>
                          <a:lnTo>
                            <a:pt x="0" y="157"/>
                          </a:lnTo>
                          <a:lnTo>
                            <a:pt x="0" y="177"/>
                          </a:lnTo>
                          <a:lnTo>
                            <a:pt x="3" y="197"/>
                          </a:lnTo>
                          <a:lnTo>
                            <a:pt x="9" y="218"/>
                          </a:lnTo>
                          <a:lnTo>
                            <a:pt x="18" y="235"/>
                          </a:lnTo>
                          <a:lnTo>
                            <a:pt x="26" y="250"/>
                          </a:lnTo>
                          <a:lnTo>
                            <a:pt x="35" y="261"/>
                          </a:lnTo>
                          <a:lnTo>
                            <a:pt x="41" y="267"/>
                          </a:lnTo>
                          <a:lnTo>
                            <a:pt x="44" y="270"/>
                          </a:lnTo>
                          <a:lnTo>
                            <a:pt x="44" y="224"/>
                          </a:lnTo>
                          <a:lnTo>
                            <a:pt x="47" y="183"/>
                          </a:lnTo>
                          <a:lnTo>
                            <a:pt x="50" y="151"/>
                          </a:lnTo>
                          <a:lnTo>
                            <a:pt x="53" y="125"/>
                          </a:lnTo>
                          <a:lnTo>
                            <a:pt x="58" y="101"/>
                          </a:lnTo>
                          <a:lnTo>
                            <a:pt x="61" y="87"/>
                          </a:lnTo>
                          <a:lnTo>
                            <a:pt x="64" y="72"/>
                          </a:lnTo>
                          <a:lnTo>
                            <a:pt x="70" y="61"/>
                          </a:lnTo>
                          <a:lnTo>
                            <a:pt x="70" y="55"/>
                          </a:lnTo>
                          <a:lnTo>
                            <a:pt x="73" y="43"/>
                          </a:lnTo>
                          <a:lnTo>
                            <a:pt x="76" y="35"/>
                          </a:lnTo>
                          <a:lnTo>
                            <a:pt x="79" y="23"/>
                          </a:lnTo>
                          <a:lnTo>
                            <a:pt x="82" y="14"/>
                          </a:lnTo>
                          <a:lnTo>
                            <a:pt x="85" y="8"/>
                          </a:lnTo>
                          <a:lnTo>
                            <a:pt x="85" y="3"/>
                          </a:lnTo>
                          <a:lnTo>
                            <a:pt x="88" y="0"/>
                          </a:lnTo>
                          <a:close/>
                        </a:path>
                      </a:pathLst>
                    </a:custGeom>
                    <a:solidFill>
                      <a:srgbClr val="FFBA00"/>
                    </a:solidFill>
                    <a:ln w="9525">
                      <a:noFill/>
                      <a:round/>
                      <a:headEnd/>
                      <a:tailEnd/>
                    </a:ln>
                  </p:spPr>
                  <p:txBody>
                    <a:bodyPr/>
                    <a:lstStyle/>
                    <a:p>
                      <a:endParaRPr lang="en-US"/>
                    </a:p>
                  </p:txBody>
                </p:sp>
                <p:sp>
                  <p:nvSpPr>
                    <p:cNvPr id="18854" name="Freeform 52"/>
                    <p:cNvSpPr>
                      <a:spLocks/>
                    </p:cNvSpPr>
                    <p:nvPr/>
                  </p:nvSpPr>
                  <p:spPr bwMode="auto">
                    <a:xfrm>
                      <a:off x="4582" y="488"/>
                      <a:ext cx="53" cy="90"/>
                    </a:xfrm>
                    <a:custGeom>
                      <a:avLst/>
                      <a:gdLst>
                        <a:gd name="T0" fmla="*/ 6 w 53"/>
                        <a:gd name="T1" fmla="*/ 26 h 90"/>
                        <a:gd name="T2" fmla="*/ 23 w 53"/>
                        <a:gd name="T3" fmla="*/ 6 h 90"/>
                        <a:gd name="T4" fmla="*/ 26 w 53"/>
                        <a:gd name="T5" fmla="*/ 12 h 90"/>
                        <a:gd name="T6" fmla="*/ 26 w 53"/>
                        <a:gd name="T7" fmla="*/ 15 h 90"/>
                        <a:gd name="T8" fmla="*/ 29 w 53"/>
                        <a:gd name="T9" fmla="*/ 21 h 90"/>
                        <a:gd name="T10" fmla="*/ 32 w 53"/>
                        <a:gd name="T11" fmla="*/ 23 h 90"/>
                        <a:gd name="T12" fmla="*/ 35 w 53"/>
                        <a:gd name="T13" fmla="*/ 29 h 90"/>
                        <a:gd name="T14" fmla="*/ 35 w 53"/>
                        <a:gd name="T15" fmla="*/ 35 h 90"/>
                        <a:gd name="T16" fmla="*/ 38 w 53"/>
                        <a:gd name="T17" fmla="*/ 41 h 90"/>
                        <a:gd name="T18" fmla="*/ 41 w 53"/>
                        <a:gd name="T19" fmla="*/ 44 h 90"/>
                        <a:gd name="T20" fmla="*/ 41 w 53"/>
                        <a:gd name="T21" fmla="*/ 50 h 90"/>
                        <a:gd name="T22" fmla="*/ 44 w 53"/>
                        <a:gd name="T23" fmla="*/ 55 h 90"/>
                        <a:gd name="T24" fmla="*/ 44 w 53"/>
                        <a:gd name="T25" fmla="*/ 61 h 90"/>
                        <a:gd name="T26" fmla="*/ 47 w 53"/>
                        <a:gd name="T27" fmla="*/ 67 h 90"/>
                        <a:gd name="T28" fmla="*/ 47 w 53"/>
                        <a:gd name="T29" fmla="*/ 70 h 90"/>
                        <a:gd name="T30" fmla="*/ 50 w 53"/>
                        <a:gd name="T31" fmla="*/ 76 h 90"/>
                        <a:gd name="T32" fmla="*/ 50 w 53"/>
                        <a:gd name="T33" fmla="*/ 79 h 90"/>
                        <a:gd name="T34" fmla="*/ 53 w 53"/>
                        <a:gd name="T35" fmla="*/ 84 h 90"/>
                        <a:gd name="T36" fmla="*/ 26 w 53"/>
                        <a:gd name="T37" fmla="*/ 90 h 90"/>
                        <a:gd name="T38" fmla="*/ 26 w 53"/>
                        <a:gd name="T39" fmla="*/ 87 h 90"/>
                        <a:gd name="T40" fmla="*/ 23 w 53"/>
                        <a:gd name="T41" fmla="*/ 82 h 90"/>
                        <a:gd name="T42" fmla="*/ 23 w 53"/>
                        <a:gd name="T43" fmla="*/ 79 h 90"/>
                        <a:gd name="T44" fmla="*/ 21 w 53"/>
                        <a:gd name="T45" fmla="*/ 76 h 90"/>
                        <a:gd name="T46" fmla="*/ 21 w 53"/>
                        <a:gd name="T47" fmla="*/ 70 h 90"/>
                        <a:gd name="T48" fmla="*/ 18 w 53"/>
                        <a:gd name="T49" fmla="*/ 64 h 90"/>
                        <a:gd name="T50" fmla="*/ 18 w 53"/>
                        <a:gd name="T51" fmla="*/ 58 h 90"/>
                        <a:gd name="T52" fmla="*/ 15 w 53"/>
                        <a:gd name="T53" fmla="*/ 53 h 90"/>
                        <a:gd name="T54" fmla="*/ 12 w 53"/>
                        <a:gd name="T55" fmla="*/ 50 h 90"/>
                        <a:gd name="T56" fmla="*/ 12 w 53"/>
                        <a:gd name="T57" fmla="*/ 44 h 90"/>
                        <a:gd name="T58" fmla="*/ 9 w 53"/>
                        <a:gd name="T59" fmla="*/ 41 h 90"/>
                        <a:gd name="T60" fmla="*/ 6 w 53"/>
                        <a:gd name="T61" fmla="*/ 35 h 90"/>
                        <a:gd name="T62" fmla="*/ 6 w 53"/>
                        <a:gd name="T63" fmla="*/ 29 h 90"/>
                        <a:gd name="T64" fmla="*/ 3 w 53"/>
                        <a:gd name="T65" fmla="*/ 26 h 90"/>
                        <a:gd name="T66" fmla="*/ 3 w 53"/>
                        <a:gd name="T67" fmla="*/ 23 h 90"/>
                        <a:gd name="T68" fmla="*/ 0 w 53"/>
                        <a:gd name="T69" fmla="*/ 21 h 90"/>
                        <a:gd name="T70" fmla="*/ 18 w 53"/>
                        <a:gd name="T71" fmla="*/ 0 h 90"/>
                        <a:gd name="T72" fmla="*/ 6 w 53"/>
                        <a:gd name="T73" fmla="*/ 26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
                        <a:gd name="T112" fmla="*/ 0 h 90"/>
                        <a:gd name="T113" fmla="*/ 53 w 53"/>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 h="90">
                          <a:moveTo>
                            <a:pt x="6" y="26"/>
                          </a:moveTo>
                          <a:lnTo>
                            <a:pt x="23" y="6"/>
                          </a:lnTo>
                          <a:lnTo>
                            <a:pt x="26" y="12"/>
                          </a:lnTo>
                          <a:lnTo>
                            <a:pt x="26" y="15"/>
                          </a:lnTo>
                          <a:lnTo>
                            <a:pt x="29" y="21"/>
                          </a:lnTo>
                          <a:lnTo>
                            <a:pt x="32" y="23"/>
                          </a:lnTo>
                          <a:lnTo>
                            <a:pt x="35" y="29"/>
                          </a:lnTo>
                          <a:lnTo>
                            <a:pt x="35" y="35"/>
                          </a:lnTo>
                          <a:lnTo>
                            <a:pt x="38" y="41"/>
                          </a:lnTo>
                          <a:lnTo>
                            <a:pt x="41" y="44"/>
                          </a:lnTo>
                          <a:lnTo>
                            <a:pt x="41" y="50"/>
                          </a:lnTo>
                          <a:lnTo>
                            <a:pt x="44" y="55"/>
                          </a:lnTo>
                          <a:lnTo>
                            <a:pt x="44" y="61"/>
                          </a:lnTo>
                          <a:lnTo>
                            <a:pt x="47" y="67"/>
                          </a:lnTo>
                          <a:lnTo>
                            <a:pt x="47" y="70"/>
                          </a:lnTo>
                          <a:lnTo>
                            <a:pt x="50" y="76"/>
                          </a:lnTo>
                          <a:lnTo>
                            <a:pt x="50" y="79"/>
                          </a:lnTo>
                          <a:lnTo>
                            <a:pt x="53" y="84"/>
                          </a:lnTo>
                          <a:lnTo>
                            <a:pt x="26" y="90"/>
                          </a:lnTo>
                          <a:lnTo>
                            <a:pt x="26" y="87"/>
                          </a:lnTo>
                          <a:lnTo>
                            <a:pt x="23" y="82"/>
                          </a:lnTo>
                          <a:lnTo>
                            <a:pt x="23" y="79"/>
                          </a:lnTo>
                          <a:lnTo>
                            <a:pt x="21" y="76"/>
                          </a:lnTo>
                          <a:lnTo>
                            <a:pt x="21" y="70"/>
                          </a:lnTo>
                          <a:lnTo>
                            <a:pt x="18" y="64"/>
                          </a:lnTo>
                          <a:lnTo>
                            <a:pt x="18" y="58"/>
                          </a:lnTo>
                          <a:lnTo>
                            <a:pt x="15" y="53"/>
                          </a:lnTo>
                          <a:lnTo>
                            <a:pt x="12" y="50"/>
                          </a:lnTo>
                          <a:lnTo>
                            <a:pt x="12" y="44"/>
                          </a:lnTo>
                          <a:lnTo>
                            <a:pt x="9" y="41"/>
                          </a:lnTo>
                          <a:lnTo>
                            <a:pt x="6" y="35"/>
                          </a:lnTo>
                          <a:lnTo>
                            <a:pt x="6" y="29"/>
                          </a:lnTo>
                          <a:lnTo>
                            <a:pt x="3" y="26"/>
                          </a:lnTo>
                          <a:lnTo>
                            <a:pt x="3" y="23"/>
                          </a:lnTo>
                          <a:lnTo>
                            <a:pt x="0" y="21"/>
                          </a:lnTo>
                          <a:lnTo>
                            <a:pt x="18" y="0"/>
                          </a:lnTo>
                          <a:lnTo>
                            <a:pt x="6" y="26"/>
                          </a:lnTo>
                          <a:close/>
                        </a:path>
                      </a:pathLst>
                    </a:custGeom>
                    <a:solidFill>
                      <a:srgbClr val="000000"/>
                    </a:solidFill>
                    <a:ln w="9525">
                      <a:noFill/>
                      <a:round/>
                      <a:headEnd/>
                      <a:tailEnd/>
                    </a:ln>
                  </p:spPr>
                  <p:txBody>
                    <a:bodyPr/>
                    <a:lstStyle/>
                    <a:p>
                      <a:endParaRPr lang="en-US"/>
                    </a:p>
                  </p:txBody>
                </p:sp>
                <p:sp>
                  <p:nvSpPr>
                    <p:cNvPr id="18855" name="Freeform 53"/>
                    <p:cNvSpPr>
                      <a:spLocks/>
                    </p:cNvSpPr>
                    <p:nvPr/>
                  </p:nvSpPr>
                  <p:spPr bwMode="auto">
                    <a:xfrm>
                      <a:off x="4588" y="488"/>
                      <a:ext cx="67" cy="53"/>
                    </a:xfrm>
                    <a:custGeom>
                      <a:avLst/>
                      <a:gdLst>
                        <a:gd name="T0" fmla="*/ 50 w 67"/>
                        <a:gd name="T1" fmla="*/ 53 h 53"/>
                        <a:gd name="T2" fmla="*/ 50 w 67"/>
                        <a:gd name="T3" fmla="*/ 53 h 53"/>
                        <a:gd name="T4" fmla="*/ 47 w 67"/>
                        <a:gd name="T5" fmla="*/ 50 h 53"/>
                        <a:gd name="T6" fmla="*/ 44 w 67"/>
                        <a:gd name="T7" fmla="*/ 47 h 53"/>
                        <a:gd name="T8" fmla="*/ 38 w 67"/>
                        <a:gd name="T9" fmla="*/ 44 h 53"/>
                        <a:gd name="T10" fmla="*/ 35 w 67"/>
                        <a:gd name="T11" fmla="*/ 44 h 53"/>
                        <a:gd name="T12" fmla="*/ 29 w 67"/>
                        <a:gd name="T13" fmla="*/ 41 h 53"/>
                        <a:gd name="T14" fmla="*/ 26 w 67"/>
                        <a:gd name="T15" fmla="*/ 38 h 53"/>
                        <a:gd name="T16" fmla="*/ 20 w 67"/>
                        <a:gd name="T17" fmla="*/ 35 h 53"/>
                        <a:gd name="T18" fmla="*/ 17 w 67"/>
                        <a:gd name="T19" fmla="*/ 32 h 53"/>
                        <a:gd name="T20" fmla="*/ 15 w 67"/>
                        <a:gd name="T21" fmla="*/ 32 h 53"/>
                        <a:gd name="T22" fmla="*/ 12 w 67"/>
                        <a:gd name="T23" fmla="*/ 29 h 53"/>
                        <a:gd name="T24" fmla="*/ 9 w 67"/>
                        <a:gd name="T25" fmla="*/ 29 h 53"/>
                        <a:gd name="T26" fmla="*/ 6 w 67"/>
                        <a:gd name="T27" fmla="*/ 29 h 53"/>
                        <a:gd name="T28" fmla="*/ 3 w 67"/>
                        <a:gd name="T29" fmla="*/ 26 h 53"/>
                        <a:gd name="T30" fmla="*/ 3 w 67"/>
                        <a:gd name="T31" fmla="*/ 26 h 53"/>
                        <a:gd name="T32" fmla="*/ 0 w 67"/>
                        <a:gd name="T33" fmla="*/ 26 h 53"/>
                        <a:gd name="T34" fmla="*/ 0 w 67"/>
                        <a:gd name="T35" fmla="*/ 26 h 53"/>
                        <a:gd name="T36" fmla="*/ 12 w 67"/>
                        <a:gd name="T37" fmla="*/ 0 h 53"/>
                        <a:gd name="T38" fmla="*/ 12 w 67"/>
                        <a:gd name="T39" fmla="*/ 3 h 53"/>
                        <a:gd name="T40" fmla="*/ 12 w 67"/>
                        <a:gd name="T41" fmla="*/ 3 h 53"/>
                        <a:gd name="T42" fmla="*/ 15 w 67"/>
                        <a:gd name="T43" fmla="*/ 3 h 53"/>
                        <a:gd name="T44" fmla="*/ 17 w 67"/>
                        <a:gd name="T45" fmla="*/ 3 h 53"/>
                        <a:gd name="T46" fmla="*/ 17 w 67"/>
                        <a:gd name="T47" fmla="*/ 6 h 53"/>
                        <a:gd name="T48" fmla="*/ 23 w 67"/>
                        <a:gd name="T49" fmla="*/ 6 h 53"/>
                        <a:gd name="T50" fmla="*/ 26 w 67"/>
                        <a:gd name="T51" fmla="*/ 9 h 53"/>
                        <a:gd name="T52" fmla="*/ 29 w 67"/>
                        <a:gd name="T53" fmla="*/ 9 h 53"/>
                        <a:gd name="T54" fmla="*/ 35 w 67"/>
                        <a:gd name="T55" fmla="*/ 12 h 53"/>
                        <a:gd name="T56" fmla="*/ 38 w 67"/>
                        <a:gd name="T57" fmla="*/ 15 h 53"/>
                        <a:gd name="T58" fmla="*/ 44 w 67"/>
                        <a:gd name="T59" fmla="*/ 18 h 53"/>
                        <a:gd name="T60" fmla="*/ 47 w 67"/>
                        <a:gd name="T61" fmla="*/ 18 h 53"/>
                        <a:gd name="T62" fmla="*/ 53 w 67"/>
                        <a:gd name="T63" fmla="*/ 21 h 53"/>
                        <a:gd name="T64" fmla="*/ 58 w 67"/>
                        <a:gd name="T65" fmla="*/ 23 h 53"/>
                        <a:gd name="T66" fmla="*/ 61 w 67"/>
                        <a:gd name="T67" fmla="*/ 29 h 53"/>
                        <a:gd name="T68" fmla="*/ 67 w 67"/>
                        <a:gd name="T69" fmla="*/ 32 h 53"/>
                        <a:gd name="T70" fmla="*/ 67 w 67"/>
                        <a:gd name="T71" fmla="*/ 32 h 53"/>
                        <a:gd name="T72" fmla="*/ 50 w 67"/>
                        <a:gd name="T73" fmla="*/ 53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53"/>
                        <a:gd name="T113" fmla="*/ 67 w 67"/>
                        <a:gd name="T114" fmla="*/ 53 h 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53">
                          <a:moveTo>
                            <a:pt x="50" y="53"/>
                          </a:moveTo>
                          <a:lnTo>
                            <a:pt x="50" y="53"/>
                          </a:lnTo>
                          <a:lnTo>
                            <a:pt x="47" y="50"/>
                          </a:lnTo>
                          <a:lnTo>
                            <a:pt x="44" y="47"/>
                          </a:lnTo>
                          <a:lnTo>
                            <a:pt x="38" y="44"/>
                          </a:lnTo>
                          <a:lnTo>
                            <a:pt x="35" y="44"/>
                          </a:lnTo>
                          <a:lnTo>
                            <a:pt x="29" y="41"/>
                          </a:lnTo>
                          <a:lnTo>
                            <a:pt x="26" y="38"/>
                          </a:lnTo>
                          <a:lnTo>
                            <a:pt x="20" y="35"/>
                          </a:lnTo>
                          <a:lnTo>
                            <a:pt x="17" y="32"/>
                          </a:lnTo>
                          <a:lnTo>
                            <a:pt x="15" y="32"/>
                          </a:lnTo>
                          <a:lnTo>
                            <a:pt x="12" y="29"/>
                          </a:lnTo>
                          <a:lnTo>
                            <a:pt x="9" y="29"/>
                          </a:lnTo>
                          <a:lnTo>
                            <a:pt x="6" y="29"/>
                          </a:lnTo>
                          <a:lnTo>
                            <a:pt x="3" y="26"/>
                          </a:lnTo>
                          <a:lnTo>
                            <a:pt x="0" y="26"/>
                          </a:lnTo>
                          <a:lnTo>
                            <a:pt x="12" y="0"/>
                          </a:lnTo>
                          <a:lnTo>
                            <a:pt x="12" y="3"/>
                          </a:lnTo>
                          <a:lnTo>
                            <a:pt x="15" y="3"/>
                          </a:lnTo>
                          <a:lnTo>
                            <a:pt x="17" y="3"/>
                          </a:lnTo>
                          <a:lnTo>
                            <a:pt x="17" y="6"/>
                          </a:lnTo>
                          <a:lnTo>
                            <a:pt x="23" y="6"/>
                          </a:lnTo>
                          <a:lnTo>
                            <a:pt x="26" y="9"/>
                          </a:lnTo>
                          <a:lnTo>
                            <a:pt x="29" y="9"/>
                          </a:lnTo>
                          <a:lnTo>
                            <a:pt x="35" y="12"/>
                          </a:lnTo>
                          <a:lnTo>
                            <a:pt x="38" y="15"/>
                          </a:lnTo>
                          <a:lnTo>
                            <a:pt x="44" y="18"/>
                          </a:lnTo>
                          <a:lnTo>
                            <a:pt x="47" y="18"/>
                          </a:lnTo>
                          <a:lnTo>
                            <a:pt x="53" y="21"/>
                          </a:lnTo>
                          <a:lnTo>
                            <a:pt x="58" y="23"/>
                          </a:lnTo>
                          <a:lnTo>
                            <a:pt x="61" y="29"/>
                          </a:lnTo>
                          <a:lnTo>
                            <a:pt x="67" y="32"/>
                          </a:lnTo>
                          <a:lnTo>
                            <a:pt x="50" y="53"/>
                          </a:lnTo>
                          <a:close/>
                        </a:path>
                      </a:pathLst>
                    </a:custGeom>
                    <a:solidFill>
                      <a:srgbClr val="000000"/>
                    </a:solidFill>
                    <a:ln w="9525">
                      <a:noFill/>
                      <a:round/>
                      <a:headEnd/>
                      <a:tailEnd/>
                    </a:ln>
                  </p:spPr>
                  <p:txBody>
                    <a:bodyPr/>
                    <a:lstStyle/>
                    <a:p>
                      <a:endParaRPr lang="en-US"/>
                    </a:p>
                  </p:txBody>
                </p:sp>
                <p:sp>
                  <p:nvSpPr>
                    <p:cNvPr id="18856" name="Freeform 54"/>
                    <p:cNvSpPr>
                      <a:spLocks/>
                    </p:cNvSpPr>
                    <p:nvPr/>
                  </p:nvSpPr>
                  <p:spPr bwMode="auto">
                    <a:xfrm>
                      <a:off x="4638" y="520"/>
                      <a:ext cx="102" cy="186"/>
                    </a:xfrm>
                    <a:custGeom>
                      <a:avLst/>
                      <a:gdLst>
                        <a:gd name="T0" fmla="*/ 87 w 102"/>
                        <a:gd name="T1" fmla="*/ 163 h 186"/>
                        <a:gd name="T2" fmla="*/ 70 w 102"/>
                        <a:gd name="T3" fmla="*/ 172 h 186"/>
                        <a:gd name="T4" fmla="*/ 73 w 102"/>
                        <a:gd name="T5" fmla="*/ 151 h 186"/>
                        <a:gd name="T6" fmla="*/ 73 w 102"/>
                        <a:gd name="T7" fmla="*/ 131 h 186"/>
                        <a:gd name="T8" fmla="*/ 73 w 102"/>
                        <a:gd name="T9" fmla="*/ 116 h 186"/>
                        <a:gd name="T10" fmla="*/ 70 w 102"/>
                        <a:gd name="T11" fmla="*/ 102 h 186"/>
                        <a:gd name="T12" fmla="*/ 67 w 102"/>
                        <a:gd name="T13" fmla="*/ 87 h 186"/>
                        <a:gd name="T14" fmla="*/ 61 w 102"/>
                        <a:gd name="T15" fmla="*/ 79 h 186"/>
                        <a:gd name="T16" fmla="*/ 58 w 102"/>
                        <a:gd name="T17" fmla="*/ 67 h 186"/>
                        <a:gd name="T18" fmla="*/ 52 w 102"/>
                        <a:gd name="T19" fmla="*/ 61 h 186"/>
                        <a:gd name="T20" fmla="*/ 43 w 102"/>
                        <a:gd name="T21" fmla="*/ 52 h 186"/>
                        <a:gd name="T22" fmla="*/ 38 w 102"/>
                        <a:gd name="T23" fmla="*/ 47 h 186"/>
                        <a:gd name="T24" fmla="*/ 32 w 102"/>
                        <a:gd name="T25" fmla="*/ 41 h 186"/>
                        <a:gd name="T26" fmla="*/ 26 w 102"/>
                        <a:gd name="T27" fmla="*/ 35 h 186"/>
                        <a:gd name="T28" fmla="*/ 17 w 102"/>
                        <a:gd name="T29" fmla="*/ 32 h 186"/>
                        <a:gd name="T30" fmla="*/ 11 w 102"/>
                        <a:gd name="T31" fmla="*/ 29 h 186"/>
                        <a:gd name="T32" fmla="*/ 5 w 102"/>
                        <a:gd name="T33" fmla="*/ 23 h 186"/>
                        <a:gd name="T34" fmla="*/ 0 w 102"/>
                        <a:gd name="T35" fmla="*/ 21 h 186"/>
                        <a:gd name="T36" fmla="*/ 17 w 102"/>
                        <a:gd name="T37" fmla="*/ 0 h 186"/>
                        <a:gd name="T38" fmla="*/ 20 w 102"/>
                        <a:gd name="T39" fmla="*/ 3 h 186"/>
                        <a:gd name="T40" fmla="*/ 26 w 102"/>
                        <a:gd name="T41" fmla="*/ 6 h 186"/>
                        <a:gd name="T42" fmla="*/ 32 w 102"/>
                        <a:gd name="T43" fmla="*/ 9 h 186"/>
                        <a:gd name="T44" fmla="*/ 40 w 102"/>
                        <a:gd name="T45" fmla="*/ 15 h 186"/>
                        <a:gd name="T46" fmla="*/ 46 w 102"/>
                        <a:gd name="T47" fmla="*/ 21 h 186"/>
                        <a:gd name="T48" fmla="*/ 55 w 102"/>
                        <a:gd name="T49" fmla="*/ 26 h 186"/>
                        <a:gd name="T50" fmla="*/ 64 w 102"/>
                        <a:gd name="T51" fmla="*/ 35 h 186"/>
                        <a:gd name="T52" fmla="*/ 73 w 102"/>
                        <a:gd name="T53" fmla="*/ 44 h 186"/>
                        <a:gd name="T54" fmla="*/ 78 w 102"/>
                        <a:gd name="T55" fmla="*/ 55 h 186"/>
                        <a:gd name="T56" fmla="*/ 87 w 102"/>
                        <a:gd name="T57" fmla="*/ 67 h 186"/>
                        <a:gd name="T58" fmla="*/ 93 w 102"/>
                        <a:gd name="T59" fmla="*/ 79 h 186"/>
                        <a:gd name="T60" fmla="*/ 96 w 102"/>
                        <a:gd name="T61" fmla="*/ 96 h 186"/>
                        <a:gd name="T62" fmla="*/ 99 w 102"/>
                        <a:gd name="T63" fmla="*/ 114 h 186"/>
                        <a:gd name="T64" fmla="*/ 102 w 102"/>
                        <a:gd name="T65" fmla="*/ 131 h 186"/>
                        <a:gd name="T66" fmla="*/ 99 w 102"/>
                        <a:gd name="T67" fmla="*/ 154 h 186"/>
                        <a:gd name="T68" fmla="*/ 96 w 102"/>
                        <a:gd name="T69" fmla="*/ 175 h 186"/>
                        <a:gd name="T70" fmla="*/ 78 w 102"/>
                        <a:gd name="T71" fmla="*/ 186 h 186"/>
                        <a:gd name="T72" fmla="*/ 96 w 102"/>
                        <a:gd name="T73" fmla="*/ 177 h 186"/>
                        <a:gd name="T74" fmla="*/ 96 w 102"/>
                        <a:gd name="T75" fmla="*/ 183 h 186"/>
                        <a:gd name="T76" fmla="*/ 93 w 102"/>
                        <a:gd name="T77" fmla="*/ 186 h 186"/>
                        <a:gd name="T78" fmla="*/ 87 w 102"/>
                        <a:gd name="T79" fmla="*/ 186 h 186"/>
                        <a:gd name="T80" fmla="*/ 81 w 102"/>
                        <a:gd name="T81" fmla="*/ 186 h 186"/>
                        <a:gd name="T82" fmla="*/ 78 w 102"/>
                        <a:gd name="T83" fmla="*/ 186 h 186"/>
                        <a:gd name="T84" fmla="*/ 73 w 102"/>
                        <a:gd name="T85" fmla="*/ 183 h 186"/>
                        <a:gd name="T86" fmla="*/ 70 w 102"/>
                        <a:gd name="T87" fmla="*/ 177 h 186"/>
                        <a:gd name="T88" fmla="*/ 70 w 102"/>
                        <a:gd name="T89" fmla="*/ 172 h 186"/>
                        <a:gd name="T90" fmla="*/ 87 w 102"/>
                        <a:gd name="T91" fmla="*/ 163 h 1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2"/>
                        <a:gd name="T139" fmla="*/ 0 h 186"/>
                        <a:gd name="T140" fmla="*/ 102 w 102"/>
                        <a:gd name="T141" fmla="*/ 186 h 1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2" h="186">
                          <a:moveTo>
                            <a:pt x="87" y="163"/>
                          </a:moveTo>
                          <a:lnTo>
                            <a:pt x="70" y="172"/>
                          </a:lnTo>
                          <a:lnTo>
                            <a:pt x="73" y="151"/>
                          </a:lnTo>
                          <a:lnTo>
                            <a:pt x="73" y="131"/>
                          </a:lnTo>
                          <a:lnTo>
                            <a:pt x="73" y="116"/>
                          </a:lnTo>
                          <a:lnTo>
                            <a:pt x="70" y="102"/>
                          </a:lnTo>
                          <a:lnTo>
                            <a:pt x="67" y="87"/>
                          </a:lnTo>
                          <a:lnTo>
                            <a:pt x="61" y="79"/>
                          </a:lnTo>
                          <a:lnTo>
                            <a:pt x="58" y="67"/>
                          </a:lnTo>
                          <a:lnTo>
                            <a:pt x="52" y="61"/>
                          </a:lnTo>
                          <a:lnTo>
                            <a:pt x="43" y="52"/>
                          </a:lnTo>
                          <a:lnTo>
                            <a:pt x="38" y="47"/>
                          </a:lnTo>
                          <a:lnTo>
                            <a:pt x="32" y="41"/>
                          </a:lnTo>
                          <a:lnTo>
                            <a:pt x="26" y="35"/>
                          </a:lnTo>
                          <a:lnTo>
                            <a:pt x="17" y="32"/>
                          </a:lnTo>
                          <a:lnTo>
                            <a:pt x="11" y="29"/>
                          </a:lnTo>
                          <a:lnTo>
                            <a:pt x="5" y="23"/>
                          </a:lnTo>
                          <a:lnTo>
                            <a:pt x="0" y="21"/>
                          </a:lnTo>
                          <a:lnTo>
                            <a:pt x="17" y="0"/>
                          </a:lnTo>
                          <a:lnTo>
                            <a:pt x="20" y="3"/>
                          </a:lnTo>
                          <a:lnTo>
                            <a:pt x="26" y="6"/>
                          </a:lnTo>
                          <a:lnTo>
                            <a:pt x="32" y="9"/>
                          </a:lnTo>
                          <a:lnTo>
                            <a:pt x="40" y="15"/>
                          </a:lnTo>
                          <a:lnTo>
                            <a:pt x="46" y="21"/>
                          </a:lnTo>
                          <a:lnTo>
                            <a:pt x="55" y="26"/>
                          </a:lnTo>
                          <a:lnTo>
                            <a:pt x="64" y="35"/>
                          </a:lnTo>
                          <a:lnTo>
                            <a:pt x="73" y="44"/>
                          </a:lnTo>
                          <a:lnTo>
                            <a:pt x="78" y="55"/>
                          </a:lnTo>
                          <a:lnTo>
                            <a:pt x="87" y="67"/>
                          </a:lnTo>
                          <a:lnTo>
                            <a:pt x="93" y="79"/>
                          </a:lnTo>
                          <a:lnTo>
                            <a:pt x="96" y="96"/>
                          </a:lnTo>
                          <a:lnTo>
                            <a:pt x="99" y="114"/>
                          </a:lnTo>
                          <a:lnTo>
                            <a:pt x="102" y="131"/>
                          </a:lnTo>
                          <a:lnTo>
                            <a:pt x="99" y="154"/>
                          </a:lnTo>
                          <a:lnTo>
                            <a:pt x="96" y="175"/>
                          </a:lnTo>
                          <a:lnTo>
                            <a:pt x="78" y="186"/>
                          </a:lnTo>
                          <a:lnTo>
                            <a:pt x="96" y="177"/>
                          </a:lnTo>
                          <a:lnTo>
                            <a:pt x="96" y="183"/>
                          </a:lnTo>
                          <a:lnTo>
                            <a:pt x="93" y="186"/>
                          </a:lnTo>
                          <a:lnTo>
                            <a:pt x="87" y="186"/>
                          </a:lnTo>
                          <a:lnTo>
                            <a:pt x="81" y="186"/>
                          </a:lnTo>
                          <a:lnTo>
                            <a:pt x="78" y="186"/>
                          </a:lnTo>
                          <a:lnTo>
                            <a:pt x="73" y="183"/>
                          </a:lnTo>
                          <a:lnTo>
                            <a:pt x="70" y="177"/>
                          </a:lnTo>
                          <a:lnTo>
                            <a:pt x="70" y="172"/>
                          </a:lnTo>
                          <a:lnTo>
                            <a:pt x="87" y="163"/>
                          </a:lnTo>
                          <a:close/>
                        </a:path>
                      </a:pathLst>
                    </a:custGeom>
                    <a:solidFill>
                      <a:srgbClr val="000000"/>
                    </a:solidFill>
                    <a:ln w="9525">
                      <a:noFill/>
                      <a:round/>
                      <a:headEnd/>
                      <a:tailEnd/>
                    </a:ln>
                  </p:spPr>
                  <p:txBody>
                    <a:bodyPr/>
                    <a:lstStyle/>
                    <a:p>
                      <a:endParaRPr lang="en-US"/>
                    </a:p>
                  </p:txBody>
                </p:sp>
                <p:sp>
                  <p:nvSpPr>
                    <p:cNvPr id="18857" name="Freeform 55"/>
                    <p:cNvSpPr>
                      <a:spLocks/>
                    </p:cNvSpPr>
                    <p:nvPr/>
                  </p:nvSpPr>
                  <p:spPr bwMode="auto">
                    <a:xfrm>
                      <a:off x="4608" y="572"/>
                      <a:ext cx="117" cy="134"/>
                    </a:xfrm>
                    <a:custGeom>
                      <a:avLst/>
                      <a:gdLst>
                        <a:gd name="T0" fmla="*/ 27 w 117"/>
                        <a:gd name="T1" fmla="*/ 0 h 134"/>
                        <a:gd name="T2" fmla="*/ 27 w 117"/>
                        <a:gd name="T3" fmla="*/ 0 h 134"/>
                        <a:gd name="T4" fmla="*/ 27 w 117"/>
                        <a:gd name="T5" fmla="*/ 6 h 134"/>
                        <a:gd name="T6" fmla="*/ 30 w 117"/>
                        <a:gd name="T7" fmla="*/ 12 h 134"/>
                        <a:gd name="T8" fmla="*/ 33 w 117"/>
                        <a:gd name="T9" fmla="*/ 18 h 134"/>
                        <a:gd name="T10" fmla="*/ 35 w 117"/>
                        <a:gd name="T11" fmla="*/ 24 h 134"/>
                        <a:gd name="T12" fmla="*/ 38 w 117"/>
                        <a:gd name="T13" fmla="*/ 32 h 134"/>
                        <a:gd name="T14" fmla="*/ 41 w 117"/>
                        <a:gd name="T15" fmla="*/ 41 h 134"/>
                        <a:gd name="T16" fmla="*/ 44 w 117"/>
                        <a:gd name="T17" fmla="*/ 47 h 134"/>
                        <a:gd name="T18" fmla="*/ 50 w 117"/>
                        <a:gd name="T19" fmla="*/ 56 h 134"/>
                        <a:gd name="T20" fmla="*/ 53 w 117"/>
                        <a:gd name="T21" fmla="*/ 62 h 134"/>
                        <a:gd name="T22" fmla="*/ 62 w 117"/>
                        <a:gd name="T23" fmla="*/ 70 h 134"/>
                        <a:gd name="T24" fmla="*/ 68 w 117"/>
                        <a:gd name="T25" fmla="*/ 79 h 134"/>
                        <a:gd name="T26" fmla="*/ 76 w 117"/>
                        <a:gd name="T27" fmla="*/ 85 h 134"/>
                        <a:gd name="T28" fmla="*/ 85 w 117"/>
                        <a:gd name="T29" fmla="*/ 91 h 134"/>
                        <a:gd name="T30" fmla="*/ 94 w 117"/>
                        <a:gd name="T31" fmla="*/ 99 h 134"/>
                        <a:gd name="T32" fmla="*/ 105 w 117"/>
                        <a:gd name="T33" fmla="*/ 105 h 134"/>
                        <a:gd name="T34" fmla="*/ 117 w 117"/>
                        <a:gd name="T35" fmla="*/ 111 h 134"/>
                        <a:gd name="T36" fmla="*/ 108 w 117"/>
                        <a:gd name="T37" fmla="*/ 134 h 134"/>
                        <a:gd name="T38" fmla="*/ 94 w 117"/>
                        <a:gd name="T39" fmla="*/ 128 h 134"/>
                        <a:gd name="T40" fmla="*/ 82 w 117"/>
                        <a:gd name="T41" fmla="*/ 123 h 134"/>
                        <a:gd name="T42" fmla="*/ 68 w 117"/>
                        <a:gd name="T43" fmla="*/ 114 h 134"/>
                        <a:gd name="T44" fmla="*/ 59 w 117"/>
                        <a:gd name="T45" fmla="*/ 105 h 134"/>
                        <a:gd name="T46" fmla="*/ 50 w 117"/>
                        <a:gd name="T47" fmla="*/ 96 h 134"/>
                        <a:gd name="T48" fmla="*/ 41 w 117"/>
                        <a:gd name="T49" fmla="*/ 88 h 134"/>
                        <a:gd name="T50" fmla="*/ 33 w 117"/>
                        <a:gd name="T51" fmla="*/ 79 h 134"/>
                        <a:gd name="T52" fmla="*/ 27 w 117"/>
                        <a:gd name="T53" fmla="*/ 70 h 134"/>
                        <a:gd name="T54" fmla="*/ 21 w 117"/>
                        <a:gd name="T55" fmla="*/ 62 h 134"/>
                        <a:gd name="T56" fmla="*/ 18 w 117"/>
                        <a:gd name="T57" fmla="*/ 53 h 134"/>
                        <a:gd name="T58" fmla="*/ 12 w 117"/>
                        <a:gd name="T59" fmla="*/ 44 h 134"/>
                        <a:gd name="T60" fmla="*/ 9 w 117"/>
                        <a:gd name="T61" fmla="*/ 35 h 134"/>
                        <a:gd name="T62" fmla="*/ 6 w 117"/>
                        <a:gd name="T63" fmla="*/ 27 h 134"/>
                        <a:gd name="T64" fmla="*/ 3 w 117"/>
                        <a:gd name="T65" fmla="*/ 21 h 134"/>
                        <a:gd name="T66" fmla="*/ 3 w 117"/>
                        <a:gd name="T67" fmla="*/ 15 h 134"/>
                        <a:gd name="T68" fmla="*/ 0 w 117"/>
                        <a:gd name="T69" fmla="*/ 9 h 134"/>
                        <a:gd name="T70" fmla="*/ 0 w 117"/>
                        <a:gd name="T71" fmla="*/ 6 h 134"/>
                        <a:gd name="T72" fmla="*/ 27 w 117"/>
                        <a:gd name="T73" fmla="*/ 0 h 1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
                        <a:gd name="T112" fmla="*/ 0 h 134"/>
                        <a:gd name="T113" fmla="*/ 117 w 117"/>
                        <a:gd name="T114" fmla="*/ 134 h 1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 h="134">
                          <a:moveTo>
                            <a:pt x="27" y="0"/>
                          </a:moveTo>
                          <a:lnTo>
                            <a:pt x="27" y="0"/>
                          </a:lnTo>
                          <a:lnTo>
                            <a:pt x="27" y="6"/>
                          </a:lnTo>
                          <a:lnTo>
                            <a:pt x="30" y="12"/>
                          </a:lnTo>
                          <a:lnTo>
                            <a:pt x="33" y="18"/>
                          </a:lnTo>
                          <a:lnTo>
                            <a:pt x="35" y="24"/>
                          </a:lnTo>
                          <a:lnTo>
                            <a:pt x="38" y="32"/>
                          </a:lnTo>
                          <a:lnTo>
                            <a:pt x="41" y="41"/>
                          </a:lnTo>
                          <a:lnTo>
                            <a:pt x="44" y="47"/>
                          </a:lnTo>
                          <a:lnTo>
                            <a:pt x="50" y="56"/>
                          </a:lnTo>
                          <a:lnTo>
                            <a:pt x="53" y="62"/>
                          </a:lnTo>
                          <a:lnTo>
                            <a:pt x="62" y="70"/>
                          </a:lnTo>
                          <a:lnTo>
                            <a:pt x="68" y="79"/>
                          </a:lnTo>
                          <a:lnTo>
                            <a:pt x="76" y="85"/>
                          </a:lnTo>
                          <a:lnTo>
                            <a:pt x="85" y="91"/>
                          </a:lnTo>
                          <a:lnTo>
                            <a:pt x="94" y="99"/>
                          </a:lnTo>
                          <a:lnTo>
                            <a:pt x="105" y="105"/>
                          </a:lnTo>
                          <a:lnTo>
                            <a:pt x="117" y="111"/>
                          </a:lnTo>
                          <a:lnTo>
                            <a:pt x="108" y="134"/>
                          </a:lnTo>
                          <a:lnTo>
                            <a:pt x="94" y="128"/>
                          </a:lnTo>
                          <a:lnTo>
                            <a:pt x="82" y="123"/>
                          </a:lnTo>
                          <a:lnTo>
                            <a:pt x="68" y="114"/>
                          </a:lnTo>
                          <a:lnTo>
                            <a:pt x="59" y="105"/>
                          </a:lnTo>
                          <a:lnTo>
                            <a:pt x="50" y="96"/>
                          </a:lnTo>
                          <a:lnTo>
                            <a:pt x="41" y="88"/>
                          </a:lnTo>
                          <a:lnTo>
                            <a:pt x="33" y="79"/>
                          </a:lnTo>
                          <a:lnTo>
                            <a:pt x="27" y="70"/>
                          </a:lnTo>
                          <a:lnTo>
                            <a:pt x="21" y="62"/>
                          </a:lnTo>
                          <a:lnTo>
                            <a:pt x="18" y="53"/>
                          </a:lnTo>
                          <a:lnTo>
                            <a:pt x="12" y="44"/>
                          </a:lnTo>
                          <a:lnTo>
                            <a:pt x="9" y="35"/>
                          </a:lnTo>
                          <a:lnTo>
                            <a:pt x="6" y="27"/>
                          </a:lnTo>
                          <a:lnTo>
                            <a:pt x="3" y="21"/>
                          </a:lnTo>
                          <a:lnTo>
                            <a:pt x="3" y="15"/>
                          </a:lnTo>
                          <a:lnTo>
                            <a:pt x="0" y="9"/>
                          </a:lnTo>
                          <a:lnTo>
                            <a:pt x="0" y="6"/>
                          </a:lnTo>
                          <a:lnTo>
                            <a:pt x="27" y="0"/>
                          </a:lnTo>
                          <a:close/>
                        </a:path>
                      </a:pathLst>
                    </a:custGeom>
                    <a:solidFill>
                      <a:srgbClr val="000000"/>
                    </a:solidFill>
                    <a:ln w="9525">
                      <a:noFill/>
                      <a:round/>
                      <a:headEnd/>
                      <a:tailEnd/>
                    </a:ln>
                  </p:spPr>
                  <p:txBody>
                    <a:bodyPr/>
                    <a:lstStyle/>
                    <a:p>
                      <a:endParaRPr lang="en-US"/>
                    </a:p>
                  </p:txBody>
                </p:sp>
                <p:sp>
                  <p:nvSpPr>
                    <p:cNvPr id="18858" name="Freeform 56"/>
                    <p:cNvSpPr>
                      <a:spLocks/>
                    </p:cNvSpPr>
                    <p:nvPr/>
                  </p:nvSpPr>
                  <p:spPr bwMode="auto">
                    <a:xfrm>
                      <a:off x="4594" y="503"/>
                      <a:ext cx="131" cy="192"/>
                    </a:xfrm>
                    <a:custGeom>
                      <a:avLst/>
                      <a:gdLst>
                        <a:gd name="T0" fmla="*/ 29 w 131"/>
                        <a:gd name="T1" fmla="*/ 72 h 192"/>
                        <a:gd name="T2" fmla="*/ 26 w 131"/>
                        <a:gd name="T3" fmla="*/ 64 h 192"/>
                        <a:gd name="T4" fmla="*/ 23 w 131"/>
                        <a:gd name="T5" fmla="*/ 55 h 192"/>
                        <a:gd name="T6" fmla="*/ 17 w 131"/>
                        <a:gd name="T7" fmla="*/ 46 h 192"/>
                        <a:gd name="T8" fmla="*/ 14 w 131"/>
                        <a:gd name="T9" fmla="*/ 35 h 192"/>
                        <a:gd name="T10" fmla="*/ 11 w 131"/>
                        <a:gd name="T11" fmla="*/ 23 h 192"/>
                        <a:gd name="T12" fmla="*/ 9 w 131"/>
                        <a:gd name="T13" fmla="*/ 14 h 192"/>
                        <a:gd name="T14" fmla="*/ 3 w 131"/>
                        <a:gd name="T15" fmla="*/ 6 h 192"/>
                        <a:gd name="T16" fmla="*/ 0 w 131"/>
                        <a:gd name="T17" fmla="*/ 0 h 192"/>
                        <a:gd name="T18" fmla="*/ 0 w 131"/>
                        <a:gd name="T19" fmla="*/ 0 h 192"/>
                        <a:gd name="T20" fmla="*/ 6 w 131"/>
                        <a:gd name="T21" fmla="*/ 0 h 192"/>
                        <a:gd name="T22" fmla="*/ 11 w 131"/>
                        <a:gd name="T23" fmla="*/ 3 h 192"/>
                        <a:gd name="T24" fmla="*/ 17 w 131"/>
                        <a:gd name="T25" fmla="*/ 6 h 192"/>
                        <a:gd name="T26" fmla="*/ 26 w 131"/>
                        <a:gd name="T27" fmla="*/ 11 h 192"/>
                        <a:gd name="T28" fmla="*/ 35 w 131"/>
                        <a:gd name="T29" fmla="*/ 17 h 192"/>
                        <a:gd name="T30" fmla="*/ 44 w 131"/>
                        <a:gd name="T31" fmla="*/ 20 h 192"/>
                        <a:gd name="T32" fmla="*/ 52 w 131"/>
                        <a:gd name="T33" fmla="*/ 26 h 192"/>
                        <a:gd name="T34" fmla="*/ 64 w 131"/>
                        <a:gd name="T35" fmla="*/ 35 h 192"/>
                        <a:gd name="T36" fmla="*/ 76 w 131"/>
                        <a:gd name="T37" fmla="*/ 43 h 192"/>
                        <a:gd name="T38" fmla="*/ 90 w 131"/>
                        <a:gd name="T39" fmla="*/ 55 h 192"/>
                        <a:gd name="T40" fmla="*/ 105 w 131"/>
                        <a:gd name="T41" fmla="*/ 69 h 192"/>
                        <a:gd name="T42" fmla="*/ 119 w 131"/>
                        <a:gd name="T43" fmla="*/ 90 h 192"/>
                        <a:gd name="T44" fmla="*/ 128 w 131"/>
                        <a:gd name="T45" fmla="*/ 116 h 192"/>
                        <a:gd name="T46" fmla="*/ 131 w 131"/>
                        <a:gd name="T47" fmla="*/ 148 h 192"/>
                        <a:gd name="T48" fmla="*/ 128 w 131"/>
                        <a:gd name="T49" fmla="*/ 192 h 192"/>
                        <a:gd name="T50" fmla="*/ 102 w 131"/>
                        <a:gd name="T51" fmla="*/ 180 h 192"/>
                        <a:gd name="T52" fmla="*/ 82 w 131"/>
                        <a:gd name="T53" fmla="*/ 165 h 192"/>
                        <a:gd name="T54" fmla="*/ 64 w 131"/>
                        <a:gd name="T55" fmla="*/ 148 h 192"/>
                        <a:gd name="T56" fmla="*/ 52 w 131"/>
                        <a:gd name="T57" fmla="*/ 131 h 192"/>
                        <a:gd name="T58" fmla="*/ 44 w 131"/>
                        <a:gd name="T59" fmla="*/ 116 h 192"/>
                        <a:gd name="T60" fmla="*/ 38 w 131"/>
                        <a:gd name="T61" fmla="*/ 99 h 192"/>
                        <a:gd name="T62" fmla="*/ 32 w 131"/>
                        <a:gd name="T63" fmla="*/ 84 h 192"/>
                        <a:gd name="T64" fmla="*/ 29 w 131"/>
                        <a:gd name="T65" fmla="*/ 72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1"/>
                        <a:gd name="T100" fmla="*/ 0 h 192"/>
                        <a:gd name="T101" fmla="*/ 131 w 131"/>
                        <a:gd name="T102" fmla="*/ 192 h 1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1" h="192">
                          <a:moveTo>
                            <a:pt x="29" y="72"/>
                          </a:moveTo>
                          <a:lnTo>
                            <a:pt x="26" y="64"/>
                          </a:lnTo>
                          <a:lnTo>
                            <a:pt x="23" y="55"/>
                          </a:lnTo>
                          <a:lnTo>
                            <a:pt x="17" y="46"/>
                          </a:lnTo>
                          <a:lnTo>
                            <a:pt x="14" y="35"/>
                          </a:lnTo>
                          <a:lnTo>
                            <a:pt x="11" y="23"/>
                          </a:lnTo>
                          <a:lnTo>
                            <a:pt x="9" y="14"/>
                          </a:lnTo>
                          <a:lnTo>
                            <a:pt x="3" y="6"/>
                          </a:lnTo>
                          <a:lnTo>
                            <a:pt x="0" y="0"/>
                          </a:lnTo>
                          <a:lnTo>
                            <a:pt x="6" y="0"/>
                          </a:lnTo>
                          <a:lnTo>
                            <a:pt x="11" y="3"/>
                          </a:lnTo>
                          <a:lnTo>
                            <a:pt x="17" y="6"/>
                          </a:lnTo>
                          <a:lnTo>
                            <a:pt x="26" y="11"/>
                          </a:lnTo>
                          <a:lnTo>
                            <a:pt x="35" y="17"/>
                          </a:lnTo>
                          <a:lnTo>
                            <a:pt x="44" y="20"/>
                          </a:lnTo>
                          <a:lnTo>
                            <a:pt x="52" y="26"/>
                          </a:lnTo>
                          <a:lnTo>
                            <a:pt x="64" y="35"/>
                          </a:lnTo>
                          <a:lnTo>
                            <a:pt x="76" y="43"/>
                          </a:lnTo>
                          <a:lnTo>
                            <a:pt x="90" y="55"/>
                          </a:lnTo>
                          <a:lnTo>
                            <a:pt x="105" y="69"/>
                          </a:lnTo>
                          <a:lnTo>
                            <a:pt x="119" y="90"/>
                          </a:lnTo>
                          <a:lnTo>
                            <a:pt x="128" y="116"/>
                          </a:lnTo>
                          <a:lnTo>
                            <a:pt x="131" y="148"/>
                          </a:lnTo>
                          <a:lnTo>
                            <a:pt x="128" y="192"/>
                          </a:lnTo>
                          <a:lnTo>
                            <a:pt x="102" y="180"/>
                          </a:lnTo>
                          <a:lnTo>
                            <a:pt x="82" y="165"/>
                          </a:lnTo>
                          <a:lnTo>
                            <a:pt x="64" y="148"/>
                          </a:lnTo>
                          <a:lnTo>
                            <a:pt x="52" y="131"/>
                          </a:lnTo>
                          <a:lnTo>
                            <a:pt x="44" y="116"/>
                          </a:lnTo>
                          <a:lnTo>
                            <a:pt x="38" y="99"/>
                          </a:lnTo>
                          <a:lnTo>
                            <a:pt x="32" y="84"/>
                          </a:lnTo>
                          <a:lnTo>
                            <a:pt x="29" y="72"/>
                          </a:lnTo>
                          <a:close/>
                        </a:path>
                      </a:pathLst>
                    </a:custGeom>
                    <a:solidFill>
                      <a:srgbClr val="FFFFFF"/>
                    </a:solidFill>
                    <a:ln w="9525">
                      <a:noFill/>
                      <a:round/>
                      <a:headEnd/>
                      <a:tailEnd/>
                    </a:ln>
                  </p:spPr>
                  <p:txBody>
                    <a:bodyPr/>
                    <a:lstStyle/>
                    <a:p>
                      <a:endParaRPr lang="en-US"/>
                    </a:p>
                  </p:txBody>
                </p:sp>
                <p:sp>
                  <p:nvSpPr>
                    <p:cNvPr id="18859" name="Freeform 57"/>
                    <p:cNvSpPr>
                      <a:spLocks/>
                    </p:cNvSpPr>
                    <p:nvPr/>
                  </p:nvSpPr>
                  <p:spPr bwMode="auto">
                    <a:xfrm>
                      <a:off x="4594" y="503"/>
                      <a:ext cx="128" cy="192"/>
                    </a:xfrm>
                    <a:custGeom>
                      <a:avLst/>
                      <a:gdLst>
                        <a:gd name="T0" fmla="*/ 0 w 128"/>
                        <a:gd name="T1" fmla="*/ 3 h 192"/>
                        <a:gd name="T2" fmla="*/ 3 w 128"/>
                        <a:gd name="T3" fmla="*/ 3 h 192"/>
                        <a:gd name="T4" fmla="*/ 3 w 128"/>
                        <a:gd name="T5" fmla="*/ 3 h 192"/>
                        <a:gd name="T6" fmla="*/ 9 w 128"/>
                        <a:gd name="T7" fmla="*/ 6 h 192"/>
                        <a:gd name="T8" fmla="*/ 14 w 128"/>
                        <a:gd name="T9" fmla="*/ 11 h 192"/>
                        <a:gd name="T10" fmla="*/ 20 w 128"/>
                        <a:gd name="T11" fmla="*/ 17 h 192"/>
                        <a:gd name="T12" fmla="*/ 29 w 128"/>
                        <a:gd name="T13" fmla="*/ 23 h 192"/>
                        <a:gd name="T14" fmla="*/ 38 w 128"/>
                        <a:gd name="T15" fmla="*/ 35 h 192"/>
                        <a:gd name="T16" fmla="*/ 49 w 128"/>
                        <a:gd name="T17" fmla="*/ 46 h 192"/>
                        <a:gd name="T18" fmla="*/ 58 w 128"/>
                        <a:gd name="T19" fmla="*/ 58 h 192"/>
                        <a:gd name="T20" fmla="*/ 67 w 128"/>
                        <a:gd name="T21" fmla="*/ 69 h 192"/>
                        <a:gd name="T22" fmla="*/ 73 w 128"/>
                        <a:gd name="T23" fmla="*/ 78 h 192"/>
                        <a:gd name="T24" fmla="*/ 79 w 128"/>
                        <a:gd name="T25" fmla="*/ 87 h 192"/>
                        <a:gd name="T26" fmla="*/ 82 w 128"/>
                        <a:gd name="T27" fmla="*/ 96 h 192"/>
                        <a:gd name="T28" fmla="*/ 87 w 128"/>
                        <a:gd name="T29" fmla="*/ 107 h 192"/>
                        <a:gd name="T30" fmla="*/ 96 w 128"/>
                        <a:gd name="T31" fmla="*/ 119 h 192"/>
                        <a:gd name="T32" fmla="*/ 105 w 128"/>
                        <a:gd name="T33" fmla="*/ 133 h 192"/>
                        <a:gd name="T34" fmla="*/ 108 w 128"/>
                        <a:gd name="T35" fmla="*/ 139 h 192"/>
                        <a:gd name="T36" fmla="*/ 111 w 128"/>
                        <a:gd name="T37" fmla="*/ 148 h 192"/>
                        <a:gd name="T38" fmla="*/ 117 w 128"/>
                        <a:gd name="T39" fmla="*/ 157 h 192"/>
                        <a:gd name="T40" fmla="*/ 119 w 128"/>
                        <a:gd name="T41" fmla="*/ 165 h 192"/>
                        <a:gd name="T42" fmla="*/ 122 w 128"/>
                        <a:gd name="T43" fmla="*/ 177 h 192"/>
                        <a:gd name="T44" fmla="*/ 125 w 128"/>
                        <a:gd name="T45" fmla="*/ 183 h 192"/>
                        <a:gd name="T46" fmla="*/ 128 w 128"/>
                        <a:gd name="T47" fmla="*/ 189 h 192"/>
                        <a:gd name="T48" fmla="*/ 128 w 128"/>
                        <a:gd name="T49" fmla="*/ 192 h 192"/>
                        <a:gd name="T50" fmla="*/ 99 w 128"/>
                        <a:gd name="T51" fmla="*/ 174 h 192"/>
                        <a:gd name="T52" fmla="*/ 76 w 128"/>
                        <a:gd name="T53" fmla="*/ 157 h 192"/>
                        <a:gd name="T54" fmla="*/ 58 w 128"/>
                        <a:gd name="T55" fmla="*/ 139 h 192"/>
                        <a:gd name="T56" fmla="*/ 47 w 128"/>
                        <a:gd name="T57" fmla="*/ 119 h 192"/>
                        <a:gd name="T58" fmla="*/ 35 w 128"/>
                        <a:gd name="T59" fmla="*/ 99 h 192"/>
                        <a:gd name="T60" fmla="*/ 29 w 128"/>
                        <a:gd name="T61" fmla="*/ 81 h 192"/>
                        <a:gd name="T62" fmla="*/ 26 w 128"/>
                        <a:gd name="T63" fmla="*/ 67 h 192"/>
                        <a:gd name="T64" fmla="*/ 23 w 128"/>
                        <a:gd name="T65" fmla="*/ 55 h 192"/>
                        <a:gd name="T66" fmla="*/ 17 w 128"/>
                        <a:gd name="T67" fmla="*/ 43 h 192"/>
                        <a:gd name="T68" fmla="*/ 14 w 128"/>
                        <a:gd name="T69" fmla="*/ 35 h 192"/>
                        <a:gd name="T70" fmla="*/ 11 w 128"/>
                        <a:gd name="T71" fmla="*/ 26 h 192"/>
                        <a:gd name="T72" fmla="*/ 9 w 128"/>
                        <a:gd name="T73" fmla="*/ 17 h 192"/>
                        <a:gd name="T74" fmla="*/ 6 w 128"/>
                        <a:gd name="T75" fmla="*/ 8 h 192"/>
                        <a:gd name="T76" fmla="*/ 3 w 128"/>
                        <a:gd name="T77" fmla="*/ 6 h 192"/>
                        <a:gd name="T78" fmla="*/ 3 w 128"/>
                        <a:gd name="T79" fmla="*/ 0 h 192"/>
                        <a:gd name="T80" fmla="*/ 3 w 128"/>
                        <a:gd name="T81" fmla="*/ 0 h 192"/>
                        <a:gd name="T82" fmla="*/ 0 w 128"/>
                        <a:gd name="T83" fmla="*/ 3 h 1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8"/>
                        <a:gd name="T127" fmla="*/ 0 h 192"/>
                        <a:gd name="T128" fmla="*/ 128 w 128"/>
                        <a:gd name="T129" fmla="*/ 192 h 1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8" h="192">
                          <a:moveTo>
                            <a:pt x="0" y="3"/>
                          </a:moveTo>
                          <a:lnTo>
                            <a:pt x="3" y="3"/>
                          </a:lnTo>
                          <a:lnTo>
                            <a:pt x="9" y="6"/>
                          </a:lnTo>
                          <a:lnTo>
                            <a:pt x="14" y="11"/>
                          </a:lnTo>
                          <a:lnTo>
                            <a:pt x="20" y="17"/>
                          </a:lnTo>
                          <a:lnTo>
                            <a:pt x="29" y="23"/>
                          </a:lnTo>
                          <a:lnTo>
                            <a:pt x="38" y="35"/>
                          </a:lnTo>
                          <a:lnTo>
                            <a:pt x="49" y="46"/>
                          </a:lnTo>
                          <a:lnTo>
                            <a:pt x="58" y="58"/>
                          </a:lnTo>
                          <a:lnTo>
                            <a:pt x="67" y="69"/>
                          </a:lnTo>
                          <a:lnTo>
                            <a:pt x="73" y="78"/>
                          </a:lnTo>
                          <a:lnTo>
                            <a:pt x="79" y="87"/>
                          </a:lnTo>
                          <a:lnTo>
                            <a:pt x="82" y="96"/>
                          </a:lnTo>
                          <a:lnTo>
                            <a:pt x="87" y="107"/>
                          </a:lnTo>
                          <a:lnTo>
                            <a:pt x="96" y="119"/>
                          </a:lnTo>
                          <a:lnTo>
                            <a:pt x="105" y="133"/>
                          </a:lnTo>
                          <a:lnTo>
                            <a:pt x="108" y="139"/>
                          </a:lnTo>
                          <a:lnTo>
                            <a:pt x="111" y="148"/>
                          </a:lnTo>
                          <a:lnTo>
                            <a:pt x="117" y="157"/>
                          </a:lnTo>
                          <a:lnTo>
                            <a:pt x="119" y="165"/>
                          </a:lnTo>
                          <a:lnTo>
                            <a:pt x="122" y="177"/>
                          </a:lnTo>
                          <a:lnTo>
                            <a:pt x="125" y="183"/>
                          </a:lnTo>
                          <a:lnTo>
                            <a:pt x="128" y="189"/>
                          </a:lnTo>
                          <a:lnTo>
                            <a:pt x="128" y="192"/>
                          </a:lnTo>
                          <a:lnTo>
                            <a:pt x="99" y="174"/>
                          </a:lnTo>
                          <a:lnTo>
                            <a:pt x="76" y="157"/>
                          </a:lnTo>
                          <a:lnTo>
                            <a:pt x="58" y="139"/>
                          </a:lnTo>
                          <a:lnTo>
                            <a:pt x="47" y="119"/>
                          </a:lnTo>
                          <a:lnTo>
                            <a:pt x="35" y="99"/>
                          </a:lnTo>
                          <a:lnTo>
                            <a:pt x="29" y="81"/>
                          </a:lnTo>
                          <a:lnTo>
                            <a:pt x="26" y="67"/>
                          </a:lnTo>
                          <a:lnTo>
                            <a:pt x="23" y="55"/>
                          </a:lnTo>
                          <a:lnTo>
                            <a:pt x="17" y="43"/>
                          </a:lnTo>
                          <a:lnTo>
                            <a:pt x="14" y="35"/>
                          </a:lnTo>
                          <a:lnTo>
                            <a:pt x="11" y="26"/>
                          </a:lnTo>
                          <a:lnTo>
                            <a:pt x="9" y="17"/>
                          </a:lnTo>
                          <a:lnTo>
                            <a:pt x="6" y="8"/>
                          </a:lnTo>
                          <a:lnTo>
                            <a:pt x="3" y="6"/>
                          </a:lnTo>
                          <a:lnTo>
                            <a:pt x="3" y="0"/>
                          </a:lnTo>
                          <a:lnTo>
                            <a:pt x="0" y="3"/>
                          </a:lnTo>
                        </a:path>
                      </a:pathLst>
                    </a:custGeom>
                    <a:noFill/>
                    <a:ln w="14288">
                      <a:solidFill>
                        <a:srgbClr val="000000"/>
                      </a:solidFill>
                      <a:round/>
                      <a:headEnd/>
                      <a:tailEnd/>
                    </a:ln>
                  </p:spPr>
                  <p:txBody>
                    <a:bodyPr/>
                    <a:lstStyle/>
                    <a:p>
                      <a:endParaRPr lang="en-US"/>
                    </a:p>
                  </p:txBody>
                </p:sp>
                <p:sp>
                  <p:nvSpPr>
                    <p:cNvPr id="18860" name="Freeform 58"/>
                    <p:cNvSpPr>
                      <a:spLocks/>
                    </p:cNvSpPr>
                    <p:nvPr/>
                  </p:nvSpPr>
                  <p:spPr bwMode="auto">
                    <a:xfrm>
                      <a:off x="4594" y="503"/>
                      <a:ext cx="128" cy="192"/>
                    </a:xfrm>
                    <a:custGeom>
                      <a:avLst/>
                      <a:gdLst>
                        <a:gd name="T0" fmla="*/ 0 w 128"/>
                        <a:gd name="T1" fmla="*/ 3 h 192"/>
                        <a:gd name="T2" fmla="*/ 3 w 128"/>
                        <a:gd name="T3" fmla="*/ 3 h 192"/>
                        <a:gd name="T4" fmla="*/ 3 w 128"/>
                        <a:gd name="T5" fmla="*/ 3 h 192"/>
                        <a:gd name="T6" fmla="*/ 9 w 128"/>
                        <a:gd name="T7" fmla="*/ 6 h 192"/>
                        <a:gd name="T8" fmla="*/ 14 w 128"/>
                        <a:gd name="T9" fmla="*/ 11 h 192"/>
                        <a:gd name="T10" fmla="*/ 20 w 128"/>
                        <a:gd name="T11" fmla="*/ 17 h 192"/>
                        <a:gd name="T12" fmla="*/ 29 w 128"/>
                        <a:gd name="T13" fmla="*/ 23 h 192"/>
                        <a:gd name="T14" fmla="*/ 38 w 128"/>
                        <a:gd name="T15" fmla="*/ 35 h 192"/>
                        <a:gd name="T16" fmla="*/ 49 w 128"/>
                        <a:gd name="T17" fmla="*/ 46 h 192"/>
                        <a:gd name="T18" fmla="*/ 58 w 128"/>
                        <a:gd name="T19" fmla="*/ 58 h 192"/>
                        <a:gd name="T20" fmla="*/ 67 w 128"/>
                        <a:gd name="T21" fmla="*/ 69 h 192"/>
                        <a:gd name="T22" fmla="*/ 73 w 128"/>
                        <a:gd name="T23" fmla="*/ 78 h 192"/>
                        <a:gd name="T24" fmla="*/ 79 w 128"/>
                        <a:gd name="T25" fmla="*/ 87 h 192"/>
                        <a:gd name="T26" fmla="*/ 82 w 128"/>
                        <a:gd name="T27" fmla="*/ 96 h 192"/>
                        <a:gd name="T28" fmla="*/ 87 w 128"/>
                        <a:gd name="T29" fmla="*/ 107 h 192"/>
                        <a:gd name="T30" fmla="*/ 96 w 128"/>
                        <a:gd name="T31" fmla="*/ 119 h 192"/>
                        <a:gd name="T32" fmla="*/ 105 w 128"/>
                        <a:gd name="T33" fmla="*/ 133 h 192"/>
                        <a:gd name="T34" fmla="*/ 108 w 128"/>
                        <a:gd name="T35" fmla="*/ 139 h 192"/>
                        <a:gd name="T36" fmla="*/ 111 w 128"/>
                        <a:gd name="T37" fmla="*/ 148 h 192"/>
                        <a:gd name="T38" fmla="*/ 117 w 128"/>
                        <a:gd name="T39" fmla="*/ 157 h 192"/>
                        <a:gd name="T40" fmla="*/ 119 w 128"/>
                        <a:gd name="T41" fmla="*/ 165 h 192"/>
                        <a:gd name="T42" fmla="*/ 122 w 128"/>
                        <a:gd name="T43" fmla="*/ 177 h 192"/>
                        <a:gd name="T44" fmla="*/ 125 w 128"/>
                        <a:gd name="T45" fmla="*/ 183 h 192"/>
                        <a:gd name="T46" fmla="*/ 128 w 128"/>
                        <a:gd name="T47" fmla="*/ 189 h 192"/>
                        <a:gd name="T48" fmla="*/ 128 w 128"/>
                        <a:gd name="T49" fmla="*/ 192 h 192"/>
                        <a:gd name="T50" fmla="*/ 99 w 128"/>
                        <a:gd name="T51" fmla="*/ 174 h 192"/>
                        <a:gd name="T52" fmla="*/ 76 w 128"/>
                        <a:gd name="T53" fmla="*/ 157 h 192"/>
                        <a:gd name="T54" fmla="*/ 58 w 128"/>
                        <a:gd name="T55" fmla="*/ 139 h 192"/>
                        <a:gd name="T56" fmla="*/ 47 w 128"/>
                        <a:gd name="T57" fmla="*/ 119 h 192"/>
                        <a:gd name="T58" fmla="*/ 35 w 128"/>
                        <a:gd name="T59" fmla="*/ 99 h 192"/>
                        <a:gd name="T60" fmla="*/ 29 w 128"/>
                        <a:gd name="T61" fmla="*/ 81 h 192"/>
                        <a:gd name="T62" fmla="*/ 26 w 128"/>
                        <a:gd name="T63" fmla="*/ 67 h 192"/>
                        <a:gd name="T64" fmla="*/ 23 w 128"/>
                        <a:gd name="T65" fmla="*/ 55 h 192"/>
                        <a:gd name="T66" fmla="*/ 17 w 128"/>
                        <a:gd name="T67" fmla="*/ 43 h 192"/>
                        <a:gd name="T68" fmla="*/ 14 w 128"/>
                        <a:gd name="T69" fmla="*/ 35 h 192"/>
                        <a:gd name="T70" fmla="*/ 11 w 128"/>
                        <a:gd name="T71" fmla="*/ 26 h 192"/>
                        <a:gd name="T72" fmla="*/ 9 w 128"/>
                        <a:gd name="T73" fmla="*/ 17 h 192"/>
                        <a:gd name="T74" fmla="*/ 6 w 128"/>
                        <a:gd name="T75" fmla="*/ 8 h 192"/>
                        <a:gd name="T76" fmla="*/ 3 w 128"/>
                        <a:gd name="T77" fmla="*/ 6 h 192"/>
                        <a:gd name="T78" fmla="*/ 3 w 128"/>
                        <a:gd name="T79" fmla="*/ 0 h 192"/>
                        <a:gd name="T80" fmla="*/ 3 w 128"/>
                        <a:gd name="T81" fmla="*/ 0 h 192"/>
                        <a:gd name="T82" fmla="*/ 0 w 128"/>
                        <a:gd name="T83" fmla="*/ 3 h 1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8"/>
                        <a:gd name="T127" fmla="*/ 0 h 192"/>
                        <a:gd name="T128" fmla="*/ 128 w 128"/>
                        <a:gd name="T129" fmla="*/ 192 h 1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8" h="192">
                          <a:moveTo>
                            <a:pt x="0" y="3"/>
                          </a:moveTo>
                          <a:lnTo>
                            <a:pt x="3" y="3"/>
                          </a:lnTo>
                          <a:lnTo>
                            <a:pt x="9" y="6"/>
                          </a:lnTo>
                          <a:lnTo>
                            <a:pt x="14" y="11"/>
                          </a:lnTo>
                          <a:lnTo>
                            <a:pt x="20" y="17"/>
                          </a:lnTo>
                          <a:lnTo>
                            <a:pt x="29" y="23"/>
                          </a:lnTo>
                          <a:lnTo>
                            <a:pt x="38" y="35"/>
                          </a:lnTo>
                          <a:lnTo>
                            <a:pt x="49" y="46"/>
                          </a:lnTo>
                          <a:lnTo>
                            <a:pt x="58" y="58"/>
                          </a:lnTo>
                          <a:lnTo>
                            <a:pt x="67" y="69"/>
                          </a:lnTo>
                          <a:lnTo>
                            <a:pt x="73" y="78"/>
                          </a:lnTo>
                          <a:lnTo>
                            <a:pt x="79" y="87"/>
                          </a:lnTo>
                          <a:lnTo>
                            <a:pt x="82" y="96"/>
                          </a:lnTo>
                          <a:lnTo>
                            <a:pt x="87" y="107"/>
                          </a:lnTo>
                          <a:lnTo>
                            <a:pt x="96" y="119"/>
                          </a:lnTo>
                          <a:lnTo>
                            <a:pt x="105" y="133"/>
                          </a:lnTo>
                          <a:lnTo>
                            <a:pt x="108" y="139"/>
                          </a:lnTo>
                          <a:lnTo>
                            <a:pt x="111" y="148"/>
                          </a:lnTo>
                          <a:lnTo>
                            <a:pt x="117" y="157"/>
                          </a:lnTo>
                          <a:lnTo>
                            <a:pt x="119" y="165"/>
                          </a:lnTo>
                          <a:lnTo>
                            <a:pt x="122" y="177"/>
                          </a:lnTo>
                          <a:lnTo>
                            <a:pt x="125" y="183"/>
                          </a:lnTo>
                          <a:lnTo>
                            <a:pt x="128" y="189"/>
                          </a:lnTo>
                          <a:lnTo>
                            <a:pt x="128" y="192"/>
                          </a:lnTo>
                          <a:lnTo>
                            <a:pt x="99" y="174"/>
                          </a:lnTo>
                          <a:lnTo>
                            <a:pt x="76" y="157"/>
                          </a:lnTo>
                          <a:lnTo>
                            <a:pt x="58" y="139"/>
                          </a:lnTo>
                          <a:lnTo>
                            <a:pt x="47" y="119"/>
                          </a:lnTo>
                          <a:lnTo>
                            <a:pt x="35" y="99"/>
                          </a:lnTo>
                          <a:lnTo>
                            <a:pt x="29" y="81"/>
                          </a:lnTo>
                          <a:lnTo>
                            <a:pt x="26" y="67"/>
                          </a:lnTo>
                          <a:lnTo>
                            <a:pt x="23" y="55"/>
                          </a:lnTo>
                          <a:lnTo>
                            <a:pt x="17" y="43"/>
                          </a:lnTo>
                          <a:lnTo>
                            <a:pt x="14" y="35"/>
                          </a:lnTo>
                          <a:lnTo>
                            <a:pt x="11" y="26"/>
                          </a:lnTo>
                          <a:lnTo>
                            <a:pt x="9" y="17"/>
                          </a:lnTo>
                          <a:lnTo>
                            <a:pt x="6" y="8"/>
                          </a:lnTo>
                          <a:lnTo>
                            <a:pt x="3" y="6"/>
                          </a:lnTo>
                          <a:lnTo>
                            <a:pt x="3" y="0"/>
                          </a:lnTo>
                          <a:lnTo>
                            <a:pt x="0" y="3"/>
                          </a:lnTo>
                          <a:close/>
                        </a:path>
                      </a:pathLst>
                    </a:custGeom>
                    <a:solidFill>
                      <a:srgbClr val="FFBA00"/>
                    </a:solidFill>
                    <a:ln w="9525">
                      <a:noFill/>
                      <a:round/>
                      <a:headEnd/>
                      <a:tailEnd/>
                    </a:ln>
                  </p:spPr>
                  <p:txBody>
                    <a:bodyPr/>
                    <a:lstStyle/>
                    <a:p>
                      <a:endParaRPr lang="en-US"/>
                    </a:p>
                  </p:txBody>
                </p:sp>
                <p:sp>
                  <p:nvSpPr>
                    <p:cNvPr id="18861" name="Freeform 59"/>
                    <p:cNvSpPr>
                      <a:spLocks/>
                    </p:cNvSpPr>
                    <p:nvPr/>
                  </p:nvSpPr>
                  <p:spPr bwMode="auto">
                    <a:xfrm>
                      <a:off x="4722" y="517"/>
                      <a:ext cx="67" cy="58"/>
                    </a:xfrm>
                    <a:custGeom>
                      <a:avLst/>
                      <a:gdLst>
                        <a:gd name="T0" fmla="*/ 41 w 67"/>
                        <a:gd name="T1" fmla="*/ 6 h 58"/>
                        <a:gd name="T2" fmla="*/ 67 w 67"/>
                        <a:gd name="T3" fmla="*/ 15 h 58"/>
                        <a:gd name="T4" fmla="*/ 64 w 67"/>
                        <a:gd name="T5" fmla="*/ 18 h 58"/>
                        <a:gd name="T6" fmla="*/ 62 w 67"/>
                        <a:gd name="T7" fmla="*/ 21 h 58"/>
                        <a:gd name="T8" fmla="*/ 59 w 67"/>
                        <a:gd name="T9" fmla="*/ 24 h 58"/>
                        <a:gd name="T10" fmla="*/ 56 w 67"/>
                        <a:gd name="T11" fmla="*/ 26 h 58"/>
                        <a:gd name="T12" fmla="*/ 53 w 67"/>
                        <a:gd name="T13" fmla="*/ 29 h 58"/>
                        <a:gd name="T14" fmla="*/ 50 w 67"/>
                        <a:gd name="T15" fmla="*/ 32 h 58"/>
                        <a:gd name="T16" fmla="*/ 47 w 67"/>
                        <a:gd name="T17" fmla="*/ 35 h 58"/>
                        <a:gd name="T18" fmla="*/ 44 w 67"/>
                        <a:gd name="T19" fmla="*/ 38 h 58"/>
                        <a:gd name="T20" fmla="*/ 41 w 67"/>
                        <a:gd name="T21" fmla="*/ 41 h 58"/>
                        <a:gd name="T22" fmla="*/ 38 w 67"/>
                        <a:gd name="T23" fmla="*/ 44 h 58"/>
                        <a:gd name="T24" fmla="*/ 35 w 67"/>
                        <a:gd name="T25" fmla="*/ 47 h 58"/>
                        <a:gd name="T26" fmla="*/ 32 w 67"/>
                        <a:gd name="T27" fmla="*/ 50 h 58"/>
                        <a:gd name="T28" fmla="*/ 29 w 67"/>
                        <a:gd name="T29" fmla="*/ 53 h 58"/>
                        <a:gd name="T30" fmla="*/ 27 w 67"/>
                        <a:gd name="T31" fmla="*/ 55 h 58"/>
                        <a:gd name="T32" fmla="*/ 24 w 67"/>
                        <a:gd name="T33" fmla="*/ 58 h 58"/>
                        <a:gd name="T34" fmla="*/ 21 w 67"/>
                        <a:gd name="T35" fmla="*/ 58 h 58"/>
                        <a:gd name="T36" fmla="*/ 0 w 67"/>
                        <a:gd name="T37" fmla="*/ 41 h 58"/>
                        <a:gd name="T38" fmla="*/ 3 w 67"/>
                        <a:gd name="T39" fmla="*/ 38 h 58"/>
                        <a:gd name="T40" fmla="*/ 9 w 67"/>
                        <a:gd name="T41" fmla="*/ 35 h 58"/>
                        <a:gd name="T42" fmla="*/ 12 w 67"/>
                        <a:gd name="T43" fmla="*/ 32 h 58"/>
                        <a:gd name="T44" fmla="*/ 15 w 67"/>
                        <a:gd name="T45" fmla="*/ 29 h 58"/>
                        <a:gd name="T46" fmla="*/ 18 w 67"/>
                        <a:gd name="T47" fmla="*/ 26 h 58"/>
                        <a:gd name="T48" fmla="*/ 21 w 67"/>
                        <a:gd name="T49" fmla="*/ 24 h 58"/>
                        <a:gd name="T50" fmla="*/ 24 w 67"/>
                        <a:gd name="T51" fmla="*/ 21 h 58"/>
                        <a:gd name="T52" fmla="*/ 27 w 67"/>
                        <a:gd name="T53" fmla="*/ 18 h 58"/>
                        <a:gd name="T54" fmla="*/ 29 w 67"/>
                        <a:gd name="T55" fmla="*/ 15 h 58"/>
                        <a:gd name="T56" fmla="*/ 32 w 67"/>
                        <a:gd name="T57" fmla="*/ 15 h 58"/>
                        <a:gd name="T58" fmla="*/ 35 w 67"/>
                        <a:gd name="T59" fmla="*/ 12 h 58"/>
                        <a:gd name="T60" fmla="*/ 38 w 67"/>
                        <a:gd name="T61" fmla="*/ 9 h 58"/>
                        <a:gd name="T62" fmla="*/ 38 w 67"/>
                        <a:gd name="T63" fmla="*/ 6 h 58"/>
                        <a:gd name="T64" fmla="*/ 41 w 67"/>
                        <a:gd name="T65" fmla="*/ 6 h 58"/>
                        <a:gd name="T66" fmla="*/ 44 w 67"/>
                        <a:gd name="T67" fmla="*/ 3 h 58"/>
                        <a:gd name="T68" fmla="*/ 44 w 67"/>
                        <a:gd name="T69" fmla="*/ 0 h 58"/>
                        <a:gd name="T70" fmla="*/ 67 w 67"/>
                        <a:gd name="T71" fmla="*/ 9 h 58"/>
                        <a:gd name="T72" fmla="*/ 41 w 67"/>
                        <a:gd name="T73" fmla="*/ 6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58"/>
                        <a:gd name="T113" fmla="*/ 67 w 67"/>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58">
                          <a:moveTo>
                            <a:pt x="41" y="6"/>
                          </a:moveTo>
                          <a:lnTo>
                            <a:pt x="67" y="15"/>
                          </a:lnTo>
                          <a:lnTo>
                            <a:pt x="64" y="18"/>
                          </a:lnTo>
                          <a:lnTo>
                            <a:pt x="62" y="21"/>
                          </a:lnTo>
                          <a:lnTo>
                            <a:pt x="59" y="24"/>
                          </a:lnTo>
                          <a:lnTo>
                            <a:pt x="56" y="26"/>
                          </a:lnTo>
                          <a:lnTo>
                            <a:pt x="53" y="29"/>
                          </a:lnTo>
                          <a:lnTo>
                            <a:pt x="50" y="32"/>
                          </a:lnTo>
                          <a:lnTo>
                            <a:pt x="47" y="35"/>
                          </a:lnTo>
                          <a:lnTo>
                            <a:pt x="44" y="38"/>
                          </a:lnTo>
                          <a:lnTo>
                            <a:pt x="41" y="41"/>
                          </a:lnTo>
                          <a:lnTo>
                            <a:pt x="38" y="44"/>
                          </a:lnTo>
                          <a:lnTo>
                            <a:pt x="35" y="47"/>
                          </a:lnTo>
                          <a:lnTo>
                            <a:pt x="32" y="50"/>
                          </a:lnTo>
                          <a:lnTo>
                            <a:pt x="29" y="53"/>
                          </a:lnTo>
                          <a:lnTo>
                            <a:pt x="27" y="55"/>
                          </a:lnTo>
                          <a:lnTo>
                            <a:pt x="24" y="58"/>
                          </a:lnTo>
                          <a:lnTo>
                            <a:pt x="21" y="58"/>
                          </a:lnTo>
                          <a:lnTo>
                            <a:pt x="0" y="41"/>
                          </a:lnTo>
                          <a:lnTo>
                            <a:pt x="3" y="38"/>
                          </a:lnTo>
                          <a:lnTo>
                            <a:pt x="9" y="35"/>
                          </a:lnTo>
                          <a:lnTo>
                            <a:pt x="12" y="32"/>
                          </a:lnTo>
                          <a:lnTo>
                            <a:pt x="15" y="29"/>
                          </a:lnTo>
                          <a:lnTo>
                            <a:pt x="18" y="26"/>
                          </a:lnTo>
                          <a:lnTo>
                            <a:pt x="21" y="24"/>
                          </a:lnTo>
                          <a:lnTo>
                            <a:pt x="24" y="21"/>
                          </a:lnTo>
                          <a:lnTo>
                            <a:pt x="27" y="18"/>
                          </a:lnTo>
                          <a:lnTo>
                            <a:pt x="29" y="15"/>
                          </a:lnTo>
                          <a:lnTo>
                            <a:pt x="32" y="15"/>
                          </a:lnTo>
                          <a:lnTo>
                            <a:pt x="35" y="12"/>
                          </a:lnTo>
                          <a:lnTo>
                            <a:pt x="38" y="9"/>
                          </a:lnTo>
                          <a:lnTo>
                            <a:pt x="38" y="6"/>
                          </a:lnTo>
                          <a:lnTo>
                            <a:pt x="41" y="6"/>
                          </a:lnTo>
                          <a:lnTo>
                            <a:pt x="44" y="3"/>
                          </a:lnTo>
                          <a:lnTo>
                            <a:pt x="44" y="0"/>
                          </a:lnTo>
                          <a:lnTo>
                            <a:pt x="67" y="9"/>
                          </a:lnTo>
                          <a:lnTo>
                            <a:pt x="41" y="6"/>
                          </a:lnTo>
                          <a:close/>
                        </a:path>
                      </a:pathLst>
                    </a:custGeom>
                    <a:solidFill>
                      <a:srgbClr val="000000"/>
                    </a:solidFill>
                    <a:ln w="9525">
                      <a:noFill/>
                      <a:round/>
                      <a:headEnd/>
                      <a:tailEnd/>
                    </a:ln>
                  </p:spPr>
                  <p:txBody>
                    <a:bodyPr/>
                    <a:lstStyle/>
                    <a:p>
                      <a:endParaRPr lang="en-US"/>
                    </a:p>
                  </p:txBody>
                </p:sp>
                <p:sp>
                  <p:nvSpPr>
                    <p:cNvPr id="18862" name="Freeform 60"/>
                    <p:cNvSpPr>
                      <a:spLocks/>
                    </p:cNvSpPr>
                    <p:nvPr/>
                  </p:nvSpPr>
                  <p:spPr bwMode="auto">
                    <a:xfrm>
                      <a:off x="4760" y="523"/>
                      <a:ext cx="32" cy="90"/>
                    </a:xfrm>
                    <a:custGeom>
                      <a:avLst/>
                      <a:gdLst>
                        <a:gd name="T0" fmla="*/ 6 w 32"/>
                        <a:gd name="T1" fmla="*/ 90 h 90"/>
                        <a:gd name="T2" fmla="*/ 6 w 32"/>
                        <a:gd name="T3" fmla="*/ 90 h 90"/>
                        <a:gd name="T4" fmla="*/ 3 w 32"/>
                        <a:gd name="T5" fmla="*/ 84 h 90"/>
                        <a:gd name="T6" fmla="*/ 3 w 32"/>
                        <a:gd name="T7" fmla="*/ 76 h 90"/>
                        <a:gd name="T8" fmla="*/ 3 w 32"/>
                        <a:gd name="T9" fmla="*/ 67 h 90"/>
                        <a:gd name="T10" fmla="*/ 0 w 32"/>
                        <a:gd name="T11" fmla="*/ 61 h 90"/>
                        <a:gd name="T12" fmla="*/ 0 w 32"/>
                        <a:gd name="T13" fmla="*/ 52 h 90"/>
                        <a:gd name="T14" fmla="*/ 0 w 32"/>
                        <a:gd name="T15" fmla="*/ 47 h 90"/>
                        <a:gd name="T16" fmla="*/ 0 w 32"/>
                        <a:gd name="T17" fmla="*/ 38 h 90"/>
                        <a:gd name="T18" fmla="*/ 0 w 32"/>
                        <a:gd name="T19" fmla="*/ 32 h 90"/>
                        <a:gd name="T20" fmla="*/ 0 w 32"/>
                        <a:gd name="T21" fmla="*/ 23 h 90"/>
                        <a:gd name="T22" fmla="*/ 0 w 32"/>
                        <a:gd name="T23" fmla="*/ 18 h 90"/>
                        <a:gd name="T24" fmla="*/ 3 w 32"/>
                        <a:gd name="T25" fmla="*/ 15 h 90"/>
                        <a:gd name="T26" fmla="*/ 3 w 32"/>
                        <a:gd name="T27" fmla="*/ 9 h 90"/>
                        <a:gd name="T28" fmla="*/ 3 w 32"/>
                        <a:gd name="T29" fmla="*/ 6 h 90"/>
                        <a:gd name="T30" fmla="*/ 3 w 32"/>
                        <a:gd name="T31" fmla="*/ 3 h 90"/>
                        <a:gd name="T32" fmla="*/ 3 w 32"/>
                        <a:gd name="T33" fmla="*/ 3 h 90"/>
                        <a:gd name="T34" fmla="*/ 3 w 32"/>
                        <a:gd name="T35" fmla="*/ 0 h 90"/>
                        <a:gd name="T36" fmla="*/ 29 w 32"/>
                        <a:gd name="T37" fmla="*/ 3 h 90"/>
                        <a:gd name="T38" fmla="*/ 29 w 32"/>
                        <a:gd name="T39" fmla="*/ 3 h 90"/>
                        <a:gd name="T40" fmla="*/ 29 w 32"/>
                        <a:gd name="T41" fmla="*/ 6 h 90"/>
                        <a:gd name="T42" fmla="*/ 29 w 32"/>
                        <a:gd name="T43" fmla="*/ 9 h 90"/>
                        <a:gd name="T44" fmla="*/ 29 w 32"/>
                        <a:gd name="T45" fmla="*/ 12 h 90"/>
                        <a:gd name="T46" fmla="*/ 29 w 32"/>
                        <a:gd name="T47" fmla="*/ 15 h 90"/>
                        <a:gd name="T48" fmla="*/ 29 w 32"/>
                        <a:gd name="T49" fmla="*/ 20 h 90"/>
                        <a:gd name="T50" fmla="*/ 29 w 32"/>
                        <a:gd name="T51" fmla="*/ 26 h 90"/>
                        <a:gd name="T52" fmla="*/ 29 w 32"/>
                        <a:gd name="T53" fmla="*/ 32 h 90"/>
                        <a:gd name="T54" fmla="*/ 29 w 32"/>
                        <a:gd name="T55" fmla="*/ 38 h 90"/>
                        <a:gd name="T56" fmla="*/ 29 w 32"/>
                        <a:gd name="T57" fmla="*/ 47 h 90"/>
                        <a:gd name="T58" fmla="*/ 29 w 32"/>
                        <a:gd name="T59" fmla="*/ 52 h 90"/>
                        <a:gd name="T60" fmla="*/ 29 w 32"/>
                        <a:gd name="T61" fmla="*/ 58 h 90"/>
                        <a:gd name="T62" fmla="*/ 29 w 32"/>
                        <a:gd name="T63" fmla="*/ 67 h 90"/>
                        <a:gd name="T64" fmla="*/ 29 w 32"/>
                        <a:gd name="T65" fmla="*/ 73 h 90"/>
                        <a:gd name="T66" fmla="*/ 29 w 32"/>
                        <a:gd name="T67" fmla="*/ 79 h 90"/>
                        <a:gd name="T68" fmla="*/ 32 w 32"/>
                        <a:gd name="T69" fmla="*/ 84 h 90"/>
                        <a:gd name="T70" fmla="*/ 32 w 32"/>
                        <a:gd name="T71" fmla="*/ 87 h 90"/>
                        <a:gd name="T72" fmla="*/ 6 w 32"/>
                        <a:gd name="T73" fmla="*/ 9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
                        <a:gd name="T112" fmla="*/ 0 h 90"/>
                        <a:gd name="T113" fmla="*/ 32 w 32"/>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 h="90">
                          <a:moveTo>
                            <a:pt x="6" y="90"/>
                          </a:moveTo>
                          <a:lnTo>
                            <a:pt x="6" y="90"/>
                          </a:lnTo>
                          <a:lnTo>
                            <a:pt x="3" y="84"/>
                          </a:lnTo>
                          <a:lnTo>
                            <a:pt x="3" y="76"/>
                          </a:lnTo>
                          <a:lnTo>
                            <a:pt x="3" y="67"/>
                          </a:lnTo>
                          <a:lnTo>
                            <a:pt x="0" y="61"/>
                          </a:lnTo>
                          <a:lnTo>
                            <a:pt x="0" y="52"/>
                          </a:lnTo>
                          <a:lnTo>
                            <a:pt x="0" y="47"/>
                          </a:lnTo>
                          <a:lnTo>
                            <a:pt x="0" y="38"/>
                          </a:lnTo>
                          <a:lnTo>
                            <a:pt x="0" y="32"/>
                          </a:lnTo>
                          <a:lnTo>
                            <a:pt x="0" y="23"/>
                          </a:lnTo>
                          <a:lnTo>
                            <a:pt x="0" y="18"/>
                          </a:lnTo>
                          <a:lnTo>
                            <a:pt x="3" y="15"/>
                          </a:lnTo>
                          <a:lnTo>
                            <a:pt x="3" y="9"/>
                          </a:lnTo>
                          <a:lnTo>
                            <a:pt x="3" y="6"/>
                          </a:lnTo>
                          <a:lnTo>
                            <a:pt x="3" y="3"/>
                          </a:lnTo>
                          <a:lnTo>
                            <a:pt x="3" y="0"/>
                          </a:lnTo>
                          <a:lnTo>
                            <a:pt x="29" y="3"/>
                          </a:lnTo>
                          <a:lnTo>
                            <a:pt x="29" y="6"/>
                          </a:lnTo>
                          <a:lnTo>
                            <a:pt x="29" y="9"/>
                          </a:lnTo>
                          <a:lnTo>
                            <a:pt x="29" y="12"/>
                          </a:lnTo>
                          <a:lnTo>
                            <a:pt x="29" y="15"/>
                          </a:lnTo>
                          <a:lnTo>
                            <a:pt x="29" y="20"/>
                          </a:lnTo>
                          <a:lnTo>
                            <a:pt x="29" y="26"/>
                          </a:lnTo>
                          <a:lnTo>
                            <a:pt x="29" y="32"/>
                          </a:lnTo>
                          <a:lnTo>
                            <a:pt x="29" y="38"/>
                          </a:lnTo>
                          <a:lnTo>
                            <a:pt x="29" y="47"/>
                          </a:lnTo>
                          <a:lnTo>
                            <a:pt x="29" y="52"/>
                          </a:lnTo>
                          <a:lnTo>
                            <a:pt x="29" y="58"/>
                          </a:lnTo>
                          <a:lnTo>
                            <a:pt x="29" y="67"/>
                          </a:lnTo>
                          <a:lnTo>
                            <a:pt x="29" y="73"/>
                          </a:lnTo>
                          <a:lnTo>
                            <a:pt x="29" y="79"/>
                          </a:lnTo>
                          <a:lnTo>
                            <a:pt x="32" y="84"/>
                          </a:lnTo>
                          <a:lnTo>
                            <a:pt x="32" y="87"/>
                          </a:lnTo>
                          <a:lnTo>
                            <a:pt x="6" y="90"/>
                          </a:lnTo>
                          <a:close/>
                        </a:path>
                      </a:pathLst>
                    </a:custGeom>
                    <a:solidFill>
                      <a:srgbClr val="000000"/>
                    </a:solidFill>
                    <a:ln w="9525">
                      <a:noFill/>
                      <a:round/>
                      <a:headEnd/>
                      <a:tailEnd/>
                    </a:ln>
                  </p:spPr>
                  <p:txBody>
                    <a:bodyPr/>
                    <a:lstStyle/>
                    <a:p>
                      <a:endParaRPr lang="en-US"/>
                    </a:p>
                  </p:txBody>
                </p:sp>
                <p:sp>
                  <p:nvSpPr>
                    <p:cNvPr id="18863" name="Freeform 61"/>
                    <p:cNvSpPr>
                      <a:spLocks/>
                    </p:cNvSpPr>
                    <p:nvPr/>
                  </p:nvSpPr>
                  <p:spPr bwMode="auto">
                    <a:xfrm>
                      <a:off x="4699" y="610"/>
                      <a:ext cx="93" cy="183"/>
                    </a:xfrm>
                    <a:custGeom>
                      <a:avLst/>
                      <a:gdLst>
                        <a:gd name="T0" fmla="*/ 23 w 93"/>
                        <a:gd name="T1" fmla="*/ 160 h 183"/>
                        <a:gd name="T2" fmla="*/ 6 w 93"/>
                        <a:gd name="T3" fmla="*/ 160 h 183"/>
                        <a:gd name="T4" fmla="*/ 12 w 93"/>
                        <a:gd name="T5" fmla="*/ 151 h 183"/>
                        <a:gd name="T6" fmla="*/ 20 w 93"/>
                        <a:gd name="T7" fmla="*/ 143 h 183"/>
                        <a:gd name="T8" fmla="*/ 26 w 93"/>
                        <a:gd name="T9" fmla="*/ 134 h 183"/>
                        <a:gd name="T10" fmla="*/ 35 w 93"/>
                        <a:gd name="T11" fmla="*/ 122 h 183"/>
                        <a:gd name="T12" fmla="*/ 38 w 93"/>
                        <a:gd name="T13" fmla="*/ 111 h 183"/>
                        <a:gd name="T14" fmla="*/ 44 w 93"/>
                        <a:gd name="T15" fmla="*/ 99 h 183"/>
                        <a:gd name="T16" fmla="*/ 50 w 93"/>
                        <a:gd name="T17" fmla="*/ 87 h 183"/>
                        <a:gd name="T18" fmla="*/ 52 w 93"/>
                        <a:gd name="T19" fmla="*/ 76 h 183"/>
                        <a:gd name="T20" fmla="*/ 58 w 93"/>
                        <a:gd name="T21" fmla="*/ 64 h 183"/>
                        <a:gd name="T22" fmla="*/ 61 w 93"/>
                        <a:gd name="T23" fmla="*/ 53 h 183"/>
                        <a:gd name="T24" fmla="*/ 61 w 93"/>
                        <a:gd name="T25" fmla="*/ 41 h 183"/>
                        <a:gd name="T26" fmla="*/ 64 w 93"/>
                        <a:gd name="T27" fmla="*/ 32 h 183"/>
                        <a:gd name="T28" fmla="*/ 67 w 93"/>
                        <a:gd name="T29" fmla="*/ 24 h 183"/>
                        <a:gd name="T30" fmla="*/ 67 w 93"/>
                        <a:gd name="T31" fmla="*/ 15 h 183"/>
                        <a:gd name="T32" fmla="*/ 67 w 93"/>
                        <a:gd name="T33" fmla="*/ 9 h 183"/>
                        <a:gd name="T34" fmla="*/ 67 w 93"/>
                        <a:gd name="T35" fmla="*/ 3 h 183"/>
                        <a:gd name="T36" fmla="*/ 93 w 93"/>
                        <a:gd name="T37" fmla="*/ 0 h 183"/>
                        <a:gd name="T38" fmla="*/ 93 w 93"/>
                        <a:gd name="T39" fmla="*/ 6 h 183"/>
                        <a:gd name="T40" fmla="*/ 93 w 93"/>
                        <a:gd name="T41" fmla="*/ 15 h 183"/>
                        <a:gd name="T42" fmla="*/ 93 w 93"/>
                        <a:gd name="T43" fmla="*/ 24 h 183"/>
                        <a:gd name="T44" fmla="*/ 90 w 93"/>
                        <a:gd name="T45" fmla="*/ 35 h 183"/>
                        <a:gd name="T46" fmla="*/ 90 w 93"/>
                        <a:gd name="T47" fmla="*/ 47 h 183"/>
                        <a:gd name="T48" fmla="*/ 87 w 93"/>
                        <a:gd name="T49" fmla="*/ 58 h 183"/>
                        <a:gd name="T50" fmla="*/ 85 w 93"/>
                        <a:gd name="T51" fmla="*/ 70 h 183"/>
                        <a:gd name="T52" fmla="*/ 79 w 93"/>
                        <a:gd name="T53" fmla="*/ 85 h 183"/>
                        <a:gd name="T54" fmla="*/ 76 w 93"/>
                        <a:gd name="T55" fmla="*/ 96 h 183"/>
                        <a:gd name="T56" fmla="*/ 70 w 93"/>
                        <a:gd name="T57" fmla="*/ 111 h 183"/>
                        <a:gd name="T58" fmla="*/ 64 w 93"/>
                        <a:gd name="T59" fmla="*/ 122 h 183"/>
                        <a:gd name="T60" fmla="*/ 58 w 93"/>
                        <a:gd name="T61" fmla="*/ 134 h 183"/>
                        <a:gd name="T62" fmla="*/ 50 w 93"/>
                        <a:gd name="T63" fmla="*/ 148 h 183"/>
                        <a:gd name="T64" fmla="*/ 41 w 93"/>
                        <a:gd name="T65" fmla="*/ 160 h 183"/>
                        <a:gd name="T66" fmla="*/ 32 w 93"/>
                        <a:gd name="T67" fmla="*/ 169 h 183"/>
                        <a:gd name="T68" fmla="*/ 23 w 93"/>
                        <a:gd name="T69" fmla="*/ 180 h 183"/>
                        <a:gd name="T70" fmla="*/ 6 w 93"/>
                        <a:gd name="T71" fmla="*/ 180 h 183"/>
                        <a:gd name="T72" fmla="*/ 23 w 93"/>
                        <a:gd name="T73" fmla="*/ 180 h 183"/>
                        <a:gd name="T74" fmla="*/ 17 w 93"/>
                        <a:gd name="T75" fmla="*/ 183 h 183"/>
                        <a:gd name="T76" fmla="*/ 14 w 93"/>
                        <a:gd name="T77" fmla="*/ 183 h 183"/>
                        <a:gd name="T78" fmla="*/ 9 w 93"/>
                        <a:gd name="T79" fmla="*/ 183 h 183"/>
                        <a:gd name="T80" fmla="*/ 6 w 93"/>
                        <a:gd name="T81" fmla="*/ 180 h 183"/>
                        <a:gd name="T82" fmla="*/ 3 w 93"/>
                        <a:gd name="T83" fmla="*/ 175 h 183"/>
                        <a:gd name="T84" fmla="*/ 0 w 93"/>
                        <a:gd name="T85" fmla="*/ 172 h 183"/>
                        <a:gd name="T86" fmla="*/ 3 w 93"/>
                        <a:gd name="T87" fmla="*/ 166 h 183"/>
                        <a:gd name="T88" fmla="*/ 6 w 93"/>
                        <a:gd name="T89" fmla="*/ 160 h 183"/>
                        <a:gd name="T90" fmla="*/ 23 w 93"/>
                        <a:gd name="T91" fmla="*/ 160 h 1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3"/>
                        <a:gd name="T139" fmla="*/ 0 h 183"/>
                        <a:gd name="T140" fmla="*/ 93 w 93"/>
                        <a:gd name="T141" fmla="*/ 183 h 1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3" h="183">
                          <a:moveTo>
                            <a:pt x="23" y="160"/>
                          </a:moveTo>
                          <a:lnTo>
                            <a:pt x="6" y="160"/>
                          </a:lnTo>
                          <a:lnTo>
                            <a:pt x="12" y="151"/>
                          </a:lnTo>
                          <a:lnTo>
                            <a:pt x="20" y="143"/>
                          </a:lnTo>
                          <a:lnTo>
                            <a:pt x="26" y="134"/>
                          </a:lnTo>
                          <a:lnTo>
                            <a:pt x="35" y="122"/>
                          </a:lnTo>
                          <a:lnTo>
                            <a:pt x="38" y="111"/>
                          </a:lnTo>
                          <a:lnTo>
                            <a:pt x="44" y="99"/>
                          </a:lnTo>
                          <a:lnTo>
                            <a:pt x="50" y="87"/>
                          </a:lnTo>
                          <a:lnTo>
                            <a:pt x="52" y="76"/>
                          </a:lnTo>
                          <a:lnTo>
                            <a:pt x="58" y="64"/>
                          </a:lnTo>
                          <a:lnTo>
                            <a:pt x="61" y="53"/>
                          </a:lnTo>
                          <a:lnTo>
                            <a:pt x="61" y="41"/>
                          </a:lnTo>
                          <a:lnTo>
                            <a:pt x="64" y="32"/>
                          </a:lnTo>
                          <a:lnTo>
                            <a:pt x="67" y="24"/>
                          </a:lnTo>
                          <a:lnTo>
                            <a:pt x="67" y="15"/>
                          </a:lnTo>
                          <a:lnTo>
                            <a:pt x="67" y="9"/>
                          </a:lnTo>
                          <a:lnTo>
                            <a:pt x="67" y="3"/>
                          </a:lnTo>
                          <a:lnTo>
                            <a:pt x="93" y="0"/>
                          </a:lnTo>
                          <a:lnTo>
                            <a:pt x="93" y="6"/>
                          </a:lnTo>
                          <a:lnTo>
                            <a:pt x="93" y="15"/>
                          </a:lnTo>
                          <a:lnTo>
                            <a:pt x="93" y="24"/>
                          </a:lnTo>
                          <a:lnTo>
                            <a:pt x="90" y="35"/>
                          </a:lnTo>
                          <a:lnTo>
                            <a:pt x="90" y="47"/>
                          </a:lnTo>
                          <a:lnTo>
                            <a:pt x="87" y="58"/>
                          </a:lnTo>
                          <a:lnTo>
                            <a:pt x="85" y="70"/>
                          </a:lnTo>
                          <a:lnTo>
                            <a:pt x="79" y="85"/>
                          </a:lnTo>
                          <a:lnTo>
                            <a:pt x="76" y="96"/>
                          </a:lnTo>
                          <a:lnTo>
                            <a:pt x="70" y="111"/>
                          </a:lnTo>
                          <a:lnTo>
                            <a:pt x="64" y="122"/>
                          </a:lnTo>
                          <a:lnTo>
                            <a:pt x="58" y="134"/>
                          </a:lnTo>
                          <a:lnTo>
                            <a:pt x="50" y="148"/>
                          </a:lnTo>
                          <a:lnTo>
                            <a:pt x="41" y="160"/>
                          </a:lnTo>
                          <a:lnTo>
                            <a:pt x="32" y="169"/>
                          </a:lnTo>
                          <a:lnTo>
                            <a:pt x="23" y="180"/>
                          </a:lnTo>
                          <a:lnTo>
                            <a:pt x="6" y="180"/>
                          </a:lnTo>
                          <a:lnTo>
                            <a:pt x="23" y="180"/>
                          </a:lnTo>
                          <a:lnTo>
                            <a:pt x="17" y="183"/>
                          </a:lnTo>
                          <a:lnTo>
                            <a:pt x="14" y="183"/>
                          </a:lnTo>
                          <a:lnTo>
                            <a:pt x="9" y="183"/>
                          </a:lnTo>
                          <a:lnTo>
                            <a:pt x="6" y="180"/>
                          </a:lnTo>
                          <a:lnTo>
                            <a:pt x="3" y="175"/>
                          </a:lnTo>
                          <a:lnTo>
                            <a:pt x="0" y="172"/>
                          </a:lnTo>
                          <a:lnTo>
                            <a:pt x="3" y="166"/>
                          </a:lnTo>
                          <a:lnTo>
                            <a:pt x="6" y="160"/>
                          </a:lnTo>
                          <a:lnTo>
                            <a:pt x="23" y="160"/>
                          </a:lnTo>
                          <a:close/>
                        </a:path>
                      </a:pathLst>
                    </a:custGeom>
                    <a:solidFill>
                      <a:srgbClr val="000000"/>
                    </a:solidFill>
                    <a:ln w="9525">
                      <a:noFill/>
                      <a:round/>
                      <a:headEnd/>
                      <a:tailEnd/>
                    </a:ln>
                  </p:spPr>
                  <p:txBody>
                    <a:bodyPr/>
                    <a:lstStyle/>
                    <a:p>
                      <a:endParaRPr lang="en-US"/>
                    </a:p>
                  </p:txBody>
                </p:sp>
                <p:sp>
                  <p:nvSpPr>
                    <p:cNvPr id="18864" name="Freeform 62"/>
                    <p:cNvSpPr>
                      <a:spLocks/>
                    </p:cNvSpPr>
                    <p:nvPr/>
                  </p:nvSpPr>
                  <p:spPr bwMode="auto">
                    <a:xfrm>
                      <a:off x="4661" y="558"/>
                      <a:ext cx="82" cy="232"/>
                    </a:xfrm>
                    <a:custGeom>
                      <a:avLst/>
                      <a:gdLst>
                        <a:gd name="T0" fmla="*/ 82 w 82"/>
                        <a:gd name="T1" fmla="*/ 17 h 232"/>
                        <a:gd name="T2" fmla="*/ 76 w 82"/>
                        <a:gd name="T3" fmla="*/ 26 h 232"/>
                        <a:gd name="T4" fmla="*/ 70 w 82"/>
                        <a:gd name="T5" fmla="*/ 35 h 232"/>
                        <a:gd name="T6" fmla="*/ 64 w 82"/>
                        <a:gd name="T7" fmla="*/ 44 h 232"/>
                        <a:gd name="T8" fmla="*/ 55 w 82"/>
                        <a:gd name="T9" fmla="*/ 52 h 232"/>
                        <a:gd name="T10" fmla="*/ 50 w 82"/>
                        <a:gd name="T11" fmla="*/ 64 h 232"/>
                        <a:gd name="T12" fmla="*/ 44 w 82"/>
                        <a:gd name="T13" fmla="*/ 78 h 232"/>
                        <a:gd name="T14" fmla="*/ 38 w 82"/>
                        <a:gd name="T15" fmla="*/ 90 h 232"/>
                        <a:gd name="T16" fmla="*/ 32 w 82"/>
                        <a:gd name="T17" fmla="*/ 105 h 232"/>
                        <a:gd name="T18" fmla="*/ 29 w 82"/>
                        <a:gd name="T19" fmla="*/ 119 h 232"/>
                        <a:gd name="T20" fmla="*/ 29 w 82"/>
                        <a:gd name="T21" fmla="*/ 131 h 232"/>
                        <a:gd name="T22" fmla="*/ 29 w 82"/>
                        <a:gd name="T23" fmla="*/ 145 h 232"/>
                        <a:gd name="T24" fmla="*/ 29 w 82"/>
                        <a:gd name="T25" fmla="*/ 160 h 232"/>
                        <a:gd name="T26" fmla="*/ 35 w 82"/>
                        <a:gd name="T27" fmla="*/ 174 h 232"/>
                        <a:gd name="T28" fmla="*/ 41 w 82"/>
                        <a:gd name="T29" fmla="*/ 186 h 232"/>
                        <a:gd name="T30" fmla="*/ 50 w 82"/>
                        <a:gd name="T31" fmla="*/ 200 h 232"/>
                        <a:gd name="T32" fmla="*/ 61 w 82"/>
                        <a:gd name="T33" fmla="*/ 212 h 232"/>
                        <a:gd name="T34" fmla="*/ 35 w 82"/>
                        <a:gd name="T35" fmla="*/ 224 h 232"/>
                        <a:gd name="T36" fmla="*/ 23 w 82"/>
                        <a:gd name="T37" fmla="*/ 209 h 232"/>
                        <a:gd name="T38" fmla="*/ 12 w 82"/>
                        <a:gd name="T39" fmla="*/ 192 h 232"/>
                        <a:gd name="T40" fmla="*/ 6 w 82"/>
                        <a:gd name="T41" fmla="*/ 174 h 232"/>
                        <a:gd name="T42" fmla="*/ 3 w 82"/>
                        <a:gd name="T43" fmla="*/ 157 h 232"/>
                        <a:gd name="T44" fmla="*/ 0 w 82"/>
                        <a:gd name="T45" fmla="*/ 139 h 232"/>
                        <a:gd name="T46" fmla="*/ 3 w 82"/>
                        <a:gd name="T47" fmla="*/ 122 h 232"/>
                        <a:gd name="T48" fmla="*/ 6 w 82"/>
                        <a:gd name="T49" fmla="*/ 105 h 232"/>
                        <a:gd name="T50" fmla="*/ 9 w 82"/>
                        <a:gd name="T51" fmla="*/ 90 h 232"/>
                        <a:gd name="T52" fmla="*/ 15 w 82"/>
                        <a:gd name="T53" fmla="*/ 73 h 232"/>
                        <a:gd name="T54" fmla="*/ 23 w 82"/>
                        <a:gd name="T55" fmla="*/ 58 h 232"/>
                        <a:gd name="T56" fmla="*/ 29 w 82"/>
                        <a:gd name="T57" fmla="*/ 46 h 232"/>
                        <a:gd name="T58" fmla="*/ 38 w 82"/>
                        <a:gd name="T59" fmla="*/ 32 h 232"/>
                        <a:gd name="T60" fmla="*/ 44 w 82"/>
                        <a:gd name="T61" fmla="*/ 23 h 232"/>
                        <a:gd name="T62" fmla="*/ 52 w 82"/>
                        <a:gd name="T63" fmla="*/ 12 h 232"/>
                        <a:gd name="T64" fmla="*/ 58 w 82"/>
                        <a:gd name="T65" fmla="*/ 6 h 232"/>
                        <a:gd name="T66" fmla="*/ 61 w 82"/>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
                        <a:gd name="T103" fmla="*/ 0 h 232"/>
                        <a:gd name="T104" fmla="*/ 82 w 82"/>
                        <a:gd name="T105" fmla="*/ 232 h 2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 h="232">
                          <a:moveTo>
                            <a:pt x="82" y="17"/>
                          </a:moveTo>
                          <a:lnTo>
                            <a:pt x="82" y="17"/>
                          </a:lnTo>
                          <a:lnTo>
                            <a:pt x="79" y="20"/>
                          </a:lnTo>
                          <a:lnTo>
                            <a:pt x="76" y="26"/>
                          </a:lnTo>
                          <a:lnTo>
                            <a:pt x="73" y="29"/>
                          </a:lnTo>
                          <a:lnTo>
                            <a:pt x="70" y="35"/>
                          </a:lnTo>
                          <a:lnTo>
                            <a:pt x="67" y="38"/>
                          </a:lnTo>
                          <a:lnTo>
                            <a:pt x="64" y="44"/>
                          </a:lnTo>
                          <a:lnTo>
                            <a:pt x="61" y="46"/>
                          </a:lnTo>
                          <a:lnTo>
                            <a:pt x="55" y="52"/>
                          </a:lnTo>
                          <a:lnTo>
                            <a:pt x="52" y="58"/>
                          </a:lnTo>
                          <a:lnTo>
                            <a:pt x="50" y="64"/>
                          </a:lnTo>
                          <a:lnTo>
                            <a:pt x="47" y="70"/>
                          </a:lnTo>
                          <a:lnTo>
                            <a:pt x="44" y="78"/>
                          </a:lnTo>
                          <a:lnTo>
                            <a:pt x="41" y="84"/>
                          </a:lnTo>
                          <a:lnTo>
                            <a:pt x="38" y="90"/>
                          </a:lnTo>
                          <a:lnTo>
                            <a:pt x="35" y="96"/>
                          </a:lnTo>
                          <a:lnTo>
                            <a:pt x="32" y="105"/>
                          </a:lnTo>
                          <a:lnTo>
                            <a:pt x="32" y="110"/>
                          </a:lnTo>
                          <a:lnTo>
                            <a:pt x="29" y="119"/>
                          </a:lnTo>
                          <a:lnTo>
                            <a:pt x="29" y="125"/>
                          </a:lnTo>
                          <a:lnTo>
                            <a:pt x="29" y="131"/>
                          </a:lnTo>
                          <a:lnTo>
                            <a:pt x="29" y="139"/>
                          </a:lnTo>
                          <a:lnTo>
                            <a:pt x="29" y="145"/>
                          </a:lnTo>
                          <a:lnTo>
                            <a:pt x="29" y="151"/>
                          </a:lnTo>
                          <a:lnTo>
                            <a:pt x="29" y="160"/>
                          </a:lnTo>
                          <a:lnTo>
                            <a:pt x="32" y="166"/>
                          </a:lnTo>
                          <a:lnTo>
                            <a:pt x="35" y="174"/>
                          </a:lnTo>
                          <a:lnTo>
                            <a:pt x="35" y="180"/>
                          </a:lnTo>
                          <a:lnTo>
                            <a:pt x="41" y="186"/>
                          </a:lnTo>
                          <a:lnTo>
                            <a:pt x="44" y="192"/>
                          </a:lnTo>
                          <a:lnTo>
                            <a:pt x="50" y="200"/>
                          </a:lnTo>
                          <a:lnTo>
                            <a:pt x="55" y="206"/>
                          </a:lnTo>
                          <a:lnTo>
                            <a:pt x="61" y="212"/>
                          </a:lnTo>
                          <a:lnTo>
                            <a:pt x="44" y="232"/>
                          </a:lnTo>
                          <a:lnTo>
                            <a:pt x="35" y="224"/>
                          </a:lnTo>
                          <a:lnTo>
                            <a:pt x="29" y="215"/>
                          </a:lnTo>
                          <a:lnTo>
                            <a:pt x="23" y="209"/>
                          </a:lnTo>
                          <a:lnTo>
                            <a:pt x="17" y="200"/>
                          </a:lnTo>
                          <a:lnTo>
                            <a:pt x="12" y="192"/>
                          </a:lnTo>
                          <a:lnTo>
                            <a:pt x="9" y="183"/>
                          </a:lnTo>
                          <a:lnTo>
                            <a:pt x="6" y="174"/>
                          </a:lnTo>
                          <a:lnTo>
                            <a:pt x="3" y="166"/>
                          </a:lnTo>
                          <a:lnTo>
                            <a:pt x="3" y="157"/>
                          </a:lnTo>
                          <a:lnTo>
                            <a:pt x="0" y="148"/>
                          </a:lnTo>
                          <a:lnTo>
                            <a:pt x="0" y="139"/>
                          </a:lnTo>
                          <a:lnTo>
                            <a:pt x="0" y="131"/>
                          </a:lnTo>
                          <a:lnTo>
                            <a:pt x="3" y="122"/>
                          </a:lnTo>
                          <a:lnTo>
                            <a:pt x="3" y="113"/>
                          </a:lnTo>
                          <a:lnTo>
                            <a:pt x="6" y="105"/>
                          </a:lnTo>
                          <a:lnTo>
                            <a:pt x="9" y="96"/>
                          </a:lnTo>
                          <a:lnTo>
                            <a:pt x="9" y="90"/>
                          </a:lnTo>
                          <a:lnTo>
                            <a:pt x="12" y="81"/>
                          </a:lnTo>
                          <a:lnTo>
                            <a:pt x="15" y="73"/>
                          </a:lnTo>
                          <a:lnTo>
                            <a:pt x="20" y="67"/>
                          </a:lnTo>
                          <a:lnTo>
                            <a:pt x="23" y="58"/>
                          </a:lnTo>
                          <a:lnTo>
                            <a:pt x="26" y="52"/>
                          </a:lnTo>
                          <a:lnTo>
                            <a:pt x="29" y="46"/>
                          </a:lnTo>
                          <a:lnTo>
                            <a:pt x="35" y="38"/>
                          </a:lnTo>
                          <a:lnTo>
                            <a:pt x="38" y="32"/>
                          </a:lnTo>
                          <a:lnTo>
                            <a:pt x="41" y="26"/>
                          </a:lnTo>
                          <a:lnTo>
                            <a:pt x="44" y="23"/>
                          </a:lnTo>
                          <a:lnTo>
                            <a:pt x="50" y="17"/>
                          </a:lnTo>
                          <a:lnTo>
                            <a:pt x="52" y="12"/>
                          </a:lnTo>
                          <a:lnTo>
                            <a:pt x="55" y="9"/>
                          </a:lnTo>
                          <a:lnTo>
                            <a:pt x="58" y="6"/>
                          </a:lnTo>
                          <a:lnTo>
                            <a:pt x="61" y="0"/>
                          </a:lnTo>
                          <a:lnTo>
                            <a:pt x="82" y="17"/>
                          </a:lnTo>
                          <a:close/>
                        </a:path>
                      </a:pathLst>
                    </a:custGeom>
                    <a:solidFill>
                      <a:srgbClr val="000000"/>
                    </a:solidFill>
                    <a:ln w="9525">
                      <a:noFill/>
                      <a:round/>
                      <a:headEnd/>
                      <a:tailEnd/>
                    </a:ln>
                  </p:spPr>
                  <p:txBody>
                    <a:bodyPr/>
                    <a:lstStyle/>
                    <a:p>
                      <a:endParaRPr lang="en-US"/>
                    </a:p>
                  </p:txBody>
                </p:sp>
                <p:sp>
                  <p:nvSpPr>
                    <p:cNvPr id="18865" name="Freeform 63"/>
                    <p:cNvSpPr>
                      <a:spLocks/>
                    </p:cNvSpPr>
                    <p:nvPr/>
                  </p:nvSpPr>
                  <p:spPr bwMode="auto">
                    <a:xfrm>
                      <a:off x="4676" y="526"/>
                      <a:ext cx="102" cy="256"/>
                    </a:xfrm>
                    <a:custGeom>
                      <a:avLst/>
                      <a:gdLst>
                        <a:gd name="T0" fmla="*/ 58 w 102"/>
                        <a:gd name="T1" fmla="*/ 41 h 256"/>
                        <a:gd name="T2" fmla="*/ 64 w 102"/>
                        <a:gd name="T3" fmla="*/ 35 h 256"/>
                        <a:gd name="T4" fmla="*/ 70 w 102"/>
                        <a:gd name="T5" fmla="*/ 29 h 256"/>
                        <a:gd name="T6" fmla="*/ 75 w 102"/>
                        <a:gd name="T7" fmla="*/ 26 h 256"/>
                        <a:gd name="T8" fmla="*/ 81 w 102"/>
                        <a:gd name="T9" fmla="*/ 20 h 256"/>
                        <a:gd name="T10" fmla="*/ 87 w 102"/>
                        <a:gd name="T11" fmla="*/ 15 h 256"/>
                        <a:gd name="T12" fmla="*/ 93 w 102"/>
                        <a:gd name="T13" fmla="*/ 9 h 256"/>
                        <a:gd name="T14" fmla="*/ 96 w 102"/>
                        <a:gd name="T15" fmla="*/ 3 h 256"/>
                        <a:gd name="T16" fmla="*/ 102 w 102"/>
                        <a:gd name="T17" fmla="*/ 0 h 256"/>
                        <a:gd name="T18" fmla="*/ 102 w 102"/>
                        <a:gd name="T19" fmla="*/ 0 h 256"/>
                        <a:gd name="T20" fmla="*/ 99 w 102"/>
                        <a:gd name="T21" fmla="*/ 9 h 256"/>
                        <a:gd name="T22" fmla="*/ 99 w 102"/>
                        <a:gd name="T23" fmla="*/ 17 h 256"/>
                        <a:gd name="T24" fmla="*/ 99 w 102"/>
                        <a:gd name="T25" fmla="*/ 29 h 256"/>
                        <a:gd name="T26" fmla="*/ 99 w 102"/>
                        <a:gd name="T27" fmla="*/ 44 h 256"/>
                        <a:gd name="T28" fmla="*/ 99 w 102"/>
                        <a:gd name="T29" fmla="*/ 58 h 256"/>
                        <a:gd name="T30" fmla="*/ 99 w 102"/>
                        <a:gd name="T31" fmla="*/ 73 h 256"/>
                        <a:gd name="T32" fmla="*/ 102 w 102"/>
                        <a:gd name="T33" fmla="*/ 84 h 256"/>
                        <a:gd name="T34" fmla="*/ 102 w 102"/>
                        <a:gd name="T35" fmla="*/ 99 h 256"/>
                        <a:gd name="T36" fmla="*/ 102 w 102"/>
                        <a:gd name="T37" fmla="*/ 116 h 256"/>
                        <a:gd name="T38" fmla="*/ 96 w 102"/>
                        <a:gd name="T39" fmla="*/ 139 h 256"/>
                        <a:gd name="T40" fmla="*/ 90 w 102"/>
                        <a:gd name="T41" fmla="*/ 163 h 256"/>
                        <a:gd name="T42" fmla="*/ 81 w 102"/>
                        <a:gd name="T43" fmla="*/ 189 h 256"/>
                        <a:gd name="T44" fmla="*/ 70 w 102"/>
                        <a:gd name="T45" fmla="*/ 212 h 256"/>
                        <a:gd name="T46" fmla="*/ 55 w 102"/>
                        <a:gd name="T47" fmla="*/ 235 h 256"/>
                        <a:gd name="T48" fmla="*/ 37 w 102"/>
                        <a:gd name="T49" fmla="*/ 256 h 256"/>
                        <a:gd name="T50" fmla="*/ 14 w 102"/>
                        <a:gd name="T51" fmla="*/ 224 h 256"/>
                        <a:gd name="T52" fmla="*/ 2 w 102"/>
                        <a:gd name="T53" fmla="*/ 195 h 256"/>
                        <a:gd name="T54" fmla="*/ 0 w 102"/>
                        <a:gd name="T55" fmla="*/ 163 h 256"/>
                        <a:gd name="T56" fmla="*/ 5 w 102"/>
                        <a:gd name="T57" fmla="*/ 131 h 256"/>
                        <a:gd name="T58" fmla="*/ 17 w 102"/>
                        <a:gd name="T59" fmla="*/ 105 h 256"/>
                        <a:gd name="T60" fmla="*/ 29 w 102"/>
                        <a:gd name="T61" fmla="*/ 78 h 256"/>
                        <a:gd name="T62" fmla="*/ 43 w 102"/>
                        <a:gd name="T63" fmla="*/ 58 h 256"/>
                        <a:gd name="T64" fmla="*/ 58 w 102"/>
                        <a:gd name="T65" fmla="*/ 41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256"/>
                        <a:gd name="T101" fmla="*/ 102 w 102"/>
                        <a:gd name="T102" fmla="*/ 256 h 2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256">
                          <a:moveTo>
                            <a:pt x="58" y="41"/>
                          </a:moveTo>
                          <a:lnTo>
                            <a:pt x="64" y="35"/>
                          </a:lnTo>
                          <a:lnTo>
                            <a:pt x="70" y="29"/>
                          </a:lnTo>
                          <a:lnTo>
                            <a:pt x="75" y="26"/>
                          </a:lnTo>
                          <a:lnTo>
                            <a:pt x="81" y="20"/>
                          </a:lnTo>
                          <a:lnTo>
                            <a:pt x="87" y="15"/>
                          </a:lnTo>
                          <a:lnTo>
                            <a:pt x="93" y="9"/>
                          </a:lnTo>
                          <a:lnTo>
                            <a:pt x="96" y="3"/>
                          </a:lnTo>
                          <a:lnTo>
                            <a:pt x="102" y="0"/>
                          </a:lnTo>
                          <a:lnTo>
                            <a:pt x="99" y="9"/>
                          </a:lnTo>
                          <a:lnTo>
                            <a:pt x="99" y="17"/>
                          </a:lnTo>
                          <a:lnTo>
                            <a:pt x="99" y="29"/>
                          </a:lnTo>
                          <a:lnTo>
                            <a:pt x="99" y="44"/>
                          </a:lnTo>
                          <a:lnTo>
                            <a:pt x="99" y="58"/>
                          </a:lnTo>
                          <a:lnTo>
                            <a:pt x="99" y="73"/>
                          </a:lnTo>
                          <a:lnTo>
                            <a:pt x="102" y="84"/>
                          </a:lnTo>
                          <a:lnTo>
                            <a:pt x="102" y="99"/>
                          </a:lnTo>
                          <a:lnTo>
                            <a:pt x="102" y="116"/>
                          </a:lnTo>
                          <a:lnTo>
                            <a:pt x="96" y="139"/>
                          </a:lnTo>
                          <a:lnTo>
                            <a:pt x="90" y="163"/>
                          </a:lnTo>
                          <a:lnTo>
                            <a:pt x="81" y="189"/>
                          </a:lnTo>
                          <a:lnTo>
                            <a:pt x="70" y="212"/>
                          </a:lnTo>
                          <a:lnTo>
                            <a:pt x="55" y="235"/>
                          </a:lnTo>
                          <a:lnTo>
                            <a:pt x="37" y="256"/>
                          </a:lnTo>
                          <a:lnTo>
                            <a:pt x="14" y="224"/>
                          </a:lnTo>
                          <a:lnTo>
                            <a:pt x="2" y="195"/>
                          </a:lnTo>
                          <a:lnTo>
                            <a:pt x="0" y="163"/>
                          </a:lnTo>
                          <a:lnTo>
                            <a:pt x="5" y="131"/>
                          </a:lnTo>
                          <a:lnTo>
                            <a:pt x="17" y="105"/>
                          </a:lnTo>
                          <a:lnTo>
                            <a:pt x="29" y="78"/>
                          </a:lnTo>
                          <a:lnTo>
                            <a:pt x="43" y="58"/>
                          </a:lnTo>
                          <a:lnTo>
                            <a:pt x="58" y="41"/>
                          </a:lnTo>
                          <a:close/>
                        </a:path>
                      </a:pathLst>
                    </a:custGeom>
                    <a:solidFill>
                      <a:srgbClr val="FFFFFF"/>
                    </a:solidFill>
                    <a:ln w="9525">
                      <a:noFill/>
                      <a:round/>
                      <a:headEnd/>
                      <a:tailEnd/>
                    </a:ln>
                  </p:spPr>
                  <p:txBody>
                    <a:bodyPr/>
                    <a:lstStyle/>
                    <a:p>
                      <a:endParaRPr lang="en-US"/>
                    </a:p>
                  </p:txBody>
                </p:sp>
                <p:sp>
                  <p:nvSpPr>
                    <p:cNvPr id="18866" name="Freeform 64"/>
                    <p:cNvSpPr>
                      <a:spLocks/>
                    </p:cNvSpPr>
                    <p:nvPr/>
                  </p:nvSpPr>
                  <p:spPr bwMode="auto">
                    <a:xfrm>
                      <a:off x="4673" y="526"/>
                      <a:ext cx="105" cy="256"/>
                    </a:xfrm>
                    <a:custGeom>
                      <a:avLst/>
                      <a:gdLst>
                        <a:gd name="T0" fmla="*/ 105 w 105"/>
                        <a:gd name="T1" fmla="*/ 0 h 256"/>
                        <a:gd name="T2" fmla="*/ 102 w 105"/>
                        <a:gd name="T3" fmla="*/ 0 h 256"/>
                        <a:gd name="T4" fmla="*/ 99 w 105"/>
                        <a:gd name="T5" fmla="*/ 3 h 256"/>
                        <a:gd name="T6" fmla="*/ 96 w 105"/>
                        <a:gd name="T7" fmla="*/ 6 h 256"/>
                        <a:gd name="T8" fmla="*/ 90 w 105"/>
                        <a:gd name="T9" fmla="*/ 12 h 256"/>
                        <a:gd name="T10" fmla="*/ 84 w 105"/>
                        <a:gd name="T11" fmla="*/ 17 h 256"/>
                        <a:gd name="T12" fmla="*/ 76 w 105"/>
                        <a:gd name="T13" fmla="*/ 26 h 256"/>
                        <a:gd name="T14" fmla="*/ 70 w 105"/>
                        <a:gd name="T15" fmla="*/ 32 h 256"/>
                        <a:gd name="T16" fmla="*/ 61 w 105"/>
                        <a:gd name="T17" fmla="*/ 41 h 256"/>
                        <a:gd name="T18" fmla="*/ 52 w 105"/>
                        <a:gd name="T19" fmla="*/ 49 h 256"/>
                        <a:gd name="T20" fmla="*/ 43 w 105"/>
                        <a:gd name="T21" fmla="*/ 61 h 256"/>
                        <a:gd name="T22" fmla="*/ 35 w 105"/>
                        <a:gd name="T23" fmla="*/ 73 h 256"/>
                        <a:gd name="T24" fmla="*/ 29 w 105"/>
                        <a:gd name="T25" fmla="*/ 87 h 256"/>
                        <a:gd name="T26" fmla="*/ 20 w 105"/>
                        <a:gd name="T27" fmla="*/ 102 h 256"/>
                        <a:gd name="T28" fmla="*/ 14 w 105"/>
                        <a:gd name="T29" fmla="*/ 119 h 256"/>
                        <a:gd name="T30" fmla="*/ 8 w 105"/>
                        <a:gd name="T31" fmla="*/ 139 h 256"/>
                        <a:gd name="T32" fmla="*/ 3 w 105"/>
                        <a:gd name="T33" fmla="*/ 157 h 256"/>
                        <a:gd name="T34" fmla="*/ 0 w 105"/>
                        <a:gd name="T35" fmla="*/ 177 h 256"/>
                        <a:gd name="T36" fmla="*/ 3 w 105"/>
                        <a:gd name="T37" fmla="*/ 198 h 256"/>
                        <a:gd name="T38" fmla="*/ 8 w 105"/>
                        <a:gd name="T39" fmla="*/ 212 h 256"/>
                        <a:gd name="T40" fmla="*/ 17 w 105"/>
                        <a:gd name="T41" fmla="*/ 227 h 256"/>
                        <a:gd name="T42" fmla="*/ 26 w 105"/>
                        <a:gd name="T43" fmla="*/ 238 h 256"/>
                        <a:gd name="T44" fmla="*/ 32 w 105"/>
                        <a:gd name="T45" fmla="*/ 247 h 256"/>
                        <a:gd name="T46" fmla="*/ 38 w 105"/>
                        <a:gd name="T47" fmla="*/ 253 h 256"/>
                        <a:gd name="T48" fmla="*/ 40 w 105"/>
                        <a:gd name="T49" fmla="*/ 256 h 256"/>
                        <a:gd name="T50" fmla="*/ 40 w 105"/>
                        <a:gd name="T51" fmla="*/ 203 h 256"/>
                        <a:gd name="T52" fmla="*/ 43 w 105"/>
                        <a:gd name="T53" fmla="*/ 166 h 256"/>
                        <a:gd name="T54" fmla="*/ 49 w 105"/>
                        <a:gd name="T55" fmla="*/ 134 h 256"/>
                        <a:gd name="T56" fmla="*/ 55 w 105"/>
                        <a:gd name="T57" fmla="*/ 108 h 256"/>
                        <a:gd name="T58" fmla="*/ 61 w 105"/>
                        <a:gd name="T59" fmla="*/ 87 h 256"/>
                        <a:gd name="T60" fmla="*/ 67 w 105"/>
                        <a:gd name="T61" fmla="*/ 73 h 256"/>
                        <a:gd name="T62" fmla="*/ 73 w 105"/>
                        <a:gd name="T63" fmla="*/ 61 h 256"/>
                        <a:gd name="T64" fmla="*/ 76 w 105"/>
                        <a:gd name="T65" fmla="*/ 52 h 256"/>
                        <a:gd name="T66" fmla="*/ 81 w 105"/>
                        <a:gd name="T67" fmla="*/ 41 h 256"/>
                        <a:gd name="T68" fmla="*/ 87 w 105"/>
                        <a:gd name="T69" fmla="*/ 29 h 256"/>
                        <a:gd name="T70" fmla="*/ 90 w 105"/>
                        <a:gd name="T71" fmla="*/ 20 h 256"/>
                        <a:gd name="T72" fmla="*/ 96 w 105"/>
                        <a:gd name="T73" fmla="*/ 12 h 256"/>
                        <a:gd name="T74" fmla="*/ 99 w 105"/>
                        <a:gd name="T75" fmla="*/ 6 h 256"/>
                        <a:gd name="T76" fmla="*/ 102 w 105"/>
                        <a:gd name="T77" fmla="*/ 3 h 256"/>
                        <a:gd name="T78" fmla="*/ 105 w 105"/>
                        <a:gd name="T79" fmla="*/ 0 h 256"/>
                        <a:gd name="T80" fmla="*/ 105 w 105"/>
                        <a:gd name="T81" fmla="*/ 0 h 2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
                        <a:gd name="T124" fmla="*/ 0 h 256"/>
                        <a:gd name="T125" fmla="*/ 105 w 105"/>
                        <a:gd name="T126" fmla="*/ 256 h 2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 h="256">
                          <a:moveTo>
                            <a:pt x="105" y="0"/>
                          </a:moveTo>
                          <a:lnTo>
                            <a:pt x="102" y="0"/>
                          </a:lnTo>
                          <a:lnTo>
                            <a:pt x="99" y="3"/>
                          </a:lnTo>
                          <a:lnTo>
                            <a:pt x="96" y="6"/>
                          </a:lnTo>
                          <a:lnTo>
                            <a:pt x="90" y="12"/>
                          </a:lnTo>
                          <a:lnTo>
                            <a:pt x="84" y="17"/>
                          </a:lnTo>
                          <a:lnTo>
                            <a:pt x="76" y="26"/>
                          </a:lnTo>
                          <a:lnTo>
                            <a:pt x="70" y="32"/>
                          </a:lnTo>
                          <a:lnTo>
                            <a:pt x="61" y="41"/>
                          </a:lnTo>
                          <a:lnTo>
                            <a:pt x="52" y="49"/>
                          </a:lnTo>
                          <a:lnTo>
                            <a:pt x="43" y="61"/>
                          </a:lnTo>
                          <a:lnTo>
                            <a:pt x="35" y="73"/>
                          </a:lnTo>
                          <a:lnTo>
                            <a:pt x="29" y="87"/>
                          </a:lnTo>
                          <a:lnTo>
                            <a:pt x="20" y="102"/>
                          </a:lnTo>
                          <a:lnTo>
                            <a:pt x="14" y="119"/>
                          </a:lnTo>
                          <a:lnTo>
                            <a:pt x="8" y="139"/>
                          </a:lnTo>
                          <a:lnTo>
                            <a:pt x="3" y="157"/>
                          </a:lnTo>
                          <a:lnTo>
                            <a:pt x="0" y="177"/>
                          </a:lnTo>
                          <a:lnTo>
                            <a:pt x="3" y="198"/>
                          </a:lnTo>
                          <a:lnTo>
                            <a:pt x="8" y="212"/>
                          </a:lnTo>
                          <a:lnTo>
                            <a:pt x="17" y="227"/>
                          </a:lnTo>
                          <a:lnTo>
                            <a:pt x="26" y="238"/>
                          </a:lnTo>
                          <a:lnTo>
                            <a:pt x="32" y="247"/>
                          </a:lnTo>
                          <a:lnTo>
                            <a:pt x="38" y="253"/>
                          </a:lnTo>
                          <a:lnTo>
                            <a:pt x="40" y="256"/>
                          </a:lnTo>
                          <a:lnTo>
                            <a:pt x="40" y="203"/>
                          </a:lnTo>
                          <a:lnTo>
                            <a:pt x="43" y="166"/>
                          </a:lnTo>
                          <a:lnTo>
                            <a:pt x="49" y="134"/>
                          </a:lnTo>
                          <a:lnTo>
                            <a:pt x="55" y="108"/>
                          </a:lnTo>
                          <a:lnTo>
                            <a:pt x="61" y="87"/>
                          </a:lnTo>
                          <a:lnTo>
                            <a:pt x="67" y="73"/>
                          </a:lnTo>
                          <a:lnTo>
                            <a:pt x="73" y="61"/>
                          </a:lnTo>
                          <a:lnTo>
                            <a:pt x="76" y="52"/>
                          </a:lnTo>
                          <a:lnTo>
                            <a:pt x="81" y="41"/>
                          </a:lnTo>
                          <a:lnTo>
                            <a:pt x="87" y="29"/>
                          </a:lnTo>
                          <a:lnTo>
                            <a:pt x="90" y="20"/>
                          </a:lnTo>
                          <a:lnTo>
                            <a:pt x="96" y="12"/>
                          </a:lnTo>
                          <a:lnTo>
                            <a:pt x="99" y="6"/>
                          </a:lnTo>
                          <a:lnTo>
                            <a:pt x="102" y="3"/>
                          </a:lnTo>
                          <a:lnTo>
                            <a:pt x="105" y="0"/>
                          </a:lnTo>
                        </a:path>
                      </a:pathLst>
                    </a:custGeom>
                    <a:noFill/>
                    <a:ln w="14288">
                      <a:solidFill>
                        <a:srgbClr val="000000"/>
                      </a:solidFill>
                      <a:round/>
                      <a:headEnd/>
                      <a:tailEnd/>
                    </a:ln>
                  </p:spPr>
                  <p:txBody>
                    <a:bodyPr/>
                    <a:lstStyle/>
                    <a:p>
                      <a:endParaRPr lang="en-US"/>
                    </a:p>
                  </p:txBody>
                </p:sp>
                <p:sp>
                  <p:nvSpPr>
                    <p:cNvPr id="18867" name="Freeform 65"/>
                    <p:cNvSpPr>
                      <a:spLocks/>
                    </p:cNvSpPr>
                    <p:nvPr/>
                  </p:nvSpPr>
                  <p:spPr bwMode="auto">
                    <a:xfrm>
                      <a:off x="4673" y="526"/>
                      <a:ext cx="105" cy="256"/>
                    </a:xfrm>
                    <a:custGeom>
                      <a:avLst/>
                      <a:gdLst>
                        <a:gd name="T0" fmla="*/ 105 w 105"/>
                        <a:gd name="T1" fmla="*/ 0 h 256"/>
                        <a:gd name="T2" fmla="*/ 102 w 105"/>
                        <a:gd name="T3" fmla="*/ 0 h 256"/>
                        <a:gd name="T4" fmla="*/ 99 w 105"/>
                        <a:gd name="T5" fmla="*/ 3 h 256"/>
                        <a:gd name="T6" fmla="*/ 96 w 105"/>
                        <a:gd name="T7" fmla="*/ 6 h 256"/>
                        <a:gd name="T8" fmla="*/ 90 w 105"/>
                        <a:gd name="T9" fmla="*/ 12 h 256"/>
                        <a:gd name="T10" fmla="*/ 84 w 105"/>
                        <a:gd name="T11" fmla="*/ 17 h 256"/>
                        <a:gd name="T12" fmla="*/ 76 w 105"/>
                        <a:gd name="T13" fmla="*/ 26 h 256"/>
                        <a:gd name="T14" fmla="*/ 70 w 105"/>
                        <a:gd name="T15" fmla="*/ 32 h 256"/>
                        <a:gd name="T16" fmla="*/ 61 w 105"/>
                        <a:gd name="T17" fmla="*/ 41 h 256"/>
                        <a:gd name="T18" fmla="*/ 52 w 105"/>
                        <a:gd name="T19" fmla="*/ 49 h 256"/>
                        <a:gd name="T20" fmla="*/ 43 w 105"/>
                        <a:gd name="T21" fmla="*/ 61 h 256"/>
                        <a:gd name="T22" fmla="*/ 35 w 105"/>
                        <a:gd name="T23" fmla="*/ 73 h 256"/>
                        <a:gd name="T24" fmla="*/ 29 w 105"/>
                        <a:gd name="T25" fmla="*/ 87 h 256"/>
                        <a:gd name="T26" fmla="*/ 20 w 105"/>
                        <a:gd name="T27" fmla="*/ 102 h 256"/>
                        <a:gd name="T28" fmla="*/ 14 w 105"/>
                        <a:gd name="T29" fmla="*/ 119 h 256"/>
                        <a:gd name="T30" fmla="*/ 8 w 105"/>
                        <a:gd name="T31" fmla="*/ 139 h 256"/>
                        <a:gd name="T32" fmla="*/ 3 w 105"/>
                        <a:gd name="T33" fmla="*/ 157 h 256"/>
                        <a:gd name="T34" fmla="*/ 0 w 105"/>
                        <a:gd name="T35" fmla="*/ 177 h 256"/>
                        <a:gd name="T36" fmla="*/ 3 w 105"/>
                        <a:gd name="T37" fmla="*/ 198 h 256"/>
                        <a:gd name="T38" fmla="*/ 8 w 105"/>
                        <a:gd name="T39" fmla="*/ 212 h 256"/>
                        <a:gd name="T40" fmla="*/ 17 w 105"/>
                        <a:gd name="T41" fmla="*/ 227 h 256"/>
                        <a:gd name="T42" fmla="*/ 26 w 105"/>
                        <a:gd name="T43" fmla="*/ 238 h 256"/>
                        <a:gd name="T44" fmla="*/ 32 w 105"/>
                        <a:gd name="T45" fmla="*/ 247 h 256"/>
                        <a:gd name="T46" fmla="*/ 38 w 105"/>
                        <a:gd name="T47" fmla="*/ 253 h 256"/>
                        <a:gd name="T48" fmla="*/ 40 w 105"/>
                        <a:gd name="T49" fmla="*/ 256 h 256"/>
                        <a:gd name="T50" fmla="*/ 40 w 105"/>
                        <a:gd name="T51" fmla="*/ 203 h 256"/>
                        <a:gd name="T52" fmla="*/ 43 w 105"/>
                        <a:gd name="T53" fmla="*/ 166 h 256"/>
                        <a:gd name="T54" fmla="*/ 49 w 105"/>
                        <a:gd name="T55" fmla="*/ 134 h 256"/>
                        <a:gd name="T56" fmla="*/ 55 w 105"/>
                        <a:gd name="T57" fmla="*/ 108 h 256"/>
                        <a:gd name="T58" fmla="*/ 61 w 105"/>
                        <a:gd name="T59" fmla="*/ 87 h 256"/>
                        <a:gd name="T60" fmla="*/ 67 w 105"/>
                        <a:gd name="T61" fmla="*/ 73 h 256"/>
                        <a:gd name="T62" fmla="*/ 73 w 105"/>
                        <a:gd name="T63" fmla="*/ 61 h 256"/>
                        <a:gd name="T64" fmla="*/ 76 w 105"/>
                        <a:gd name="T65" fmla="*/ 52 h 256"/>
                        <a:gd name="T66" fmla="*/ 81 w 105"/>
                        <a:gd name="T67" fmla="*/ 41 h 256"/>
                        <a:gd name="T68" fmla="*/ 87 w 105"/>
                        <a:gd name="T69" fmla="*/ 29 h 256"/>
                        <a:gd name="T70" fmla="*/ 90 w 105"/>
                        <a:gd name="T71" fmla="*/ 20 h 256"/>
                        <a:gd name="T72" fmla="*/ 96 w 105"/>
                        <a:gd name="T73" fmla="*/ 12 h 256"/>
                        <a:gd name="T74" fmla="*/ 99 w 105"/>
                        <a:gd name="T75" fmla="*/ 6 h 256"/>
                        <a:gd name="T76" fmla="*/ 102 w 105"/>
                        <a:gd name="T77" fmla="*/ 3 h 256"/>
                        <a:gd name="T78" fmla="*/ 105 w 105"/>
                        <a:gd name="T79" fmla="*/ 0 h 256"/>
                        <a:gd name="T80" fmla="*/ 105 w 105"/>
                        <a:gd name="T81" fmla="*/ 0 h 2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
                        <a:gd name="T124" fmla="*/ 0 h 256"/>
                        <a:gd name="T125" fmla="*/ 105 w 105"/>
                        <a:gd name="T126" fmla="*/ 256 h 2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 h="256">
                          <a:moveTo>
                            <a:pt x="105" y="0"/>
                          </a:moveTo>
                          <a:lnTo>
                            <a:pt x="102" y="0"/>
                          </a:lnTo>
                          <a:lnTo>
                            <a:pt x="99" y="3"/>
                          </a:lnTo>
                          <a:lnTo>
                            <a:pt x="96" y="6"/>
                          </a:lnTo>
                          <a:lnTo>
                            <a:pt x="90" y="12"/>
                          </a:lnTo>
                          <a:lnTo>
                            <a:pt x="84" y="17"/>
                          </a:lnTo>
                          <a:lnTo>
                            <a:pt x="76" y="26"/>
                          </a:lnTo>
                          <a:lnTo>
                            <a:pt x="70" y="32"/>
                          </a:lnTo>
                          <a:lnTo>
                            <a:pt x="61" y="41"/>
                          </a:lnTo>
                          <a:lnTo>
                            <a:pt x="52" y="49"/>
                          </a:lnTo>
                          <a:lnTo>
                            <a:pt x="43" y="61"/>
                          </a:lnTo>
                          <a:lnTo>
                            <a:pt x="35" y="73"/>
                          </a:lnTo>
                          <a:lnTo>
                            <a:pt x="29" y="87"/>
                          </a:lnTo>
                          <a:lnTo>
                            <a:pt x="20" y="102"/>
                          </a:lnTo>
                          <a:lnTo>
                            <a:pt x="14" y="119"/>
                          </a:lnTo>
                          <a:lnTo>
                            <a:pt x="8" y="139"/>
                          </a:lnTo>
                          <a:lnTo>
                            <a:pt x="3" y="157"/>
                          </a:lnTo>
                          <a:lnTo>
                            <a:pt x="0" y="177"/>
                          </a:lnTo>
                          <a:lnTo>
                            <a:pt x="3" y="198"/>
                          </a:lnTo>
                          <a:lnTo>
                            <a:pt x="8" y="212"/>
                          </a:lnTo>
                          <a:lnTo>
                            <a:pt x="17" y="227"/>
                          </a:lnTo>
                          <a:lnTo>
                            <a:pt x="26" y="238"/>
                          </a:lnTo>
                          <a:lnTo>
                            <a:pt x="32" y="247"/>
                          </a:lnTo>
                          <a:lnTo>
                            <a:pt x="38" y="253"/>
                          </a:lnTo>
                          <a:lnTo>
                            <a:pt x="40" y="256"/>
                          </a:lnTo>
                          <a:lnTo>
                            <a:pt x="40" y="203"/>
                          </a:lnTo>
                          <a:lnTo>
                            <a:pt x="43" y="166"/>
                          </a:lnTo>
                          <a:lnTo>
                            <a:pt x="49" y="134"/>
                          </a:lnTo>
                          <a:lnTo>
                            <a:pt x="55" y="108"/>
                          </a:lnTo>
                          <a:lnTo>
                            <a:pt x="61" y="87"/>
                          </a:lnTo>
                          <a:lnTo>
                            <a:pt x="67" y="73"/>
                          </a:lnTo>
                          <a:lnTo>
                            <a:pt x="73" y="61"/>
                          </a:lnTo>
                          <a:lnTo>
                            <a:pt x="76" y="52"/>
                          </a:lnTo>
                          <a:lnTo>
                            <a:pt x="81" y="41"/>
                          </a:lnTo>
                          <a:lnTo>
                            <a:pt x="87" y="29"/>
                          </a:lnTo>
                          <a:lnTo>
                            <a:pt x="90" y="20"/>
                          </a:lnTo>
                          <a:lnTo>
                            <a:pt x="96" y="12"/>
                          </a:lnTo>
                          <a:lnTo>
                            <a:pt x="99" y="6"/>
                          </a:lnTo>
                          <a:lnTo>
                            <a:pt x="102" y="3"/>
                          </a:lnTo>
                          <a:lnTo>
                            <a:pt x="105" y="0"/>
                          </a:lnTo>
                          <a:close/>
                        </a:path>
                      </a:pathLst>
                    </a:custGeom>
                    <a:solidFill>
                      <a:srgbClr val="FFBA00"/>
                    </a:solidFill>
                    <a:ln w="9525">
                      <a:noFill/>
                      <a:round/>
                      <a:headEnd/>
                      <a:tailEnd/>
                    </a:ln>
                  </p:spPr>
                  <p:txBody>
                    <a:bodyPr/>
                    <a:lstStyle/>
                    <a:p>
                      <a:endParaRPr lang="en-US"/>
                    </a:p>
                  </p:txBody>
                </p:sp>
                <p:sp>
                  <p:nvSpPr>
                    <p:cNvPr id="18868" name="Freeform 66"/>
                    <p:cNvSpPr>
                      <a:spLocks/>
                    </p:cNvSpPr>
                    <p:nvPr/>
                  </p:nvSpPr>
                  <p:spPr bwMode="auto">
                    <a:xfrm>
                      <a:off x="4603" y="613"/>
                      <a:ext cx="38" cy="84"/>
                    </a:xfrm>
                    <a:custGeom>
                      <a:avLst/>
                      <a:gdLst>
                        <a:gd name="T0" fmla="*/ 5 w 38"/>
                        <a:gd name="T1" fmla="*/ 21 h 84"/>
                        <a:gd name="T2" fmla="*/ 26 w 38"/>
                        <a:gd name="T3" fmla="*/ 9 h 84"/>
                        <a:gd name="T4" fmla="*/ 26 w 38"/>
                        <a:gd name="T5" fmla="*/ 12 h 84"/>
                        <a:gd name="T6" fmla="*/ 29 w 38"/>
                        <a:gd name="T7" fmla="*/ 15 h 84"/>
                        <a:gd name="T8" fmla="*/ 29 w 38"/>
                        <a:gd name="T9" fmla="*/ 21 h 84"/>
                        <a:gd name="T10" fmla="*/ 29 w 38"/>
                        <a:gd name="T11" fmla="*/ 23 h 84"/>
                        <a:gd name="T12" fmla="*/ 29 w 38"/>
                        <a:gd name="T13" fmla="*/ 29 h 84"/>
                        <a:gd name="T14" fmla="*/ 32 w 38"/>
                        <a:gd name="T15" fmla="*/ 32 h 84"/>
                        <a:gd name="T16" fmla="*/ 32 w 38"/>
                        <a:gd name="T17" fmla="*/ 38 h 84"/>
                        <a:gd name="T18" fmla="*/ 32 w 38"/>
                        <a:gd name="T19" fmla="*/ 44 h 84"/>
                        <a:gd name="T20" fmla="*/ 32 w 38"/>
                        <a:gd name="T21" fmla="*/ 47 h 84"/>
                        <a:gd name="T22" fmla="*/ 35 w 38"/>
                        <a:gd name="T23" fmla="*/ 52 h 84"/>
                        <a:gd name="T24" fmla="*/ 35 w 38"/>
                        <a:gd name="T25" fmla="*/ 58 h 84"/>
                        <a:gd name="T26" fmla="*/ 35 w 38"/>
                        <a:gd name="T27" fmla="*/ 61 h 84"/>
                        <a:gd name="T28" fmla="*/ 38 w 38"/>
                        <a:gd name="T29" fmla="*/ 67 h 84"/>
                        <a:gd name="T30" fmla="*/ 38 w 38"/>
                        <a:gd name="T31" fmla="*/ 73 h 84"/>
                        <a:gd name="T32" fmla="*/ 38 w 38"/>
                        <a:gd name="T33" fmla="*/ 76 h 84"/>
                        <a:gd name="T34" fmla="*/ 38 w 38"/>
                        <a:gd name="T35" fmla="*/ 82 h 84"/>
                        <a:gd name="T36" fmla="*/ 11 w 38"/>
                        <a:gd name="T37" fmla="*/ 84 h 84"/>
                        <a:gd name="T38" fmla="*/ 11 w 38"/>
                        <a:gd name="T39" fmla="*/ 79 h 84"/>
                        <a:gd name="T40" fmla="*/ 8 w 38"/>
                        <a:gd name="T41" fmla="*/ 76 h 84"/>
                        <a:gd name="T42" fmla="*/ 8 w 38"/>
                        <a:gd name="T43" fmla="*/ 70 h 84"/>
                        <a:gd name="T44" fmla="*/ 8 w 38"/>
                        <a:gd name="T45" fmla="*/ 67 h 84"/>
                        <a:gd name="T46" fmla="*/ 8 w 38"/>
                        <a:gd name="T47" fmla="*/ 61 h 84"/>
                        <a:gd name="T48" fmla="*/ 8 w 38"/>
                        <a:gd name="T49" fmla="*/ 55 h 84"/>
                        <a:gd name="T50" fmla="*/ 5 w 38"/>
                        <a:gd name="T51" fmla="*/ 52 h 84"/>
                        <a:gd name="T52" fmla="*/ 5 w 38"/>
                        <a:gd name="T53" fmla="*/ 47 h 84"/>
                        <a:gd name="T54" fmla="*/ 5 w 38"/>
                        <a:gd name="T55" fmla="*/ 41 h 84"/>
                        <a:gd name="T56" fmla="*/ 5 w 38"/>
                        <a:gd name="T57" fmla="*/ 38 h 84"/>
                        <a:gd name="T58" fmla="*/ 2 w 38"/>
                        <a:gd name="T59" fmla="*/ 32 h 84"/>
                        <a:gd name="T60" fmla="*/ 2 w 38"/>
                        <a:gd name="T61" fmla="*/ 29 h 84"/>
                        <a:gd name="T62" fmla="*/ 2 w 38"/>
                        <a:gd name="T63" fmla="*/ 23 h 84"/>
                        <a:gd name="T64" fmla="*/ 2 w 38"/>
                        <a:gd name="T65" fmla="*/ 21 h 84"/>
                        <a:gd name="T66" fmla="*/ 0 w 38"/>
                        <a:gd name="T67" fmla="*/ 18 h 84"/>
                        <a:gd name="T68" fmla="*/ 0 w 38"/>
                        <a:gd name="T69" fmla="*/ 15 h 84"/>
                        <a:gd name="T70" fmla="*/ 23 w 38"/>
                        <a:gd name="T71" fmla="*/ 0 h 84"/>
                        <a:gd name="T72" fmla="*/ 5 w 38"/>
                        <a:gd name="T73" fmla="*/ 21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
                        <a:gd name="T112" fmla="*/ 0 h 84"/>
                        <a:gd name="T113" fmla="*/ 38 w 38"/>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 h="84">
                          <a:moveTo>
                            <a:pt x="5" y="21"/>
                          </a:moveTo>
                          <a:lnTo>
                            <a:pt x="26" y="9"/>
                          </a:lnTo>
                          <a:lnTo>
                            <a:pt x="26" y="12"/>
                          </a:lnTo>
                          <a:lnTo>
                            <a:pt x="29" y="15"/>
                          </a:lnTo>
                          <a:lnTo>
                            <a:pt x="29" y="21"/>
                          </a:lnTo>
                          <a:lnTo>
                            <a:pt x="29" y="23"/>
                          </a:lnTo>
                          <a:lnTo>
                            <a:pt x="29" y="29"/>
                          </a:lnTo>
                          <a:lnTo>
                            <a:pt x="32" y="32"/>
                          </a:lnTo>
                          <a:lnTo>
                            <a:pt x="32" y="38"/>
                          </a:lnTo>
                          <a:lnTo>
                            <a:pt x="32" y="44"/>
                          </a:lnTo>
                          <a:lnTo>
                            <a:pt x="32" y="47"/>
                          </a:lnTo>
                          <a:lnTo>
                            <a:pt x="35" y="52"/>
                          </a:lnTo>
                          <a:lnTo>
                            <a:pt x="35" y="58"/>
                          </a:lnTo>
                          <a:lnTo>
                            <a:pt x="35" y="61"/>
                          </a:lnTo>
                          <a:lnTo>
                            <a:pt x="38" y="67"/>
                          </a:lnTo>
                          <a:lnTo>
                            <a:pt x="38" y="73"/>
                          </a:lnTo>
                          <a:lnTo>
                            <a:pt x="38" y="76"/>
                          </a:lnTo>
                          <a:lnTo>
                            <a:pt x="38" y="82"/>
                          </a:lnTo>
                          <a:lnTo>
                            <a:pt x="11" y="84"/>
                          </a:lnTo>
                          <a:lnTo>
                            <a:pt x="11" y="79"/>
                          </a:lnTo>
                          <a:lnTo>
                            <a:pt x="8" y="76"/>
                          </a:lnTo>
                          <a:lnTo>
                            <a:pt x="8" y="70"/>
                          </a:lnTo>
                          <a:lnTo>
                            <a:pt x="8" y="67"/>
                          </a:lnTo>
                          <a:lnTo>
                            <a:pt x="8" y="61"/>
                          </a:lnTo>
                          <a:lnTo>
                            <a:pt x="8" y="55"/>
                          </a:lnTo>
                          <a:lnTo>
                            <a:pt x="5" y="52"/>
                          </a:lnTo>
                          <a:lnTo>
                            <a:pt x="5" y="47"/>
                          </a:lnTo>
                          <a:lnTo>
                            <a:pt x="5" y="41"/>
                          </a:lnTo>
                          <a:lnTo>
                            <a:pt x="5" y="38"/>
                          </a:lnTo>
                          <a:lnTo>
                            <a:pt x="2" y="32"/>
                          </a:lnTo>
                          <a:lnTo>
                            <a:pt x="2" y="29"/>
                          </a:lnTo>
                          <a:lnTo>
                            <a:pt x="2" y="23"/>
                          </a:lnTo>
                          <a:lnTo>
                            <a:pt x="2" y="21"/>
                          </a:lnTo>
                          <a:lnTo>
                            <a:pt x="0" y="18"/>
                          </a:lnTo>
                          <a:lnTo>
                            <a:pt x="0" y="15"/>
                          </a:lnTo>
                          <a:lnTo>
                            <a:pt x="23" y="0"/>
                          </a:lnTo>
                          <a:lnTo>
                            <a:pt x="5" y="21"/>
                          </a:lnTo>
                          <a:close/>
                        </a:path>
                      </a:pathLst>
                    </a:custGeom>
                    <a:solidFill>
                      <a:srgbClr val="000000"/>
                    </a:solidFill>
                    <a:ln w="9525">
                      <a:noFill/>
                      <a:round/>
                      <a:headEnd/>
                      <a:tailEnd/>
                    </a:ln>
                  </p:spPr>
                  <p:txBody>
                    <a:bodyPr/>
                    <a:lstStyle/>
                    <a:p>
                      <a:endParaRPr lang="en-US"/>
                    </a:p>
                  </p:txBody>
                </p:sp>
                <p:sp>
                  <p:nvSpPr>
                    <p:cNvPr id="18869" name="Freeform 67"/>
                    <p:cNvSpPr>
                      <a:spLocks/>
                    </p:cNvSpPr>
                    <p:nvPr/>
                  </p:nvSpPr>
                  <p:spPr bwMode="auto">
                    <a:xfrm>
                      <a:off x="4608" y="613"/>
                      <a:ext cx="94" cy="87"/>
                    </a:xfrm>
                    <a:custGeom>
                      <a:avLst/>
                      <a:gdLst>
                        <a:gd name="T0" fmla="*/ 73 w 94"/>
                        <a:gd name="T1" fmla="*/ 87 h 87"/>
                        <a:gd name="T2" fmla="*/ 73 w 94"/>
                        <a:gd name="T3" fmla="*/ 87 h 87"/>
                        <a:gd name="T4" fmla="*/ 68 w 94"/>
                        <a:gd name="T5" fmla="*/ 82 h 87"/>
                        <a:gd name="T6" fmla="*/ 65 w 94"/>
                        <a:gd name="T7" fmla="*/ 79 h 87"/>
                        <a:gd name="T8" fmla="*/ 59 w 94"/>
                        <a:gd name="T9" fmla="*/ 73 h 87"/>
                        <a:gd name="T10" fmla="*/ 53 w 94"/>
                        <a:gd name="T11" fmla="*/ 67 h 87"/>
                        <a:gd name="T12" fmla="*/ 47 w 94"/>
                        <a:gd name="T13" fmla="*/ 61 h 87"/>
                        <a:gd name="T14" fmla="*/ 41 w 94"/>
                        <a:gd name="T15" fmla="*/ 55 h 87"/>
                        <a:gd name="T16" fmla="*/ 33 w 94"/>
                        <a:gd name="T17" fmla="*/ 50 h 87"/>
                        <a:gd name="T18" fmla="*/ 27 w 94"/>
                        <a:gd name="T19" fmla="*/ 44 h 87"/>
                        <a:gd name="T20" fmla="*/ 24 w 94"/>
                        <a:gd name="T21" fmla="*/ 41 h 87"/>
                        <a:gd name="T22" fmla="*/ 18 w 94"/>
                        <a:gd name="T23" fmla="*/ 35 h 87"/>
                        <a:gd name="T24" fmla="*/ 12 w 94"/>
                        <a:gd name="T25" fmla="*/ 32 h 87"/>
                        <a:gd name="T26" fmla="*/ 9 w 94"/>
                        <a:gd name="T27" fmla="*/ 29 h 87"/>
                        <a:gd name="T28" fmla="*/ 6 w 94"/>
                        <a:gd name="T29" fmla="*/ 26 h 87"/>
                        <a:gd name="T30" fmla="*/ 3 w 94"/>
                        <a:gd name="T31" fmla="*/ 23 h 87"/>
                        <a:gd name="T32" fmla="*/ 0 w 94"/>
                        <a:gd name="T33" fmla="*/ 23 h 87"/>
                        <a:gd name="T34" fmla="*/ 0 w 94"/>
                        <a:gd name="T35" fmla="*/ 21 h 87"/>
                        <a:gd name="T36" fmla="*/ 18 w 94"/>
                        <a:gd name="T37" fmla="*/ 0 h 87"/>
                        <a:gd name="T38" fmla="*/ 18 w 94"/>
                        <a:gd name="T39" fmla="*/ 0 h 87"/>
                        <a:gd name="T40" fmla="*/ 18 w 94"/>
                        <a:gd name="T41" fmla="*/ 3 h 87"/>
                        <a:gd name="T42" fmla="*/ 21 w 94"/>
                        <a:gd name="T43" fmla="*/ 3 h 87"/>
                        <a:gd name="T44" fmla="*/ 27 w 94"/>
                        <a:gd name="T45" fmla="*/ 6 h 87"/>
                        <a:gd name="T46" fmla="*/ 30 w 94"/>
                        <a:gd name="T47" fmla="*/ 12 h 87"/>
                        <a:gd name="T48" fmla="*/ 35 w 94"/>
                        <a:gd name="T49" fmla="*/ 15 h 87"/>
                        <a:gd name="T50" fmla="*/ 41 w 94"/>
                        <a:gd name="T51" fmla="*/ 21 h 87"/>
                        <a:gd name="T52" fmla="*/ 47 w 94"/>
                        <a:gd name="T53" fmla="*/ 26 h 87"/>
                        <a:gd name="T54" fmla="*/ 53 w 94"/>
                        <a:gd name="T55" fmla="*/ 29 h 87"/>
                        <a:gd name="T56" fmla="*/ 59 w 94"/>
                        <a:gd name="T57" fmla="*/ 35 h 87"/>
                        <a:gd name="T58" fmla="*/ 65 w 94"/>
                        <a:gd name="T59" fmla="*/ 41 h 87"/>
                        <a:gd name="T60" fmla="*/ 70 w 94"/>
                        <a:gd name="T61" fmla="*/ 47 h 87"/>
                        <a:gd name="T62" fmla="*/ 76 w 94"/>
                        <a:gd name="T63" fmla="*/ 52 h 87"/>
                        <a:gd name="T64" fmla="*/ 82 w 94"/>
                        <a:gd name="T65" fmla="*/ 58 h 87"/>
                        <a:gd name="T66" fmla="*/ 88 w 94"/>
                        <a:gd name="T67" fmla="*/ 64 h 87"/>
                        <a:gd name="T68" fmla="*/ 94 w 94"/>
                        <a:gd name="T69" fmla="*/ 70 h 87"/>
                        <a:gd name="T70" fmla="*/ 94 w 94"/>
                        <a:gd name="T71" fmla="*/ 70 h 87"/>
                        <a:gd name="T72" fmla="*/ 73 w 94"/>
                        <a:gd name="T73" fmla="*/ 8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87"/>
                        <a:gd name="T113" fmla="*/ 94 w 94"/>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87">
                          <a:moveTo>
                            <a:pt x="73" y="87"/>
                          </a:moveTo>
                          <a:lnTo>
                            <a:pt x="73" y="87"/>
                          </a:lnTo>
                          <a:lnTo>
                            <a:pt x="68" y="82"/>
                          </a:lnTo>
                          <a:lnTo>
                            <a:pt x="65" y="79"/>
                          </a:lnTo>
                          <a:lnTo>
                            <a:pt x="59" y="73"/>
                          </a:lnTo>
                          <a:lnTo>
                            <a:pt x="53" y="67"/>
                          </a:lnTo>
                          <a:lnTo>
                            <a:pt x="47" y="61"/>
                          </a:lnTo>
                          <a:lnTo>
                            <a:pt x="41" y="55"/>
                          </a:lnTo>
                          <a:lnTo>
                            <a:pt x="33" y="50"/>
                          </a:lnTo>
                          <a:lnTo>
                            <a:pt x="27" y="44"/>
                          </a:lnTo>
                          <a:lnTo>
                            <a:pt x="24" y="41"/>
                          </a:lnTo>
                          <a:lnTo>
                            <a:pt x="18" y="35"/>
                          </a:lnTo>
                          <a:lnTo>
                            <a:pt x="12" y="32"/>
                          </a:lnTo>
                          <a:lnTo>
                            <a:pt x="9" y="29"/>
                          </a:lnTo>
                          <a:lnTo>
                            <a:pt x="6" y="26"/>
                          </a:lnTo>
                          <a:lnTo>
                            <a:pt x="3" y="23"/>
                          </a:lnTo>
                          <a:lnTo>
                            <a:pt x="0" y="23"/>
                          </a:lnTo>
                          <a:lnTo>
                            <a:pt x="0" y="21"/>
                          </a:lnTo>
                          <a:lnTo>
                            <a:pt x="18" y="0"/>
                          </a:lnTo>
                          <a:lnTo>
                            <a:pt x="18" y="3"/>
                          </a:lnTo>
                          <a:lnTo>
                            <a:pt x="21" y="3"/>
                          </a:lnTo>
                          <a:lnTo>
                            <a:pt x="27" y="6"/>
                          </a:lnTo>
                          <a:lnTo>
                            <a:pt x="30" y="12"/>
                          </a:lnTo>
                          <a:lnTo>
                            <a:pt x="35" y="15"/>
                          </a:lnTo>
                          <a:lnTo>
                            <a:pt x="41" y="21"/>
                          </a:lnTo>
                          <a:lnTo>
                            <a:pt x="47" y="26"/>
                          </a:lnTo>
                          <a:lnTo>
                            <a:pt x="53" y="29"/>
                          </a:lnTo>
                          <a:lnTo>
                            <a:pt x="59" y="35"/>
                          </a:lnTo>
                          <a:lnTo>
                            <a:pt x="65" y="41"/>
                          </a:lnTo>
                          <a:lnTo>
                            <a:pt x="70" y="47"/>
                          </a:lnTo>
                          <a:lnTo>
                            <a:pt x="76" y="52"/>
                          </a:lnTo>
                          <a:lnTo>
                            <a:pt x="82" y="58"/>
                          </a:lnTo>
                          <a:lnTo>
                            <a:pt x="88" y="64"/>
                          </a:lnTo>
                          <a:lnTo>
                            <a:pt x="94" y="70"/>
                          </a:lnTo>
                          <a:lnTo>
                            <a:pt x="73" y="87"/>
                          </a:lnTo>
                          <a:close/>
                        </a:path>
                      </a:pathLst>
                    </a:custGeom>
                    <a:solidFill>
                      <a:srgbClr val="000000"/>
                    </a:solidFill>
                    <a:ln w="9525">
                      <a:noFill/>
                      <a:round/>
                      <a:headEnd/>
                      <a:tailEnd/>
                    </a:ln>
                  </p:spPr>
                  <p:txBody>
                    <a:bodyPr/>
                    <a:lstStyle/>
                    <a:p>
                      <a:endParaRPr lang="en-US"/>
                    </a:p>
                  </p:txBody>
                </p:sp>
                <p:sp>
                  <p:nvSpPr>
                    <p:cNvPr id="18870" name="Freeform 68"/>
                    <p:cNvSpPr>
                      <a:spLocks/>
                    </p:cNvSpPr>
                    <p:nvPr/>
                  </p:nvSpPr>
                  <p:spPr bwMode="auto">
                    <a:xfrm>
                      <a:off x="4681" y="683"/>
                      <a:ext cx="82" cy="177"/>
                    </a:xfrm>
                    <a:custGeom>
                      <a:avLst/>
                      <a:gdLst>
                        <a:gd name="T0" fmla="*/ 70 w 82"/>
                        <a:gd name="T1" fmla="*/ 151 h 177"/>
                        <a:gd name="T2" fmla="*/ 53 w 82"/>
                        <a:gd name="T3" fmla="*/ 157 h 177"/>
                        <a:gd name="T4" fmla="*/ 56 w 82"/>
                        <a:gd name="T5" fmla="*/ 151 h 177"/>
                        <a:gd name="T6" fmla="*/ 56 w 82"/>
                        <a:gd name="T7" fmla="*/ 145 h 177"/>
                        <a:gd name="T8" fmla="*/ 56 w 82"/>
                        <a:gd name="T9" fmla="*/ 136 h 177"/>
                        <a:gd name="T10" fmla="*/ 53 w 82"/>
                        <a:gd name="T11" fmla="*/ 125 h 177"/>
                        <a:gd name="T12" fmla="*/ 53 w 82"/>
                        <a:gd name="T13" fmla="*/ 116 h 177"/>
                        <a:gd name="T14" fmla="*/ 47 w 82"/>
                        <a:gd name="T15" fmla="*/ 105 h 177"/>
                        <a:gd name="T16" fmla="*/ 44 w 82"/>
                        <a:gd name="T17" fmla="*/ 96 h 177"/>
                        <a:gd name="T18" fmla="*/ 38 w 82"/>
                        <a:gd name="T19" fmla="*/ 84 h 177"/>
                        <a:gd name="T20" fmla="*/ 35 w 82"/>
                        <a:gd name="T21" fmla="*/ 73 h 177"/>
                        <a:gd name="T22" fmla="*/ 30 w 82"/>
                        <a:gd name="T23" fmla="*/ 61 h 177"/>
                        <a:gd name="T24" fmla="*/ 24 w 82"/>
                        <a:gd name="T25" fmla="*/ 52 h 177"/>
                        <a:gd name="T26" fmla="*/ 18 w 82"/>
                        <a:gd name="T27" fmla="*/ 44 h 177"/>
                        <a:gd name="T28" fmla="*/ 12 w 82"/>
                        <a:gd name="T29" fmla="*/ 35 h 177"/>
                        <a:gd name="T30" fmla="*/ 6 w 82"/>
                        <a:gd name="T31" fmla="*/ 29 h 177"/>
                        <a:gd name="T32" fmla="*/ 3 w 82"/>
                        <a:gd name="T33" fmla="*/ 23 h 177"/>
                        <a:gd name="T34" fmla="*/ 0 w 82"/>
                        <a:gd name="T35" fmla="*/ 17 h 177"/>
                        <a:gd name="T36" fmla="*/ 21 w 82"/>
                        <a:gd name="T37" fmla="*/ 0 h 177"/>
                        <a:gd name="T38" fmla="*/ 24 w 82"/>
                        <a:gd name="T39" fmla="*/ 6 h 177"/>
                        <a:gd name="T40" fmla="*/ 30 w 82"/>
                        <a:gd name="T41" fmla="*/ 12 h 177"/>
                        <a:gd name="T42" fmla="*/ 35 w 82"/>
                        <a:gd name="T43" fmla="*/ 20 h 177"/>
                        <a:gd name="T44" fmla="*/ 41 w 82"/>
                        <a:gd name="T45" fmla="*/ 29 h 177"/>
                        <a:gd name="T46" fmla="*/ 47 w 82"/>
                        <a:gd name="T47" fmla="*/ 38 h 177"/>
                        <a:gd name="T48" fmla="*/ 53 w 82"/>
                        <a:gd name="T49" fmla="*/ 49 h 177"/>
                        <a:gd name="T50" fmla="*/ 59 w 82"/>
                        <a:gd name="T51" fmla="*/ 61 h 177"/>
                        <a:gd name="T52" fmla="*/ 65 w 82"/>
                        <a:gd name="T53" fmla="*/ 73 h 177"/>
                        <a:gd name="T54" fmla="*/ 70 w 82"/>
                        <a:gd name="T55" fmla="*/ 84 h 177"/>
                        <a:gd name="T56" fmla="*/ 73 w 82"/>
                        <a:gd name="T57" fmla="*/ 96 h 177"/>
                        <a:gd name="T58" fmla="*/ 76 w 82"/>
                        <a:gd name="T59" fmla="*/ 107 h 177"/>
                        <a:gd name="T60" fmla="*/ 79 w 82"/>
                        <a:gd name="T61" fmla="*/ 122 h 177"/>
                        <a:gd name="T62" fmla="*/ 82 w 82"/>
                        <a:gd name="T63" fmla="*/ 134 h 177"/>
                        <a:gd name="T64" fmla="*/ 82 w 82"/>
                        <a:gd name="T65" fmla="*/ 145 h 177"/>
                        <a:gd name="T66" fmla="*/ 82 w 82"/>
                        <a:gd name="T67" fmla="*/ 157 h 177"/>
                        <a:gd name="T68" fmla="*/ 79 w 82"/>
                        <a:gd name="T69" fmla="*/ 168 h 177"/>
                        <a:gd name="T70" fmla="*/ 62 w 82"/>
                        <a:gd name="T71" fmla="*/ 174 h 177"/>
                        <a:gd name="T72" fmla="*/ 79 w 82"/>
                        <a:gd name="T73" fmla="*/ 168 h 177"/>
                        <a:gd name="T74" fmla="*/ 76 w 82"/>
                        <a:gd name="T75" fmla="*/ 171 h 177"/>
                        <a:gd name="T76" fmla="*/ 70 w 82"/>
                        <a:gd name="T77" fmla="*/ 174 h 177"/>
                        <a:gd name="T78" fmla="*/ 68 w 82"/>
                        <a:gd name="T79" fmla="*/ 177 h 177"/>
                        <a:gd name="T80" fmla="*/ 62 w 82"/>
                        <a:gd name="T81" fmla="*/ 174 h 177"/>
                        <a:gd name="T82" fmla="*/ 56 w 82"/>
                        <a:gd name="T83" fmla="*/ 171 h 177"/>
                        <a:gd name="T84" fmla="*/ 53 w 82"/>
                        <a:gd name="T85" fmla="*/ 168 h 177"/>
                        <a:gd name="T86" fmla="*/ 53 w 82"/>
                        <a:gd name="T87" fmla="*/ 163 h 177"/>
                        <a:gd name="T88" fmla="*/ 53 w 82"/>
                        <a:gd name="T89" fmla="*/ 157 h 177"/>
                        <a:gd name="T90" fmla="*/ 70 w 82"/>
                        <a:gd name="T91" fmla="*/ 151 h 1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177"/>
                        <a:gd name="T140" fmla="*/ 82 w 82"/>
                        <a:gd name="T141" fmla="*/ 177 h 1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177">
                          <a:moveTo>
                            <a:pt x="70" y="151"/>
                          </a:moveTo>
                          <a:lnTo>
                            <a:pt x="53" y="157"/>
                          </a:lnTo>
                          <a:lnTo>
                            <a:pt x="56" y="151"/>
                          </a:lnTo>
                          <a:lnTo>
                            <a:pt x="56" y="145"/>
                          </a:lnTo>
                          <a:lnTo>
                            <a:pt x="56" y="136"/>
                          </a:lnTo>
                          <a:lnTo>
                            <a:pt x="53" y="125"/>
                          </a:lnTo>
                          <a:lnTo>
                            <a:pt x="53" y="116"/>
                          </a:lnTo>
                          <a:lnTo>
                            <a:pt x="47" y="105"/>
                          </a:lnTo>
                          <a:lnTo>
                            <a:pt x="44" y="96"/>
                          </a:lnTo>
                          <a:lnTo>
                            <a:pt x="38" y="84"/>
                          </a:lnTo>
                          <a:lnTo>
                            <a:pt x="35" y="73"/>
                          </a:lnTo>
                          <a:lnTo>
                            <a:pt x="30" y="61"/>
                          </a:lnTo>
                          <a:lnTo>
                            <a:pt x="24" y="52"/>
                          </a:lnTo>
                          <a:lnTo>
                            <a:pt x="18" y="44"/>
                          </a:lnTo>
                          <a:lnTo>
                            <a:pt x="12" y="35"/>
                          </a:lnTo>
                          <a:lnTo>
                            <a:pt x="6" y="29"/>
                          </a:lnTo>
                          <a:lnTo>
                            <a:pt x="3" y="23"/>
                          </a:lnTo>
                          <a:lnTo>
                            <a:pt x="0" y="17"/>
                          </a:lnTo>
                          <a:lnTo>
                            <a:pt x="21" y="0"/>
                          </a:lnTo>
                          <a:lnTo>
                            <a:pt x="24" y="6"/>
                          </a:lnTo>
                          <a:lnTo>
                            <a:pt x="30" y="12"/>
                          </a:lnTo>
                          <a:lnTo>
                            <a:pt x="35" y="20"/>
                          </a:lnTo>
                          <a:lnTo>
                            <a:pt x="41" y="29"/>
                          </a:lnTo>
                          <a:lnTo>
                            <a:pt x="47" y="38"/>
                          </a:lnTo>
                          <a:lnTo>
                            <a:pt x="53" y="49"/>
                          </a:lnTo>
                          <a:lnTo>
                            <a:pt x="59" y="61"/>
                          </a:lnTo>
                          <a:lnTo>
                            <a:pt x="65" y="73"/>
                          </a:lnTo>
                          <a:lnTo>
                            <a:pt x="70" y="84"/>
                          </a:lnTo>
                          <a:lnTo>
                            <a:pt x="73" y="96"/>
                          </a:lnTo>
                          <a:lnTo>
                            <a:pt x="76" y="107"/>
                          </a:lnTo>
                          <a:lnTo>
                            <a:pt x="79" y="122"/>
                          </a:lnTo>
                          <a:lnTo>
                            <a:pt x="82" y="134"/>
                          </a:lnTo>
                          <a:lnTo>
                            <a:pt x="82" y="145"/>
                          </a:lnTo>
                          <a:lnTo>
                            <a:pt x="82" y="157"/>
                          </a:lnTo>
                          <a:lnTo>
                            <a:pt x="79" y="168"/>
                          </a:lnTo>
                          <a:lnTo>
                            <a:pt x="62" y="174"/>
                          </a:lnTo>
                          <a:lnTo>
                            <a:pt x="79" y="168"/>
                          </a:lnTo>
                          <a:lnTo>
                            <a:pt x="76" y="171"/>
                          </a:lnTo>
                          <a:lnTo>
                            <a:pt x="70" y="174"/>
                          </a:lnTo>
                          <a:lnTo>
                            <a:pt x="68" y="177"/>
                          </a:lnTo>
                          <a:lnTo>
                            <a:pt x="62" y="174"/>
                          </a:lnTo>
                          <a:lnTo>
                            <a:pt x="56" y="171"/>
                          </a:lnTo>
                          <a:lnTo>
                            <a:pt x="53" y="168"/>
                          </a:lnTo>
                          <a:lnTo>
                            <a:pt x="53" y="163"/>
                          </a:lnTo>
                          <a:lnTo>
                            <a:pt x="53" y="157"/>
                          </a:lnTo>
                          <a:lnTo>
                            <a:pt x="70" y="151"/>
                          </a:lnTo>
                          <a:close/>
                        </a:path>
                      </a:pathLst>
                    </a:custGeom>
                    <a:solidFill>
                      <a:srgbClr val="000000"/>
                    </a:solidFill>
                    <a:ln w="9525">
                      <a:noFill/>
                      <a:round/>
                      <a:headEnd/>
                      <a:tailEnd/>
                    </a:ln>
                  </p:spPr>
                  <p:txBody>
                    <a:bodyPr/>
                    <a:lstStyle/>
                    <a:p>
                      <a:endParaRPr lang="en-US"/>
                    </a:p>
                  </p:txBody>
                </p:sp>
                <p:sp>
                  <p:nvSpPr>
                    <p:cNvPr id="18871" name="Freeform 69"/>
                    <p:cNvSpPr>
                      <a:spLocks/>
                    </p:cNvSpPr>
                    <p:nvPr/>
                  </p:nvSpPr>
                  <p:spPr bwMode="auto">
                    <a:xfrm>
                      <a:off x="4614" y="695"/>
                      <a:ext cx="137" cy="162"/>
                    </a:xfrm>
                    <a:custGeom>
                      <a:avLst/>
                      <a:gdLst>
                        <a:gd name="T0" fmla="*/ 27 w 137"/>
                        <a:gd name="T1" fmla="*/ 0 h 162"/>
                        <a:gd name="T2" fmla="*/ 27 w 137"/>
                        <a:gd name="T3" fmla="*/ 0 h 162"/>
                        <a:gd name="T4" fmla="*/ 27 w 137"/>
                        <a:gd name="T5" fmla="*/ 8 h 162"/>
                        <a:gd name="T6" fmla="*/ 29 w 137"/>
                        <a:gd name="T7" fmla="*/ 20 h 162"/>
                        <a:gd name="T8" fmla="*/ 29 w 137"/>
                        <a:gd name="T9" fmla="*/ 29 h 162"/>
                        <a:gd name="T10" fmla="*/ 32 w 137"/>
                        <a:gd name="T11" fmla="*/ 37 h 162"/>
                        <a:gd name="T12" fmla="*/ 35 w 137"/>
                        <a:gd name="T13" fmla="*/ 49 h 162"/>
                        <a:gd name="T14" fmla="*/ 38 w 137"/>
                        <a:gd name="T15" fmla="*/ 58 h 162"/>
                        <a:gd name="T16" fmla="*/ 41 w 137"/>
                        <a:gd name="T17" fmla="*/ 66 h 162"/>
                        <a:gd name="T18" fmla="*/ 47 w 137"/>
                        <a:gd name="T19" fmla="*/ 75 h 162"/>
                        <a:gd name="T20" fmla="*/ 53 w 137"/>
                        <a:gd name="T21" fmla="*/ 87 h 162"/>
                        <a:gd name="T22" fmla="*/ 59 w 137"/>
                        <a:gd name="T23" fmla="*/ 95 h 162"/>
                        <a:gd name="T24" fmla="*/ 67 w 137"/>
                        <a:gd name="T25" fmla="*/ 101 h 162"/>
                        <a:gd name="T26" fmla="*/ 76 w 137"/>
                        <a:gd name="T27" fmla="*/ 110 h 162"/>
                        <a:gd name="T28" fmla="*/ 88 w 137"/>
                        <a:gd name="T29" fmla="*/ 119 h 162"/>
                        <a:gd name="T30" fmla="*/ 102 w 137"/>
                        <a:gd name="T31" fmla="*/ 124 h 162"/>
                        <a:gd name="T32" fmla="*/ 120 w 137"/>
                        <a:gd name="T33" fmla="*/ 130 h 162"/>
                        <a:gd name="T34" fmla="*/ 137 w 137"/>
                        <a:gd name="T35" fmla="*/ 139 h 162"/>
                        <a:gd name="T36" fmla="*/ 129 w 137"/>
                        <a:gd name="T37" fmla="*/ 162 h 162"/>
                        <a:gd name="T38" fmla="*/ 108 w 137"/>
                        <a:gd name="T39" fmla="*/ 156 h 162"/>
                        <a:gd name="T40" fmla="*/ 91 w 137"/>
                        <a:gd name="T41" fmla="*/ 151 h 162"/>
                        <a:gd name="T42" fmla="*/ 76 w 137"/>
                        <a:gd name="T43" fmla="*/ 142 h 162"/>
                        <a:gd name="T44" fmla="*/ 62 w 137"/>
                        <a:gd name="T45" fmla="*/ 133 h 162"/>
                        <a:gd name="T46" fmla="*/ 50 w 137"/>
                        <a:gd name="T47" fmla="*/ 122 h 162"/>
                        <a:gd name="T48" fmla="*/ 38 w 137"/>
                        <a:gd name="T49" fmla="*/ 113 h 162"/>
                        <a:gd name="T50" fmla="*/ 29 w 137"/>
                        <a:gd name="T51" fmla="*/ 101 h 162"/>
                        <a:gd name="T52" fmla="*/ 24 w 137"/>
                        <a:gd name="T53" fmla="*/ 90 h 162"/>
                        <a:gd name="T54" fmla="*/ 18 w 137"/>
                        <a:gd name="T55" fmla="*/ 78 h 162"/>
                        <a:gd name="T56" fmla="*/ 12 w 137"/>
                        <a:gd name="T57" fmla="*/ 66 h 162"/>
                        <a:gd name="T58" fmla="*/ 9 w 137"/>
                        <a:gd name="T59" fmla="*/ 55 h 162"/>
                        <a:gd name="T60" fmla="*/ 6 w 137"/>
                        <a:gd name="T61" fmla="*/ 43 h 162"/>
                        <a:gd name="T62" fmla="*/ 3 w 137"/>
                        <a:gd name="T63" fmla="*/ 32 h 162"/>
                        <a:gd name="T64" fmla="*/ 3 w 137"/>
                        <a:gd name="T65" fmla="*/ 23 h 162"/>
                        <a:gd name="T66" fmla="*/ 0 w 137"/>
                        <a:gd name="T67" fmla="*/ 11 h 162"/>
                        <a:gd name="T68" fmla="*/ 0 w 137"/>
                        <a:gd name="T69" fmla="*/ 2 h 162"/>
                        <a:gd name="T70" fmla="*/ 0 w 137"/>
                        <a:gd name="T71" fmla="*/ 2 h 162"/>
                        <a:gd name="T72" fmla="*/ 27 w 137"/>
                        <a:gd name="T73" fmla="*/ 0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7"/>
                        <a:gd name="T112" fmla="*/ 0 h 162"/>
                        <a:gd name="T113" fmla="*/ 137 w 137"/>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7" h="162">
                          <a:moveTo>
                            <a:pt x="27" y="0"/>
                          </a:moveTo>
                          <a:lnTo>
                            <a:pt x="27" y="0"/>
                          </a:lnTo>
                          <a:lnTo>
                            <a:pt x="27" y="8"/>
                          </a:lnTo>
                          <a:lnTo>
                            <a:pt x="29" y="20"/>
                          </a:lnTo>
                          <a:lnTo>
                            <a:pt x="29" y="29"/>
                          </a:lnTo>
                          <a:lnTo>
                            <a:pt x="32" y="37"/>
                          </a:lnTo>
                          <a:lnTo>
                            <a:pt x="35" y="49"/>
                          </a:lnTo>
                          <a:lnTo>
                            <a:pt x="38" y="58"/>
                          </a:lnTo>
                          <a:lnTo>
                            <a:pt x="41" y="66"/>
                          </a:lnTo>
                          <a:lnTo>
                            <a:pt x="47" y="75"/>
                          </a:lnTo>
                          <a:lnTo>
                            <a:pt x="53" y="87"/>
                          </a:lnTo>
                          <a:lnTo>
                            <a:pt x="59" y="95"/>
                          </a:lnTo>
                          <a:lnTo>
                            <a:pt x="67" y="101"/>
                          </a:lnTo>
                          <a:lnTo>
                            <a:pt x="76" y="110"/>
                          </a:lnTo>
                          <a:lnTo>
                            <a:pt x="88" y="119"/>
                          </a:lnTo>
                          <a:lnTo>
                            <a:pt x="102" y="124"/>
                          </a:lnTo>
                          <a:lnTo>
                            <a:pt x="120" y="130"/>
                          </a:lnTo>
                          <a:lnTo>
                            <a:pt x="137" y="139"/>
                          </a:lnTo>
                          <a:lnTo>
                            <a:pt x="129" y="162"/>
                          </a:lnTo>
                          <a:lnTo>
                            <a:pt x="108" y="156"/>
                          </a:lnTo>
                          <a:lnTo>
                            <a:pt x="91" y="151"/>
                          </a:lnTo>
                          <a:lnTo>
                            <a:pt x="76" y="142"/>
                          </a:lnTo>
                          <a:lnTo>
                            <a:pt x="62" y="133"/>
                          </a:lnTo>
                          <a:lnTo>
                            <a:pt x="50" y="122"/>
                          </a:lnTo>
                          <a:lnTo>
                            <a:pt x="38" y="113"/>
                          </a:lnTo>
                          <a:lnTo>
                            <a:pt x="29" y="101"/>
                          </a:lnTo>
                          <a:lnTo>
                            <a:pt x="24" y="90"/>
                          </a:lnTo>
                          <a:lnTo>
                            <a:pt x="18" y="78"/>
                          </a:lnTo>
                          <a:lnTo>
                            <a:pt x="12" y="66"/>
                          </a:lnTo>
                          <a:lnTo>
                            <a:pt x="9" y="55"/>
                          </a:lnTo>
                          <a:lnTo>
                            <a:pt x="6" y="43"/>
                          </a:lnTo>
                          <a:lnTo>
                            <a:pt x="3" y="32"/>
                          </a:lnTo>
                          <a:lnTo>
                            <a:pt x="3" y="23"/>
                          </a:lnTo>
                          <a:lnTo>
                            <a:pt x="0" y="11"/>
                          </a:lnTo>
                          <a:lnTo>
                            <a:pt x="0" y="2"/>
                          </a:lnTo>
                          <a:lnTo>
                            <a:pt x="27" y="0"/>
                          </a:lnTo>
                          <a:close/>
                        </a:path>
                      </a:pathLst>
                    </a:custGeom>
                    <a:solidFill>
                      <a:srgbClr val="000000"/>
                    </a:solidFill>
                    <a:ln w="9525">
                      <a:noFill/>
                      <a:round/>
                      <a:headEnd/>
                      <a:tailEnd/>
                    </a:ln>
                  </p:spPr>
                  <p:txBody>
                    <a:bodyPr/>
                    <a:lstStyle/>
                    <a:p>
                      <a:endParaRPr lang="en-US"/>
                    </a:p>
                  </p:txBody>
                </p:sp>
                <p:sp>
                  <p:nvSpPr>
                    <p:cNvPr id="18872" name="Freeform 70"/>
                    <p:cNvSpPr>
                      <a:spLocks/>
                    </p:cNvSpPr>
                    <p:nvPr/>
                  </p:nvSpPr>
                  <p:spPr bwMode="auto">
                    <a:xfrm>
                      <a:off x="4617" y="625"/>
                      <a:ext cx="134" cy="221"/>
                    </a:xfrm>
                    <a:custGeom>
                      <a:avLst/>
                      <a:gdLst>
                        <a:gd name="T0" fmla="*/ 9 w 134"/>
                        <a:gd name="T1" fmla="*/ 70 h 221"/>
                        <a:gd name="T2" fmla="*/ 9 w 134"/>
                        <a:gd name="T3" fmla="*/ 61 h 221"/>
                        <a:gd name="T4" fmla="*/ 9 w 134"/>
                        <a:gd name="T5" fmla="*/ 52 h 221"/>
                        <a:gd name="T6" fmla="*/ 6 w 134"/>
                        <a:gd name="T7" fmla="*/ 43 h 221"/>
                        <a:gd name="T8" fmla="*/ 6 w 134"/>
                        <a:gd name="T9" fmla="*/ 32 h 221"/>
                        <a:gd name="T10" fmla="*/ 3 w 134"/>
                        <a:gd name="T11" fmla="*/ 23 h 221"/>
                        <a:gd name="T12" fmla="*/ 3 w 134"/>
                        <a:gd name="T13" fmla="*/ 14 h 221"/>
                        <a:gd name="T14" fmla="*/ 0 w 134"/>
                        <a:gd name="T15" fmla="*/ 6 h 221"/>
                        <a:gd name="T16" fmla="*/ 0 w 134"/>
                        <a:gd name="T17" fmla="*/ 0 h 221"/>
                        <a:gd name="T18" fmla="*/ 3 w 134"/>
                        <a:gd name="T19" fmla="*/ 0 h 221"/>
                        <a:gd name="T20" fmla="*/ 9 w 134"/>
                        <a:gd name="T21" fmla="*/ 6 h 221"/>
                        <a:gd name="T22" fmla="*/ 18 w 134"/>
                        <a:gd name="T23" fmla="*/ 14 h 221"/>
                        <a:gd name="T24" fmla="*/ 29 w 134"/>
                        <a:gd name="T25" fmla="*/ 23 h 221"/>
                        <a:gd name="T26" fmla="*/ 41 w 134"/>
                        <a:gd name="T27" fmla="*/ 35 h 221"/>
                        <a:gd name="T28" fmla="*/ 53 w 134"/>
                        <a:gd name="T29" fmla="*/ 46 h 221"/>
                        <a:gd name="T30" fmla="*/ 64 w 134"/>
                        <a:gd name="T31" fmla="*/ 55 h 221"/>
                        <a:gd name="T32" fmla="*/ 73 w 134"/>
                        <a:gd name="T33" fmla="*/ 67 h 221"/>
                        <a:gd name="T34" fmla="*/ 82 w 134"/>
                        <a:gd name="T35" fmla="*/ 78 h 221"/>
                        <a:gd name="T36" fmla="*/ 94 w 134"/>
                        <a:gd name="T37" fmla="*/ 93 h 221"/>
                        <a:gd name="T38" fmla="*/ 105 w 134"/>
                        <a:gd name="T39" fmla="*/ 113 h 221"/>
                        <a:gd name="T40" fmla="*/ 117 w 134"/>
                        <a:gd name="T41" fmla="*/ 136 h 221"/>
                        <a:gd name="T42" fmla="*/ 126 w 134"/>
                        <a:gd name="T43" fmla="*/ 160 h 221"/>
                        <a:gd name="T44" fmla="*/ 132 w 134"/>
                        <a:gd name="T45" fmla="*/ 183 h 221"/>
                        <a:gd name="T46" fmla="*/ 134 w 134"/>
                        <a:gd name="T47" fmla="*/ 203 h 221"/>
                        <a:gd name="T48" fmla="*/ 132 w 134"/>
                        <a:gd name="T49" fmla="*/ 221 h 221"/>
                        <a:gd name="T50" fmla="*/ 94 w 134"/>
                        <a:gd name="T51" fmla="*/ 209 h 221"/>
                        <a:gd name="T52" fmla="*/ 67 w 134"/>
                        <a:gd name="T53" fmla="*/ 192 h 221"/>
                        <a:gd name="T54" fmla="*/ 47 w 134"/>
                        <a:gd name="T55" fmla="*/ 174 h 221"/>
                        <a:gd name="T56" fmla="*/ 32 w 134"/>
                        <a:gd name="T57" fmla="*/ 154 h 221"/>
                        <a:gd name="T58" fmla="*/ 21 w 134"/>
                        <a:gd name="T59" fmla="*/ 133 h 221"/>
                        <a:gd name="T60" fmla="*/ 15 w 134"/>
                        <a:gd name="T61" fmla="*/ 110 h 221"/>
                        <a:gd name="T62" fmla="*/ 12 w 134"/>
                        <a:gd name="T63" fmla="*/ 90 h 221"/>
                        <a:gd name="T64" fmla="*/ 9 w 134"/>
                        <a:gd name="T65" fmla="*/ 70 h 2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4"/>
                        <a:gd name="T100" fmla="*/ 0 h 221"/>
                        <a:gd name="T101" fmla="*/ 134 w 134"/>
                        <a:gd name="T102" fmla="*/ 221 h 2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4" h="221">
                          <a:moveTo>
                            <a:pt x="9" y="70"/>
                          </a:moveTo>
                          <a:lnTo>
                            <a:pt x="9" y="61"/>
                          </a:lnTo>
                          <a:lnTo>
                            <a:pt x="9" y="52"/>
                          </a:lnTo>
                          <a:lnTo>
                            <a:pt x="6" y="43"/>
                          </a:lnTo>
                          <a:lnTo>
                            <a:pt x="6" y="32"/>
                          </a:lnTo>
                          <a:lnTo>
                            <a:pt x="3" y="23"/>
                          </a:lnTo>
                          <a:lnTo>
                            <a:pt x="3" y="14"/>
                          </a:lnTo>
                          <a:lnTo>
                            <a:pt x="0" y="6"/>
                          </a:lnTo>
                          <a:lnTo>
                            <a:pt x="0" y="0"/>
                          </a:lnTo>
                          <a:lnTo>
                            <a:pt x="3" y="0"/>
                          </a:lnTo>
                          <a:lnTo>
                            <a:pt x="9" y="6"/>
                          </a:lnTo>
                          <a:lnTo>
                            <a:pt x="18" y="14"/>
                          </a:lnTo>
                          <a:lnTo>
                            <a:pt x="29" y="23"/>
                          </a:lnTo>
                          <a:lnTo>
                            <a:pt x="41" y="35"/>
                          </a:lnTo>
                          <a:lnTo>
                            <a:pt x="53" y="46"/>
                          </a:lnTo>
                          <a:lnTo>
                            <a:pt x="64" y="55"/>
                          </a:lnTo>
                          <a:lnTo>
                            <a:pt x="73" y="67"/>
                          </a:lnTo>
                          <a:lnTo>
                            <a:pt x="82" y="78"/>
                          </a:lnTo>
                          <a:lnTo>
                            <a:pt x="94" y="93"/>
                          </a:lnTo>
                          <a:lnTo>
                            <a:pt x="105" y="113"/>
                          </a:lnTo>
                          <a:lnTo>
                            <a:pt x="117" y="136"/>
                          </a:lnTo>
                          <a:lnTo>
                            <a:pt x="126" y="160"/>
                          </a:lnTo>
                          <a:lnTo>
                            <a:pt x="132" y="183"/>
                          </a:lnTo>
                          <a:lnTo>
                            <a:pt x="134" y="203"/>
                          </a:lnTo>
                          <a:lnTo>
                            <a:pt x="132" y="221"/>
                          </a:lnTo>
                          <a:lnTo>
                            <a:pt x="94" y="209"/>
                          </a:lnTo>
                          <a:lnTo>
                            <a:pt x="67" y="192"/>
                          </a:lnTo>
                          <a:lnTo>
                            <a:pt x="47" y="174"/>
                          </a:lnTo>
                          <a:lnTo>
                            <a:pt x="32" y="154"/>
                          </a:lnTo>
                          <a:lnTo>
                            <a:pt x="21" y="133"/>
                          </a:lnTo>
                          <a:lnTo>
                            <a:pt x="15" y="110"/>
                          </a:lnTo>
                          <a:lnTo>
                            <a:pt x="12" y="90"/>
                          </a:lnTo>
                          <a:lnTo>
                            <a:pt x="9" y="70"/>
                          </a:lnTo>
                          <a:close/>
                        </a:path>
                      </a:pathLst>
                    </a:custGeom>
                    <a:solidFill>
                      <a:srgbClr val="FFFFFF"/>
                    </a:solidFill>
                    <a:ln w="9525">
                      <a:noFill/>
                      <a:round/>
                      <a:headEnd/>
                      <a:tailEnd/>
                    </a:ln>
                  </p:spPr>
                  <p:txBody>
                    <a:bodyPr/>
                    <a:lstStyle/>
                    <a:p>
                      <a:endParaRPr lang="en-US"/>
                    </a:p>
                  </p:txBody>
                </p:sp>
                <p:sp>
                  <p:nvSpPr>
                    <p:cNvPr id="18873" name="Freeform 71"/>
                    <p:cNvSpPr>
                      <a:spLocks/>
                    </p:cNvSpPr>
                    <p:nvPr/>
                  </p:nvSpPr>
                  <p:spPr bwMode="auto">
                    <a:xfrm>
                      <a:off x="4614" y="625"/>
                      <a:ext cx="135" cy="221"/>
                    </a:xfrm>
                    <a:custGeom>
                      <a:avLst/>
                      <a:gdLst>
                        <a:gd name="T0" fmla="*/ 0 w 135"/>
                        <a:gd name="T1" fmla="*/ 0 h 221"/>
                        <a:gd name="T2" fmla="*/ 0 w 135"/>
                        <a:gd name="T3" fmla="*/ 0 h 221"/>
                        <a:gd name="T4" fmla="*/ 3 w 135"/>
                        <a:gd name="T5" fmla="*/ 0 h 221"/>
                        <a:gd name="T6" fmla="*/ 6 w 135"/>
                        <a:gd name="T7" fmla="*/ 3 h 221"/>
                        <a:gd name="T8" fmla="*/ 9 w 135"/>
                        <a:gd name="T9" fmla="*/ 3 h 221"/>
                        <a:gd name="T10" fmla="*/ 12 w 135"/>
                        <a:gd name="T11" fmla="*/ 9 h 221"/>
                        <a:gd name="T12" fmla="*/ 18 w 135"/>
                        <a:gd name="T13" fmla="*/ 11 h 221"/>
                        <a:gd name="T14" fmla="*/ 27 w 135"/>
                        <a:gd name="T15" fmla="*/ 20 h 221"/>
                        <a:gd name="T16" fmla="*/ 35 w 135"/>
                        <a:gd name="T17" fmla="*/ 29 h 221"/>
                        <a:gd name="T18" fmla="*/ 38 w 135"/>
                        <a:gd name="T19" fmla="*/ 35 h 221"/>
                        <a:gd name="T20" fmla="*/ 38 w 135"/>
                        <a:gd name="T21" fmla="*/ 43 h 221"/>
                        <a:gd name="T22" fmla="*/ 41 w 135"/>
                        <a:gd name="T23" fmla="*/ 52 h 221"/>
                        <a:gd name="T24" fmla="*/ 44 w 135"/>
                        <a:gd name="T25" fmla="*/ 67 h 221"/>
                        <a:gd name="T26" fmla="*/ 47 w 135"/>
                        <a:gd name="T27" fmla="*/ 81 h 221"/>
                        <a:gd name="T28" fmla="*/ 56 w 135"/>
                        <a:gd name="T29" fmla="*/ 99 h 221"/>
                        <a:gd name="T30" fmla="*/ 64 w 135"/>
                        <a:gd name="T31" fmla="*/ 116 h 221"/>
                        <a:gd name="T32" fmla="*/ 79 w 135"/>
                        <a:gd name="T33" fmla="*/ 136 h 221"/>
                        <a:gd name="T34" fmla="*/ 85 w 135"/>
                        <a:gd name="T35" fmla="*/ 145 h 221"/>
                        <a:gd name="T36" fmla="*/ 91 w 135"/>
                        <a:gd name="T37" fmla="*/ 154 h 221"/>
                        <a:gd name="T38" fmla="*/ 99 w 135"/>
                        <a:gd name="T39" fmla="*/ 168 h 221"/>
                        <a:gd name="T40" fmla="*/ 111 w 135"/>
                        <a:gd name="T41" fmla="*/ 183 h 221"/>
                        <a:gd name="T42" fmla="*/ 120 w 135"/>
                        <a:gd name="T43" fmla="*/ 197 h 221"/>
                        <a:gd name="T44" fmla="*/ 126 w 135"/>
                        <a:gd name="T45" fmla="*/ 209 h 221"/>
                        <a:gd name="T46" fmla="*/ 132 w 135"/>
                        <a:gd name="T47" fmla="*/ 218 h 221"/>
                        <a:gd name="T48" fmla="*/ 135 w 135"/>
                        <a:gd name="T49" fmla="*/ 221 h 221"/>
                        <a:gd name="T50" fmla="*/ 91 w 135"/>
                        <a:gd name="T51" fmla="*/ 206 h 221"/>
                        <a:gd name="T52" fmla="*/ 59 w 135"/>
                        <a:gd name="T53" fmla="*/ 183 h 221"/>
                        <a:gd name="T54" fmla="*/ 35 w 135"/>
                        <a:gd name="T55" fmla="*/ 160 h 221"/>
                        <a:gd name="T56" fmla="*/ 24 w 135"/>
                        <a:gd name="T57" fmla="*/ 133 h 221"/>
                        <a:gd name="T58" fmla="*/ 18 w 135"/>
                        <a:gd name="T59" fmla="*/ 110 h 221"/>
                        <a:gd name="T60" fmla="*/ 15 w 135"/>
                        <a:gd name="T61" fmla="*/ 87 h 221"/>
                        <a:gd name="T62" fmla="*/ 12 w 135"/>
                        <a:gd name="T63" fmla="*/ 67 h 221"/>
                        <a:gd name="T64" fmla="*/ 12 w 135"/>
                        <a:gd name="T65" fmla="*/ 55 h 221"/>
                        <a:gd name="T66" fmla="*/ 9 w 135"/>
                        <a:gd name="T67" fmla="*/ 43 h 221"/>
                        <a:gd name="T68" fmla="*/ 6 w 135"/>
                        <a:gd name="T69" fmla="*/ 32 h 221"/>
                        <a:gd name="T70" fmla="*/ 6 w 135"/>
                        <a:gd name="T71" fmla="*/ 23 h 221"/>
                        <a:gd name="T72" fmla="*/ 3 w 135"/>
                        <a:gd name="T73" fmla="*/ 14 h 221"/>
                        <a:gd name="T74" fmla="*/ 3 w 135"/>
                        <a:gd name="T75" fmla="*/ 9 h 221"/>
                        <a:gd name="T76" fmla="*/ 3 w 135"/>
                        <a:gd name="T77" fmla="*/ 3 h 221"/>
                        <a:gd name="T78" fmla="*/ 0 w 135"/>
                        <a:gd name="T79" fmla="*/ 0 h 221"/>
                        <a:gd name="T80" fmla="*/ 0 w 135"/>
                        <a:gd name="T81" fmla="*/ 0 h 2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221"/>
                        <a:gd name="T125" fmla="*/ 135 w 135"/>
                        <a:gd name="T126" fmla="*/ 221 h 2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221">
                          <a:moveTo>
                            <a:pt x="0" y="0"/>
                          </a:moveTo>
                          <a:lnTo>
                            <a:pt x="0" y="0"/>
                          </a:lnTo>
                          <a:lnTo>
                            <a:pt x="3" y="0"/>
                          </a:lnTo>
                          <a:lnTo>
                            <a:pt x="6" y="3"/>
                          </a:lnTo>
                          <a:lnTo>
                            <a:pt x="9" y="3"/>
                          </a:lnTo>
                          <a:lnTo>
                            <a:pt x="12" y="9"/>
                          </a:lnTo>
                          <a:lnTo>
                            <a:pt x="18" y="11"/>
                          </a:lnTo>
                          <a:lnTo>
                            <a:pt x="27" y="20"/>
                          </a:lnTo>
                          <a:lnTo>
                            <a:pt x="35" y="29"/>
                          </a:lnTo>
                          <a:lnTo>
                            <a:pt x="38" y="35"/>
                          </a:lnTo>
                          <a:lnTo>
                            <a:pt x="38" y="43"/>
                          </a:lnTo>
                          <a:lnTo>
                            <a:pt x="41" y="52"/>
                          </a:lnTo>
                          <a:lnTo>
                            <a:pt x="44" y="67"/>
                          </a:lnTo>
                          <a:lnTo>
                            <a:pt x="47" y="81"/>
                          </a:lnTo>
                          <a:lnTo>
                            <a:pt x="56" y="99"/>
                          </a:lnTo>
                          <a:lnTo>
                            <a:pt x="64" y="116"/>
                          </a:lnTo>
                          <a:lnTo>
                            <a:pt x="79" y="136"/>
                          </a:lnTo>
                          <a:lnTo>
                            <a:pt x="85" y="145"/>
                          </a:lnTo>
                          <a:lnTo>
                            <a:pt x="91" y="154"/>
                          </a:lnTo>
                          <a:lnTo>
                            <a:pt x="99" y="168"/>
                          </a:lnTo>
                          <a:lnTo>
                            <a:pt x="111" y="183"/>
                          </a:lnTo>
                          <a:lnTo>
                            <a:pt x="120" y="197"/>
                          </a:lnTo>
                          <a:lnTo>
                            <a:pt x="126" y="209"/>
                          </a:lnTo>
                          <a:lnTo>
                            <a:pt x="132" y="218"/>
                          </a:lnTo>
                          <a:lnTo>
                            <a:pt x="135" y="221"/>
                          </a:lnTo>
                          <a:lnTo>
                            <a:pt x="91" y="206"/>
                          </a:lnTo>
                          <a:lnTo>
                            <a:pt x="59" y="183"/>
                          </a:lnTo>
                          <a:lnTo>
                            <a:pt x="35" y="160"/>
                          </a:lnTo>
                          <a:lnTo>
                            <a:pt x="24" y="133"/>
                          </a:lnTo>
                          <a:lnTo>
                            <a:pt x="18" y="110"/>
                          </a:lnTo>
                          <a:lnTo>
                            <a:pt x="15" y="87"/>
                          </a:lnTo>
                          <a:lnTo>
                            <a:pt x="12" y="67"/>
                          </a:lnTo>
                          <a:lnTo>
                            <a:pt x="12" y="55"/>
                          </a:lnTo>
                          <a:lnTo>
                            <a:pt x="9" y="43"/>
                          </a:lnTo>
                          <a:lnTo>
                            <a:pt x="6" y="32"/>
                          </a:lnTo>
                          <a:lnTo>
                            <a:pt x="6" y="23"/>
                          </a:lnTo>
                          <a:lnTo>
                            <a:pt x="3" y="14"/>
                          </a:lnTo>
                          <a:lnTo>
                            <a:pt x="3" y="9"/>
                          </a:lnTo>
                          <a:lnTo>
                            <a:pt x="3" y="3"/>
                          </a:lnTo>
                          <a:lnTo>
                            <a:pt x="0" y="0"/>
                          </a:lnTo>
                        </a:path>
                      </a:pathLst>
                    </a:custGeom>
                    <a:noFill/>
                    <a:ln w="14288">
                      <a:solidFill>
                        <a:srgbClr val="000000"/>
                      </a:solidFill>
                      <a:round/>
                      <a:headEnd/>
                      <a:tailEnd/>
                    </a:ln>
                  </p:spPr>
                  <p:txBody>
                    <a:bodyPr/>
                    <a:lstStyle/>
                    <a:p>
                      <a:endParaRPr lang="en-US"/>
                    </a:p>
                  </p:txBody>
                </p:sp>
                <p:sp>
                  <p:nvSpPr>
                    <p:cNvPr id="18874" name="Freeform 72"/>
                    <p:cNvSpPr>
                      <a:spLocks/>
                    </p:cNvSpPr>
                    <p:nvPr/>
                  </p:nvSpPr>
                  <p:spPr bwMode="auto">
                    <a:xfrm>
                      <a:off x="4614" y="625"/>
                      <a:ext cx="135" cy="221"/>
                    </a:xfrm>
                    <a:custGeom>
                      <a:avLst/>
                      <a:gdLst>
                        <a:gd name="T0" fmla="*/ 0 w 135"/>
                        <a:gd name="T1" fmla="*/ 0 h 221"/>
                        <a:gd name="T2" fmla="*/ 0 w 135"/>
                        <a:gd name="T3" fmla="*/ 0 h 221"/>
                        <a:gd name="T4" fmla="*/ 3 w 135"/>
                        <a:gd name="T5" fmla="*/ 0 h 221"/>
                        <a:gd name="T6" fmla="*/ 6 w 135"/>
                        <a:gd name="T7" fmla="*/ 3 h 221"/>
                        <a:gd name="T8" fmla="*/ 9 w 135"/>
                        <a:gd name="T9" fmla="*/ 3 h 221"/>
                        <a:gd name="T10" fmla="*/ 12 w 135"/>
                        <a:gd name="T11" fmla="*/ 9 h 221"/>
                        <a:gd name="T12" fmla="*/ 18 w 135"/>
                        <a:gd name="T13" fmla="*/ 11 h 221"/>
                        <a:gd name="T14" fmla="*/ 27 w 135"/>
                        <a:gd name="T15" fmla="*/ 20 h 221"/>
                        <a:gd name="T16" fmla="*/ 35 w 135"/>
                        <a:gd name="T17" fmla="*/ 29 h 221"/>
                        <a:gd name="T18" fmla="*/ 38 w 135"/>
                        <a:gd name="T19" fmla="*/ 35 h 221"/>
                        <a:gd name="T20" fmla="*/ 38 w 135"/>
                        <a:gd name="T21" fmla="*/ 43 h 221"/>
                        <a:gd name="T22" fmla="*/ 41 w 135"/>
                        <a:gd name="T23" fmla="*/ 52 h 221"/>
                        <a:gd name="T24" fmla="*/ 44 w 135"/>
                        <a:gd name="T25" fmla="*/ 67 h 221"/>
                        <a:gd name="T26" fmla="*/ 47 w 135"/>
                        <a:gd name="T27" fmla="*/ 81 h 221"/>
                        <a:gd name="T28" fmla="*/ 56 w 135"/>
                        <a:gd name="T29" fmla="*/ 99 h 221"/>
                        <a:gd name="T30" fmla="*/ 64 w 135"/>
                        <a:gd name="T31" fmla="*/ 116 h 221"/>
                        <a:gd name="T32" fmla="*/ 79 w 135"/>
                        <a:gd name="T33" fmla="*/ 136 h 221"/>
                        <a:gd name="T34" fmla="*/ 85 w 135"/>
                        <a:gd name="T35" fmla="*/ 145 h 221"/>
                        <a:gd name="T36" fmla="*/ 91 w 135"/>
                        <a:gd name="T37" fmla="*/ 154 h 221"/>
                        <a:gd name="T38" fmla="*/ 99 w 135"/>
                        <a:gd name="T39" fmla="*/ 168 h 221"/>
                        <a:gd name="T40" fmla="*/ 111 w 135"/>
                        <a:gd name="T41" fmla="*/ 183 h 221"/>
                        <a:gd name="T42" fmla="*/ 120 w 135"/>
                        <a:gd name="T43" fmla="*/ 197 h 221"/>
                        <a:gd name="T44" fmla="*/ 126 w 135"/>
                        <a:gd name="T45" fmla="*/ 209 h 221"/>
                        <a:gd name="T46" fmla="*/ 132 w 135"/>
                        <a:gd name="T47" fmla="*/ 218 h 221"/>
                        <a:gd name="T48" fmla="*/ 135 w 135"/>
                        <a:gd name="T49" fmla="*/ 221 h 221"/>
                        <a:gd name="T50" fmla="*/ 91 w 135"/>
                        <a:gd name="T51" fmla="*/ 206 h 221"/>
                        <a:gd name="T52" fmla="*/ 59 w 135"/>
                        <a:gd name="T53" fmla="*/ 183 h 221"/>
                        <a:gd name="T54" fmla="*/ 35 w 135"/>
                        <a:gd name="T55" fmla="*/ 160 h 221"/>
                        <a:gd name="T56" fmla="*/ 24 w 135"/>
                        <a:gd name="T57" fmla="*/ 133 h 221"/>
                        <a:gd name="T58" fmla="*/ 18 w 135"/>
                        <a:gd name="T59" fmla="*/ 110 h 221"/>
                        <a:gd name="T60" fmla="*/ 15 w 135"/>
                        <a:gd name="T61" fmla="*/ 87 h 221"/>
                        <a:gd name="T62" fmla="*/ 12 w 135"/>
                        <a:gd name="T63" fmla="*/ 67 h 221"/>
                        <a:gd name="T64" fmla="*/ 12 w 135"/>
                        <a:gd name="T65" fmla="*/ 55 h 221"/>
                        <a:gd name="T66" fmla="*/ 9 w 135"/>
                        <a:gd name="T67" fmla="*/ 43 h 221"/>
                        <a:gd name="T68" fmla="*/ 6 w 135"/>
                        <a:gd name="T69" fmla="*/ 32 h 221"/>
                        <a:gd name="T70" fmla="*/ 6 w 135"/>
                        <a:gd name="T71" fmla="*/ 23 h 221"/>
                        <a:gd name="T72" fmla="*/ 3 w 135"/>
                        <a:gd name="T73" fmla="*/ 14 h 221"/>
                        <a:gd name="T74" fmla="*/ 3 w 135"/>
                        <a:gd name="T75" fmla="*/ 9 h 221"/>
                        <a:gd name="T76" fmla="*/ 3 w 135"/>
                        <a:gd name="T77" fmla="*/ 3 h 221"/>
                        <a:gd name="T78" fmla="*/ 0 w 135"/>
                        <a:gd name="T79" fmla="*/ 0 h 221"/>
                        <a:gd name="T80" fmla="*/ 0 w 135"/>
                        <a:gd name="T81" fmla="*/ 0 h 2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221"/>
                        <a:gd name="T125" fmla="*/ 135 w 135"/>
                        <a:gd name="T126" fmla="*/ 221 h 2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221">
                          <a:moveTo>
                            <a:pt x="0" y="0"/>
                          </a:moveTo>
                          <a:lnTo>
                            <a:pt x="0" y="0"/>
                          </a:lnTo>
                          <a:lnTo>
                            <a:pt x="3" y="0"/>
                          </a:lnTo>
                          <a:lnTo>
                            <a:pt x="6" y="3"/>
                          </a:lnTo>
                          <a:lnTo>
                            <a:pt x="9" y="3"/>
                          </a:lnTo>
                          <a:lnTo>
                            <a:pt x="12" y="9"/>
                          </a:lnTo>
                          <a:lnTo>
                            <a:pt x="18" y="11"/>
                          </a:lnTo>
                          <a:lnTo>
                            <a:pt x="27" y="20"/>
                          </a:lnTo>
                          <a:lnTo>
                            <a:pt x="35" y="29"/>
                          </a:lnTo>
                          <a:lnTo>
                            <a:pt x="38" y="35"/>
                          </a:lnTo>
                          <a:lnTo>
                            <a:pt x="38" y="43"/>
                          </a:lnTo>
                          <a:lnTo>
                            <a:pt x="41" y="52"/>
                          </a:lnTo>
                          <a:lnTo>
                            <a:pt x="44" y="67"/>
                          </a:lnTo>
                          <a:lnTo>
                            <a:pt x="47" y="81"/>
                          </a:lnTo>
                          <a:lnTo>
                            <a:pt x="56" y="99"/>
                          </a:lnTo>
                          <a:lnTo>
                            <a:pt x="64" y="116"/>
                          </a:lnTo>
                          <a:lnTo>
                            <a:pt x="79" y="136"/>
                          </a:lnTo>
                          <a:lnTo>
                            <a:pt x="85" y="145"/>
                          </a:lnTo>
                          <a:lnTo>
                            <a:pt x="91" y="154"/>
                          </a:lnTo>
                          <a:lnTo>
                            <a:pt x="99" y="168"/>
                          </a:lnTo>
                          <a:lnTo>
                            <a:pt x="111" y="183"/>
                          </a:lnTo>
                          <a:lnTo>
                            <a:pt x="120" y="197"/>
                          </a:lnTo>
                          <a:lnTo>
                            <a:pt x="126" y="209"/>
                          </a:lnTo>
                          <a:lnTo>
                            <a:pt x="132" y="218"/>
                          </a:lnTo>
                          <a:lnTo>
                            <a:pt x="135" y="221"/>
                          </a:lnTo>
                          <a:lnTo>
                            <a:pt x="91" y="206"/>
                          </a:lnTo>
                          <a:lnTo>
                            <a:pt x="59" y="183"/>
                          </a:lnTo>
                          <a:lnTo>
                            <a:pt x="35" y="160"/>
                          </a:lnTo>
                          <a:lnTo>
                            <a:pt x="24" y="133"/>
                          </a:lnTo>
                          <a:lnTo>
                            <a:pt x="18" y="110"/>
                          </a:lnTo>
                          <a:lnTo>
                            <a:pt x="15" y="87"/>
                          </a:lnTo>
                          <a:lnTo>
                            <a:pt x="12" y="67"/>
                          </a:lnTo>
                          <a:lnTo>
                            <a:pt x="12" y="55"/>
                          </a:lnTo>
                          <a:lnTo>
                            <a:pt x="9" y="43"/>
                          </a:lnTo>
                          <a:lnTo>
                            <a:pt x="6" y="32"/>
                          </a:lnTo>
                          <a:lnTo>
                            <a:pt x="6" y="23"/>
                          </a:lnTo>
                          <a:lnTo>
                            <a:pt x="3" y="14"/>
                          </a:lnTo>
                          <a:lnTo>
                            <a:pt x="3" y="9"/>
                          </a:lnTo>
                          <a:lnTo>
                            <a:pt x="3" y="3"/>
                          </a:lnTo>
                          <a:lnTo>
                            <a:pt x="0" y="0"/>
                          </a:lnTo>
                          <a:close/>
                        </a:path>
                      </a:pathLst>
                    </a:custGeom>
                    <a:solidFill>
                      <a:srgbClr val="FFBA00"/>
                    </a:solidFill>
                    <a:ln w="9525">
                      <a:noFill/>
                      <a:round/>
                      <a:headEnd/>
                      <a:tailEnd/>
                    </a:ln>
                  </p:spPr>
                  <p:txBody>
                    <a:bodyPr/>
                    <a:lstStyle/>
                    <a:p>
                      <a:endParaRPr lang="en-US"/>
                    </a:p>
                  </p:txBody>
                </p:sp>
                <p:sp>
                  <p:nvSpPr>
                    <p:cNvPr id="18875" name="Freeform 73"/>
                    <p:cNvSpPr>
                      <a:spLocks/>
                    </p:cNvSpPr>
                    <p:nvPr/>
                  </p:nvSpPr>
                  <p:spPr bwMode="auto">
                    <a:xfrm>
                      <a:off x="4740" y="715"/>
                      <a:ext cx="61" cy="64"/>
                    </a:xfrm>
                    <a:custGeom>
                      <a:avLst/>
                      <a:gdLst>
                        <a:gd name="T0" fmla="*/ 35 w 61"/>
                        <a:gd name="T1" fmla="*/ 9 h 64"/>
                        <a:gd name="T2" fmla="*/ 58 w 61"/>
                        <a:gd name="T3" fmla="*/ 14 h 64"/>
                        <a:gd name="T4" fmla="*/ 58 w 61"/>
                        <a:gd name="T5" fmla="*/ 20 h 64"/>
                        <a:gd name="T6" fmla="*/ 52 w 61"/>
                        <a:gd name="T7" fmla="*/ 23 h 64"/>
                        <a:gd name="T8" fmla="*/ 49 w 61"/>
                        <a:gd name="T9" fmla="*/ 26 h 64"/>
                        <a:gd name="T10" fmla="*/ 49 w 61"/>
                        <a:gd name="T11" fmla="*/ 29 h 64"/>
                        <a:gd name="T12" fmla="*/ 44 w 61"/>
                        <a:gd name="T13" fmla="*/ 35 h 64"/>
                        <a:gd name="T14" fmla="*/ 41 w 61"/>
                        <a:gd name="T15" fmla="*/ 38 h 64"/>
                        <a:gd name="T16" fmla="*/ 41 w 61"/>
                        <a:gd name="T17" fmla="*/ 41 h 64"/>
                        <a:gd name="T18" fmla="*/ 35 w 61"/>
                        <a:gd name="T19" fmla="*/ 43 h 64"/>
                        <a:gd name="T20" fmla="*/ 35 w 61"/>
                        <a:gd name="T21" fmla="*/ 46 h 64"/>
                        <a:gd name="T22" fmla="*/ 32 w 61"/>
                        <a:gd name="T23" fmla="*/ 49 h 64"/>
                        <a:gd name="T24" fmla="*/ 29 w 61"/>
                        <a:gd name="T25" fmla="*/ 52 h 64"/>
                        <a:gd name="T26" fmla="*/ 26 w 61"/>
                        <a:gd name="T27" fmla="*/ 55 h 64"/>
                        <a:gd name="T28" fmla="*/ 23 w 61"/>
                        <a:gd name="T29" fmla="*/ 58 h 64"/>
                        <a:gd name="T30" fmla="*/ 20 w 61"/>
                        <a:gd name="T31" fmla="*/ 61 h 64"/>
                        <a:gd name="T32" fmla="*/ 17 w 61"/>
                        <a:gd name="T33" fmla="*/ 61 h 64"/>
                        <a:gd name="T34" fmla="*/ 14 w 61"/>
                        <a:gd name="T35" fmla="*/ 64 h 64"/>
                        <a:gd name="T36" fmla="*/ 0 w 61"/>
                        <a:gd name="T37" fmla="*/ 41 h 64"/>
                        <a:gd name="T38" fmla="*/ 0 w 61"/>
                        <a:gd name="T39" fmla="*/ 41 h 64"/>
                        <a:gd name="T40" fmla="*/ 3 w 61"/>
                        <a:gd name="T41" fmla="*/ 38 h 64"/>
                        <a:gd name="T42" fmla="*/ 6 w 61"/>
                        <a:gd name="T43" fmla="*/ 38 h 64"/>
                        <a:gd name="T44" fmla="*/ 6 w 61"/>
                        <a:gd name="T45" fmla="*/ 35 h 64"/>
                        <a:gd name="T46" fmla="*/ 9 w 61"/>
                        <a:gd name="T47" fmla="*/ 32 h 64"/>
                        <a:gd name="T48" fmla="*/ 11 w 61"/>
                        <a:gd name="T49" fmla="*/ 32 h 64"/>
                        <a:gd name="T50" fmla="*/ 14 w 61"/>
                        <a:gd name="T51" fmla="*/ 29 h 64"/>
                        <a:gd name="T52" fmla="*/ 17 w 61"/>
                        <a:gd name="T53" fmla="*/ 26 h 64"/>
                        <a:gd name="T54" fmla="*/ 20 w 61"/>
                        <a:gd name="T55" fmla="*/ 23 h 64"/>
                        <a:gd name="T56" fmla="*/ 20 w 61"/>
                        <a:gd name="T57" fmla="*/ 20 h 64"/>
                        <a:gd name="T58" fmla="*/ 26 w 61"/>
                        <a:gd name="T59" fmla="*/ 17 h 64"/>
                        <a:gd name="T60" fmla="*/ 26 w 61"/>
                        <a:gd name="T61" fmla="*/ 14 h 64"/>
                        <a:gd name="T62" fmla="*/ 29 w 61"/>
                        <a:gd name="T63" fmla="*/ 12 h 64"/>
                        <a:gd name="T64" fmla="*/ 32 w 61"/>
                        <a:gd name="T65" fmla="*/ 6 h 64"/>
                        <a:gd name="T66" fmla="*/ 35 w 61"/>
                        <a:gd name="T67" fmla="*/ 3 h 64"/>
                        <a:gd name="T68" fmla="*/ 38 w 61"/>
                        <a:gd name="T69" fmla="*/ 0 h 64"/>
                        <a:gd name="T70" fmla="*/ 61 w 61"/>
                        <a:gd name="T71" fmla="*/ 9 h 64"/>
                        <a:gd name="T72" fmla="*/ 35 w 61"/>
                        <a:gd name="T73" fmla="*/ 9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
                        <a:gd name="T112" fmla="*/ 0 h 64"/>
                        <a:gd name="T113" fmla="*/ 61 w 61"/>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 h="64">
                          <a:moveTo>
                            <a:pt x="35" y="9"/>
                          </a:moveTo>
                          <a:lnTo>
                            <a:pt x="58" y="14"/>
                          </a:lnTo>
                          <a:lnTo>
                            <a:pt x="58" y="20"/>
                          </a:lnTo>
                          <a:lnTo>
                            <a:pt x="52" y="23"/>
                          </a:lnTo>
                          <a:lnTo>
                            <a:pt x="49" y="26"/>
                          </a:lnTo>
                          <a:lnTo>
                            <a:pt x="49" y="29"/>
                          </a:lnTo>
                          <a:lnTo>
                            <a:pt x="44" y="35"/>
                          </a:lnTo>
                          <a:lnTo>
                            <a:pt x="41" y="38"/>
                          </a:lnTo>
                          <a:lnTo>
                            <a:pt x="41" y="41"/>
                          </a:lnTo>
                          <a:lnTo>
                            <a:pt x="35" y="43"/>
                          </a:lnTo>
                          <a:lnTo>
                            <a:pt x="35" y="46"/>
                          </a:lnTo>
                          <a:lnTo>
                            <a:pt x="32" y="49"/>
                          </a:lnTo>
                          <a:lnTo>
                            <a:pt x="29" y="52"/>
                          </a:lnTo>
                          <a:lnTo>
                            <a:pt x="26" y="55"/>
                          </a:lnTo>
                          <a:lnTo>
                            <a:pt x="23" y="58"/>
                          </a:lnTo>
                          <a:lnTo>
                            <a:pt x="20" y="61"/>
                          </a:lnTo>
                          <a:lnTo>
                            <a:pt x="17" y="61"/>
                          </a:lnTo>
                          <a:lnTo>
                            <a:pt x="14" y="64"/>
                          </a:lnTo>
                          <a:lnTo>
                            <a:pt x="0" y="41"/>
                          </a:lnTo>
                          <a:lnTo>
                            <a:pt x="3" y="38"/>
                          </a:lnTo>
                          <a:lnTo>
                            <a:pt x="6" y="38"/>
                          </a:lnTo>
                          <a:lnTo>
                            <a:pt x="6" y="35"/>
                          </a:lnTo>
                          <a:lnTo>
                            <a:pt x="9" y="32"/>
                          </a:lnTo>
                          <a:lnTo>
                            <a:pt x="11" y="32"/>
                          </a:lnTo>
                          <a:lnTo>
                            <a:pt x="14" y="29"/>
                          </a:lnTo>
                          <a:lnTo>
                            <a:pt x="17" y="26"/>
                          </a:lnTo>
                          <a:lnTo>
                            <a:pt x="20" y="23"/>
                          </a:lnTo>
                          <a:lnTo>
                            <a:pt x="20" y="20"/>
                          </a:lnTo>
                          <a:lnTo>
                            <a:pt x="26" y="17"/>
                          </a:lnTo>
                          <a:lnTo>
                            <a:pt x="26" y="14"/>
                          </a:lnTo>
                          <a:lnTo>
                            <a:pt x="29" y="12"/>
                          </a:lnTo>
                          <a:lnTo>
                            <a:pt x="32" y="6"/>
                          </a:lnTo>
                          <a:lnTo>
                            <a:pt x="35" y="3"/>
                          </a:lnTo>
                          <a:lnTo>
                            <a:pt x="38" y="0"/>
                          </a:lnTo>
                          <a:lnTo>
                            <a:pt x="61" y="9"/>
                          </a:lnTo>
                          <a:lnTo>
                            <a:pt x="35" y="9"/>
                          </a:lnTo>
                          <a:close/>
                        </a:path>
                      </a:pathLst>
                    </a:custGeom>
                    <a:solidFill>
                      <a:srgbClr val="000000"/>
                    </a:solidFill>
                    <a:ln w="9525">
                      <a:noFill/>
                      <a:round/>
                      <a:headEnd/>
                      <a:tailEnd/>
                    </a:ln>
                  </p:spPr>
                  <p:txBody>
                    <a:bodyPr/>
                    <a:lstStyle/>
                    <a:p>
                      <a:endParaRPr lang="en-US"/>
                    </a:p>
                  </p:txBody>
                </p:sp>
                <p:sp>
                  <p:nvSpPr>
                    <p:cNvPr id="18876" name="Freeform 74"/>
                    <p:cNvSpPr>
                      <a:spLocks/>
                    </p:cNvSpPr>
                    <p:nvPr/>
                  </p:nvSpPr>
                  <p:spPr bwMode="auto">
                    <a:xfrm>
                      <a:off x="4775" y="724"/>
                      <a:ext cx="26" cy="58"/>
                    </a:xfrm>
                    <a:custGeom>
                      <a:avLst/>
                      <a:gdLst>
                        <a:gd name="T0" fmla="*/ 0 w 26"/>
                        <a:gd name="T1" fmla="*/ 58 h 58"/>
                        <a:gd name="T2" fmla="*/ 0 w 26"/>
                        <a:gd name="T3" fmla="*/ 58 h 58"/>
                        <a:gd name="T4" fmla="*/ 0 w 26"/>
                        <a:gd name="T5" fmla="*/ 55 h 58"/>
                        <a:gd name="T6" fmla="*/ 0 w 26"/>
                        <a:gd name="T7" fmla="*/ 49 h 58"/>
                        <a:gd name="T8" fmla="*/ 0 w 26"/>
                        <a:gd name="T9" fmla="*/ 43 h 58"/>
                        <a:gd name="T10" fmla="*/ 0 w 26"/>
                        <a:gd name="T11" fmla="*/ 37 h 58"/>
                        <a:gd name="T12" fmla="*/ 0 w 26"/>
                        <a:gd name="T13" fmla="*/ 34 h 58"/>
                        <a:gd name="T14" fmla="*/ 0 w 26"/>
                        <a:gd name="T15" fmla="*/ 29 h 58"/>
                        <a:gd name="T16" fmla="*/ 0 w 26"/>
                        <a:gd name="T17" fmla="*/ 23 h 58"/>
                        <a:gd name="T18" fmla="*/ 0 w 26"/>
                        <a:gd name="T19" fmla="*/ 20 h 58"/>
                        <a:gd name="T20" fmla="*/ 0 w 26"/>
                        <a:gd name="T21" fmla="*/ 14 h 58"/>
                        <a:gd name="T22" fmla="*/ 0 w 26"/>
                        <a:gd name="T23" fmla="*/ 11 h 58"/>
                        <a:gd name="T24" fmla="*/ 0 w 26"/>
                        <a:gd name="T25" fmla="*/ 8 h 58"/>
                        <a:gd name="T26" fmla="*/ 0 w 26"/>
                        <a:gd name="T27" fmla="*/ 5 h 58"/>
                        <a:gd name="T28" fmla="*/ 0 w 26"/>
                        <a:gd name="T29" fmla="*/ 3 h 58"/>
                        <a:gd name="T30" fmla="*/ 0 w 26"/>
                        <a:gd name="T31" fmla="*/ 0 h 58"/>
                        <a:gd name="T32" fmla="*/ 0 w 26"/>
                        <a:gd name="T33" fmla="*/ 0 h 58"/>
                        <a:gd name="T34" fmla="*/ 0 w 26"/>
                        <a:gd name="T35" fmla="*/ 0 h 58"/>
                        <a:gd name="T36" fmla="*/ 26 w 26"/>
                        <a:gd name="T37" fmla="*/ 0 h 58"/>
                        <a:gd name="T38" fmla="*/ 26 w 26"/>
                        <a:gd name="T39" fmla="*/ 0 h 58"/>
                        <a:gd name="T40" fmla="*/ 26 w 26"/>
                        <a:gd name="T41" fmla="*/ 0 h 58"/>
                        <a:gd name="T42" fmla="*/ 26 w 26"/>
                        <a:gd name="T43" fmla="*/ 3 h 58"/>
                        <a:gd name="T44" fmla="*/ 26 w 26"/>
                        <a:gd name="T45" fmla="*/ 5 h 58"/>
                        <a:gd name="T46" fmla="*/ 26 w 26"/>
                        <a:gd name="T47" fmla="*/ 8 h 58"/>
                        <a:gd name="T48" fmla="*/ 26 w 26"/>
                        <a:gd name="T49" fmla="*/ 11 h 58"/>
                        <a:gd name="T50" fmla="*/ 26 w 26"/>
                        <a:gd name="T51" fmla="*/ 14 h 58"/>
                        <a:gd name="T52" fmla="*/ 26 w 26"/>
                        <a:gd name="T53" fmla="*/ 20 h 58"/>
                        <a:gd name="T54" fmla="*/ 26 w 26"/>
                        <a:gd name="T55" fmla="*/ 23 h 58"/>
                        <a:gd name="T56" fmla="*/ 26 w 26"/>
                        <a:gd name="T57" fmla="*/ 29 h 58"/>
                        <a:gd name="T58" fmla="*/ 26 w 26"/>
                        <a:gd name="T59" fmla="*/ 34 h 58"/>
                        <a:gd name="T60" fmla="*/ 26 w 26"/>
                        <a:gd name="T61" fmla="*/ 37 h 58"/>
                        <a:gd name="T62" fmla="*/ 26 w 26"/>
                        <a:gd name="T63" fmla="*/ 43 h 58"/>
                        <a:gd name="T64" fmla="*/ 26 w 26"/>
                        <a:gd name="T65" fmla="*/ 49 h 58"/>
                        <a:gd name="T66" fmla="*/ 26 w 26"/>
                        <a:gd name="T67" fmla="*/ 55 h 58"/>
                        <a:gd name="T68" fmla="*/ 26 w 26"/>
                        <a:gd name="T69" fmla="*/ 58 h 58"/>
                        <a:gd name="T70" fmla="*/ 26 w 26"/>
                        <a:gd name="T71" fmla="*/ 58 h 58"/>
                        <a:gd name="T72" fmla="*/ 0 w 26"/>
                        <a:gd name="T73" fmla="*/ 58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
                        <a:gd name="T112" fmla="*/ 0 h 58"/>
                        <a:gd name="T113" fmla="*/ 26 w 26"/>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 h="58">
                          <a:moveTo>
                            <a:pt x="0" y="58"/>
                          </a:moveTo>
                          <a:lnTo>
                            <a:pt x="0" y="58"/>
                          </a:lnTo>
                          <a:lnTo>
                            <a:pt x="0" y="55"/>
                          </a:lnTo>
                          <a:lnTo>
                            <a:pt x="0" y="49"/>
                          </a:lnTo>
                          <a:lnTo>
                            <a:pt x="0" y="43"/>
                          </a:lnTo>
                          <a:lnTo>
                            <a:pt x="0" y="37"/>
                          </a:lnTo>
                          <a:lnTo>
                            <a:pt x="0" y="34"/>
                          </a:lnTo>
                          <a:lnTo>
                            <a:pt x="0" y="29"/>
                          </a:lnTo>
                          <a:lnTo>
                            <a:pt x="0" y="23"/>
                          </a:lnTo>
                          <a:lnTo>
                            <a:pt x="0" y="20"/>
                          </a:lnTo>
                          <a:lnTo>
                            <a:pt x="0" y="14"/>
                          </a:lnTo>
                          <a:lnTo>
                            <a:pt x="0" y="11"/>
                          </a:lnTo>
                          <a:lnTo>
                            <a:pt x="0" y="8"/>
                          </a:lnTo>
                          <a:lnTo>
                            <a:pt x="0" y="5"/>
                          </a:lnTo>
                          <a:lnTo>
                            <a:pt x="0" y="3"/>
                          </a:lnTo>
                          <a:lnTo>
                            <a:pt x="0" y="0"/>
                          </a:lnTo>
                          <a:lnTo>
                            <a:pt x="26" y="0"/>
                          </a:lnTo>
                          <a:lnTo>
                            <a:pt x="26" y="3"/>
                          </a:lnTo>
                          <a:lnTo>
                            <a:pt x="26" y="5"/>
                          </a:lnTo>
                          <a:lnTo>
                            <a:pt x="26" y="8"/>
                          </a:lnTo>
                          <a:lnTo>
                            <a:pt x="26" y="11"/>
                          </a:lnTo>
                          <a:lnTo>
                            <a:pt x="26" y="14"/>
                          </a:lnTo>
                          <a:lnTo>
                            <a:pt x="26" y="20"/>
                          </a:lnTo>
                          <a:lnTo>
                            <a:pt x="26" y="23"/>
                          </a:lnTo>
                          <a:lnTo>
                            <a:pt x="26" y="29"/>
                          </a:lnTo>
                          <a:lnTo>
                            <a:pt x="26" y="34"/>
                          </a:lnTo>
                          <a:lnTo>
                            <a:pt x="26" y="37"/>
                          </a:lnTo>
                          <a:lnTo>
                            <a:pt x="26" y="43"/>
                          </a:lnTo>
                          <a:lnTo>
                            <a:pt x="26" y="49"/>
                          </a:lnTo>
                          <a:lnTo>
                            <a:pt x="26" y="55"/>
                          </a:lnTo>
                          <a:lnTo>
                            <a:pt x="26" y="58"/>
                          </a:lnTo>
                          <a:lnTo>
                            <a:pt x="0" y="58"/>
                          </a:lnTo>
                          <a:close/>
                        </a:path>
                      </a:pathLst>
                    </a:custGeom>
                    <a:solidFill>
                      <a:srgbClr val="000000"/>
                    </a:solidFill>
                    <a:ln w="9525">
                      <a:noFill/>
                      <a:round/>
                      <a:headEnd/>
                      <a:tailEnd/>
                    </a:ln>
                  </p:spPr>
                  <p:txBody>
                    <a:bodyPr/>
                    <a:lstStyle/>
                    <a:p>
                      <a:endParaRPr lang="en-US"/>
                    </a:p>
                  </p:txBody>
                </p:sp>
                <p:sp>
                  <p:nvSpPr>
                    <p:cNvPr id="18877" name="Freeform 75"/>
                    <p:cNvSpPr>
                      <a:spLocks/>
                    </p:cNvSpPr>
                    <p:nvPr/>
                  </p:nvSpPr>
                  <p:spPr bwMode="auto">
                    <a:xfrm>
                      <a:off x="4693" y="782"/>
                      <a:ext cx="108" cy="244"/>
                    </a:xfrm>
                    <a:custGeom>
                      <a:avLst/>
                      <a:gdLst>
                        <a:gd name="T0" fmla="*/ 3 w 108"/>
                        <a:gd name="T1" fmla="*/ 223 h 244"/>
                        <a:gd name="T2" fmla="*/ 15 w 108"/>
                        <a:gd name="T3" fmla="*/ 200 h 244"/>
                        <a:gd name="T4" fmla="*/ 26 w 108"/>
                        <a:gd name="T5" fmla="*/ 180 h 244"/>
                        <a:gd name="T6" fmla="*/ 38 w 108"/>
                        <a:gd name="T7" fmla="*/ 160 h 244"/>
                        <a:gd name="T8" fmla="*/ 47 w 108"/>
                        <a:gd name="T9" fmla="*/ 142 h 244"/>
                        <a:gd name="T10" fmla="*/ 53 w 108"/>
                        <a:gd name="T11" fmla="*/ 128 h 244"/>
                        <a:gd name="T12" fmla="*/ 58 w 108"/>
                        <a:gd name="T13" fmla="*/ 113 h 244"/>
                        <a:gd name="T14" fmla="*/ 64 w 108"/>
                        <a:gd name="T15" fmla="*/ 99 h 244"/>
                        <a:gd name="T16" fmla="*/ 70 w 108"/>
                        <a:gd name="T17" fmla="*/ 87 h 244"/>
                        <a:gd name="T18" fmla="*/ 73 w 108"/>
                        <a:gd name="T19" fmla="*/ 75 h 244"/>
                        <a:gd name="T20" fmla="*/ 76 w 108"/>
                        <a:gd name="T21" fmla="*/ 64 h 244"/>
                        <a:gd name="T22" fmla="*/ 79 w 108"/>
                        <a:gd name="T23" fmla="*/ 55 h 244"/>
                        <a:gd name="T24" fmla="*/ 79 w 108"/>
                        <a:gd name="T25" fmla="*/ 43 h 244"/>
                        <a:gd name="T26" fmla="*/ 79 w 108"/>
                        <a:gd name="T27" fmla="*/ 32 h 244"/>
                        <a:gd name="T28" fmla="*/ 82 w 108"/>
                        <a:gd name="T29" fmla="*/ 23 h 244"/>
                        <a:gd name="T30" fmla="*/ 82 w 108"/>
                        <a:gd name="T31" fmla="*/ 11 h 244"/>
                        <a:gd name="T32" fmla="*/ 82 w 108"/>
                        <a:gd name="T33" fmla="*/ 0 h 244"/>
                        <a:gd name="T34" fmla="*/ 108 w 108"/>
                        <a:gd name="T35" fmla="*/ 6 h 244"/>
                        <a:gd name="T36" fmla="*/ 108 w 108"/>
                        <a:gd name="T37" fmla="*/ 17 h 244"/>
                        <a:gd name="T38" fmla="*/ 108 w 108"/>
                        <a:gd name="T39" fmla="*/ 29 h 244"/>
                        <a:gd name="T40" fmla="*/ 105 w 108"/>
                        <a:gd name="T41" fmla="*/ 40 h 244"/>
                        <a:gd name="T42" fmla="*/ 105 w 108"/>
                        <a:gd name="T43" fmla="*/ 52 h 244"/>
                        <a:gd name="T44" fmla="*/ 102 w 108"/>
                        <a:gd name="T45" fmla="*/ 64 h 244"/>
                        <a:gd name="T46" fmla="*/ 99 w 108"/>
                        <a:gd name="T47" fmla="*/ 75 h 244"/>
                        <a:gd name="T48" fmla="*/ 96 w 108"/>
                        <a:gd name="T49" fmla="*/ 90 h 244"/>
                        <a:gd name="T50" fmla="*/ 93 w 108"/>
                        <a:gd name="T51" fmla="*/ 101 h 244"/>
                        <a:gd name="T52" fmla="*/ 88 w 108"/>
                        <a:gd name="T53" fmla="*/ 116 h 244"/>
                        <a:gd name="T54" fmla="*/ 82 w 108"/>
                        <a:gd name="T55" fmla="*/ 130 h 244"/>
                        <a:gd name="T56" fmla="*/ 73 w 108"/>
                        <a:gd name="T57" fmla="*/ 148 h 244"/>
                        <a:gd name="T58" fmla="*/ 67 w 108"/>
                        <a:gd name="T59" fmla="*/ 162 h 244"/>
                        <a:gd name="T60" fmla="*/ 56 w 108"/>
                        <a:gd name="T61" fmla="*/ 183 h 244"/>
                        <a:gd name="T62" fmla="*/ 44 w 108"/>
                        <a:gd name="T63" fmla="*/ 203 h 244"/>
                        <a:gd name="T64" fmla="*/ 32 w 108"/>
                        <a:gd name="T65" fmla="*/ 223 h 244"/>
                        <a:gd name="T66" fmla="*/ 3 w 108"/>
                        <a:gd name="T67" fmla="*/ 235 h 244"/>
                        <a:gd name="T68" fmla="*/ 23 w 108"/>
                        <a:gd name="T69" fmla="*/ 241 h 244"/>
                        <a:gd name="T70" fmla="*/ 12 w 108"/>
                        <a:gd name="T71" fmla="*/ 244 h 244"/>
                        <a:gd name="T72" fmla="*/ 3 w 108"/>
                        <a:gd name="T73" fmla="*/ 238 h 244"/>
                        <a:gd name="T74" fmla="*/ 0 w 108"/>
                        <a:gd name="T75" fmla="*/ 229 h 244"/>
                        <a:gd name="T76" fmla="*/ 26 w 108"/>
                        <a:gd name="T77" fmla="*/ 223 h 2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8"/>
                        <a:gd name="T118" fmla="*/ 0 h 244"/>
                        <a:gd name="T119" fmla="*/ 108 w 108"/>
                        <a:gd name="T120" fmla="*/ 244 h 2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8" h="244">
                          <a:moveTo>
                            <a:pt x="26" y="223"/>
                          </a:moveTo>
                          <a:lnTo>
                            <a:pt x="3" y="223"/>
                          </a:lnTo>
                          <a:lnTo>
                            <a:pt x="9" y="212"/>
                          </a:lnTo>
                          <a:lnTo>
                            <a:pt x="15" y="200"/>
                          </a:lnTo>
                          <a:lnTo>
                            <a:pt x="20" y="189"/>
                          </a:lnTo>
                          <a:lnTo>
                            <a:pt x="26" y="180"/>
                          </a:lnTo>
                          <a:lnTo>
                            <a:pt x="32" y="168"/>
                          </a:lnTo>
                          <a:lnTo>
                            <a:pt x="38" y="160"/>
                          </a:lnTo>
                          <a:lnTo>
                            <a:pt x="41" y="151"/>
                          </a:lnTo>
                          <a:lnTo>
                            <a:pt x="47" y="142"/>
                          </a:lnTo>
                          <a:lnTo>
                            <a:pt x="50" y="136"/>
                          </a:lnTo>
                          <a:lnTo>
                            <a:pt x="53" y="128"/>
                          </a:lnTo>
                          <a:lnTo>
                            <a:pt x="56" y="119"/>
                          </a:lnTo>
                          <a:lnTo>
                            <a:pt x="58" y="113"/>
                          </a:lnTo>
                          <a:lnTo>
                            <a:pt x="61" y="107"/>
                          </a:lnTo>
                          <a:lnTo>
                            <a:pt x="64" y="99"/>
                          </a:lnTo>
                          <a:lnTo>
                            <a:pt x="67" y="93"/>
                          </a:lnTo>
                          <a:lnTo>
                            <a:pt x="70" y="87"/>
                          </a:lnTo>
                          <a:lnTo>
                            <a:pt x="70" y="81"/>
                          </a:lnTo>
                          <a:lnTo>
                            <a:pt x="73" y="75"/>
                          </a:lnTo>
                          <a:lnTo>
                            <a:pt x="73" y="69"/>
                          </a:lnTo>
                          <a:lnTo>
                            <a:pt x="76" y="64"/>
                          </a:lnTo>
                          <a:lnTo>
                            <a:pt x="76" y="58"/>
                          </a:lnTo>
                          <a:lnTo>
                            <a:pt x="79" y="55"/>
                          </a:lnTo>
                          <a:lnTo>
                            <a:pt x="79" y="49"/>
                          </a:lnTo>
                          <a:lnTo>
                            <a:pt x="79" y="43"/>
                          </a:lnTo>
                          <a:lnTo>
                            <a:pt x="79" y="37"/>
                          </a:lnTo>
                          <a:lnTo>
                            <a:pt x="79" y="32"/>
                          </a:lnTo>
                          <a:lnTo>
                            <a:pt x="79" y="26"/>
                          </a:lnTo>
                          <a:lnTo>
                            <a:pt x="82" y="23"/>
                          </a:lnTo>
                          <a:lnTo>
                            <a:pt x="82" y="17"/>
                          </a:lnTo>
                          <a:lnTo>
                            <a:pt x="82" y="11"/>
                          </a:lnTo>
                          <a:lnTo>
                            <a:pt x="82" y="6"/>
                          </a:lnTo>
                          <a:lnTo>
                            <a:pt x="82" y="0"/>
                          </a:lnTo>
                          <a:lnTo>
                            <a:pt x="108" y="0"/>
                          </a:lnTo>
                          <a:lnTo>
                            <a:pt x="108" y="6"/>
                          </a:lnTo>
                          <a:lnTo>
                            <a:pt x="108" y="11"/>
                          </a:lnTo>
                          <a:lnTo>
                            <a:pt x="108" y="17"/>
                          </a:lnTo>
                          <a:lnTo>
                            <a:pt x="108" y="23"/>
                          </a:lnTo>
                          <a:lnTo>
                            <a:pt x="108" y="29"/>
                          </a:lnTo>
                          <a:lnTo>
                            <a:pt x="105" y="35"/>
                          </a:lnTo>
                          <a:lnTo>
                            <a:pt x="105" y="40"/>
                          </a:lnTo>
                          <a:lnTo>
                            <a:pt x="105" y="46"/>
                          </a:lnTo>
                          <a:lnTo>
                            <a:pt x="105" y="52"/>
                          </a:lnTo>
                          <a:lnTo>
                            <a:pt x="105" y="58"/>
                          </a:lnTo>
                          <a:lnTo>
                            <a:pt x="102" y="64"/>
                          </a:lnTo>
                          <a:lnTo>
                            <a:pt x="102" y="69"/>
                          </a:lnTo>
                          <a:lnTo>
                            <a:pt x="99" y="75"/>
                          </a:lnTo>
                          <a:lnTo>
                            <a:pt x="99" y="81"/>
                          </a:lnTo>
                          <a:lnTo>
                            <a:pt x="96" y="90"/>
                          </a:lnTo>
                          <a:lnTo>
                            <a:pt x="96" y="96"/>
                          </a:lnTo>
                          <a:lnTo>
                            <a:pt x="93" y="101"/>
                          </a:lnTo>
                          <a:lnTo>
                            <a:pt x="91" y="107"/>
                          </a:lnTo>
                          <a:lnTo>
                            <a:pt x="88" y="116"/>
                          </a:lnTo>
                          <a:lnTo>
                            <a:pt x="85" y="125"/>
                          </a:lnTo>
                          <a:lnTo>
                            <a:pt x="82" y="130"/>
                          </a:lnTo>
                          <a:lnTo>
                            <a:pt x="79" y="139"/>
                          </a:lnTo>
                          <a:lnTo>
                            <a:pt x="73" y="148"/>
                          </a:lnTo>
                          <a:lnTo>
                            <a:pt x="70" y="154"/>
                          </a:lnTo>
                          <a:lnTo>
                            <a:pt x="67" y="162"/>
                          </a:lnTo>
                          <a:lnTo>
                            <a:pt x="61" y="174"/>
                          </a:lnTo>
                          <a:lnTo>
                            <a:pt x="56" y="183"/>
                          </a:lnTo>
                          <a:lnTo>
                            <a:pt x="50" y="192"/>
                          </a:lnTo>
                          <a:lnTo>
                            <a:pt x="44" y="203"/>
                          </a:lnTo>
                          <a:lnTo>
                            <a:pt x="41" y="212"/>
                          </a:lnTo>
                          <a:lnTo>
                            <a:pt x="32" y="223"/>
                          </a:lnTo>
                          <a:lnTo>
                            <a:pt x="26" y="235"/>
                          </a:lnTo>
                          <a:lnTo>
                            <a:pt x="3" y="235"/>
                          </a:lnTo>
                          <a:lnTo>
                            <a:pt x="26" y="235"/>
                          </a:lnTo>
                          <a:lnTo>
                            <a:pt x="23" y="241"/>
                          </a:lnTo>
                          <a:lnTo>
                            <a:pt x="18" y="244"/>
                          </a:lnTo>
                          <a:lnTo>
                            <a:pt x="12" y="244"/>
                          </a:lnTo>
                          <a:lnTo>
                            <a:pt x="9" y="241"/>
                          </a:lnTo>
                          <a:lnTo>
                            <a:pt x="3" y="238"/>
                          </a:lnTo>
                          <a:lnTo>
                            <a:pt x="3" y="232"/>
                          </a:lnTo>
                          <a:lnTo>
                            <a:pt x="0" y="229"/>
                          </a:lnTo>
                          <a:lnTo>
                            <a:pt x="3" y="223"/>
                          </a:lnTo>
                          <a:lnTo>
                            <a:pt x="26" y="223"/>
                          </a:lnTo>
                          <a:close/>
                        </a:path>
                      </a:pathLst>
                    </a:custGeom>
                    <a:solidFill>
                      <a:srgbClr val="000000"/>
                    </a:solidFill>
                    <a:ln w="9525">
                      <a:noFill/>
                      <a:round/>
                      <a:headEnd/>
                      <a:tailEnd/>
                    </a:ln>
                  </p:spPr>
                  <p:txBody>
                    <a:bodyPr/>
                    <a:lstStyle/>
                    <a:p>
                      <a:endParaRPr lang="en-US"/>
                    </a:p>
                  </p:txBody>
                </p:sp>
                <p:sp>
                  <p:nvSpPr>
                    <p:cNvPr id="18878" name="Freeform 76"/>
                    <p:cNvSpPr>
                      <a:spLocks/>
                    </p:cNvSpPr>
                    <p:nvPr/>
                  </p:nvSpPr>
                  <p:spPr bwMode="auto">
                    <a:xfrm>
                      <a:off x="4676" y="756"/>
                      <a:ext cx="78" cy="261"/>
                    </a:xfrm>
                    <a:custGeom>
                      <a:avLst/>
                      <a:gdLst>
                        <a:gd name="T0" fmla="*/ 78 w 78"/>
                        <a:gd name="T1" fmla="*/ 23 h 261"/>
                        <a:gd name="T2" fmla="*/ 73 w 78"/>
                        <a:gd name="T3" fmla="*/ 29 h 261"/>
                        <a:gd name="T4" fmla="*/ 67 w 78"/>
                        <a:gd name="T5" fmla="*/ 37 h 261"/>
                        <a:gd name="T6" fmla="*/ 58 w 78"/>
                        <a:gd name="T7" fmla="*/ 46 h 261"/>
                        <a:gd name="T8" fmla="*/ 52 w 78"/>
                        <a:gd name="T9" fmla="*/ 58 h 261"/>
                        <a:gd name="T10" fmla="*/ 46 w 78"/>
                        <a:gd name="T11" fmla="*/ 69 h 261"/>
                        <a:gd name="T12" fmla="*/ 40 w 78"/>
                        <a:gd name="T13" fmla="*/ 84 h 261"/>
                        <a:gd name="T14" fmla="*/ 35 w 78"/>
                        <a:gd name="T15" fmla="*/ 98 h 261"/>
                        <a:gd name="T16" fmla="*/ 32 w 78"/>
                        <a:gd name="T17" fmla="*/ 116 h 261"/>
                        <a:gd name="T18" fmla="*/ 29 w 78"/>
                        <a:gd name="T19" fmla="*/ 130 h 261"/>
                        <a:gd name="T20" fmla="*/ 26 w 78"/>
                        <a:gd name="T21" fmla="*/ 148 h 261"/>
                        <a:gd name="T22" fmla="*/ 26 w 78"/>
                        <a:gd name="T23" fmla="*/ 165 h 261"/>
                        <a:gd name="T24" fmla="*/ 26 w 78"/>
                        <a:gd name="T25" fmla="*/ 183 h 261"/>
                        <a:gd name="T26" fmla="*/ 29 w 78"/>
                        <a:gd name="T27" fmla="*/ 200 h 261"/>
                        <a:gd name="T28" fmla="*/ 32 w 78"/>
                        <a:gd name="T29" fmla="*/ 218 h 261"/>
                        <a:gd name="T30" fmla="*/ 37 w 78"/>
                        <a:gd name="T31" fmla="*/ 235 h 261"/>
                        <a:gd name="T32" fmla="*/ 43 w 78"/>
                        <a:gd name="T33" fmla="*/ 249 h 261"/>
                        <a:gd name="T34" fmla="*/ 14 w 78"/>
                        <a:gd name="T35" fmla="*/ 252 h 261"/>
                        <a:gd name="T36" fmla="*/ 8 w 78"/>
                        <a:gd name="T37" fmla="*/ 232 h 261"/>
                        <a:gd name="T38" fmla="*/ 2 w 78"/>
                        <a:gd name="T39" fmla="*/ 215 h 261"/>
                        <a:gd name="T40" fmla="*/ 0 w 78"/>
                        <a:gd name="T41" fmla="*/ 194 h 261"/>
                        <a:gd name="T42" fmla="*/ 0 w 78"/>
                        <a:gd name="T43" fmla="*/ 177 h 261"/>
                        <a:gd name="T44" fmla="*/ 0 w 78"/>
                        <a:gd name="T45" fmla="*/ 156 h 261"/>
                        <a:gd name="T46" fmla="*/ 0 w 78"/>
                        <a:gd name="T47" fmla="*/ 136 h 261"/>
                        <a:gd name="T48" fmla="*/ 2 w 78"/>
                        <a:gd name="T49" fmla="*/ 119 h 261"/>
                        <a:gd name="T50" fmla="*/ 8 w 78"/>
                        <a:gd name="T51" fmla="*/ 101 h 261"/>
                        <a:gd name="T52" fmla="*/ 11 w 78"/>
                        <a:gd name="T53" fmla="*/ 84 h 261"/>
                        <a:gd name="T54" fmla="*/ 17 w 78"/>
                        <a:gd name="T55" fmla="*/ 66 h 261"/>
                        <a:gd name="T56" fmla="*/ 23 w 78"/>
                        <a:gd name="T57" fmla="*/ 52 h 261"/>
                        <a:gd name="T58" fmla="*/ 32 w 78"/>
                        <a:gd name="T59" fmla="*/ 37 h 261"/>
                        <a:gd name="T60" fmla="*/ 40 w 78"/>
                        <a:gd name="T61" fmla="*/ 26 h 261"/>
                        <a:gd name="T62" fmla="*/ 49 w 78"/>
                        <a:gd name="T63" fmla="*/ 14 h 261"/>
                        <a:gd name="T64" fmla="*/ 58 w 78"/>
                        <a:gd name="T65" fmla="*/ 5 h 261"/>
                        <a:gd name="T66" fmla="*/ 64 w 78"/>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261"/>
                        <a:gd name="T104" fmla="*/ 78 w 78"/>
                        <a:gd name="T105" fmla="*/ 261 h 2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261">
                          <a:moveTo>
                            <a:pt x="78" y="23"/>
                          </a:moveTo>
                          <a:lnTo>
                            <a:pt x="78" y="23"/>
                          </a:lnTo>
                          <a:lnTo>
                            <a:pt x="75" y="26"/>
                          </a:lnTo>
                          <a:lnTo>
                            <a:pt x="73" y="29"/>
                          </a:lnTo>
                          <a:lnTo>
                            <a:pt x="70" y="32"/>
                          </a:lnTo>
                          <a:lnTo>
                            <a:pt x="67" y="37"/>
                          </a:lnTo>
                          <a:lnTo>
                            <a:pt x="61" y="40"/>
                          </a:lnTo>
                          <a:lnTo>
                            <a:pt x="58" y="46"/>
                          </a:lnTo>
                          <a:lnTo>
                            <a:pt x="55" y="52"/>
                          </a:lnTo>
                          <a:lnTo>
                            <a:pt x="52" y="58"/>
                          </a:lnTo>
                          <a:lnTo>
                            <a:pt x="49" y="63"/>
                          </a:lnTo>
                          <a:lnTo>
                            <a:pt x="46" y="69"/>
                          </a:lnTo>
                          <a:lnTo>
                            <a:pt x="43" y="78"/>
                          </a:lnTo>
                          <a:lnTo>
                            <a:pt x="40" y="84"/>
                          </a:lnTo>
                          <a:lnTo>
                            <a:pt x="37" y="93"/>
                          </a:lnTo>
                          <a:lnTo>
                            <a:pt x="35" y="98"/>
                          </a:lnTo>
                          <a:lnTo>
                            <a:pt x="35" y="107"/>
                          </a:lnTo>
                          <a:lnTo>
                            <a:pt x="32" y="116"/>
                          </a:lnTo>
                          <a:lnTo>
                            <a:pt x="29" y="125"/>
                          </a:lnTo>
                          <a:lnTo>
                            <a:pt x="29" y="130"/>
                          </a:lnTo>
                          <a:lnTo>
                            <a:pt x="26" y="142"/>
                          </a:lnTo>
                          <a:lnTo>
                            <a:pt x="26" y="148"/>
                          </a:lnTo>
                          <a:lnTo>
                            <a:pt x="26" y="156"/>
                          </a:lnTo>
                          <a:lnTo>
                            <a:pt x="26" y="165"/>
                          </a:lnTo>
                          <a:lnTo>
                            <a:pt x="26" y="174"/>
                          </a:lnTo>
                          <a:lnTo>
                            <a:pt x="26" y="183"/>
                          </a:lnTo>
                          <a:lnTo>
                            <a:pt x="26" y="191"/>
                          </a:lnTo>
                          <a:lnTo>
                            <a:pt x="29" y="200"/>
                          </a:lnTo>
                          <a:lnTo>
                            <a:pt x="29" y="209"/>
                          </a:lnTo>
                          <a:lnTo>
                            <a:pt x="32" y="218"/>
                          </a:lnTo>
                          <a:lnTo>
                            <a:pt x="35" y="226"/>
                          </a:lnTo>
                          <a:lnTo>
                            <a:pt x="37" y="235"/>
                          </a:lnTo>
                          <a:lnTo>
                            <a:pt x="40" y="241"/>
                          </a:lnTo>
                          <a:lnTo>
                            <a:pt x="43" y="249"/>
                          </a:lnTo>
                          <a:lnTo>
                            <a:pt x="20" y="261"/>
                          </a:lnTo>
                          <a:lnTo>
                            <a:pt x="14" y="252"/>
                          </a:lnTo>
                          <a:lnTo>
                            <a:pt x="11" y="244"/>
                          </a:lnTo>
                          <a:lnTo>
                            <a:pt x="8" y="232"/>
                          </a:lnTo>
                          <a:lnTo>
                            <a:pt x="5" y="223"/>
                          </a:lnTo>
                          <a:lnTo>
                            <a:pt x="2" y="215"/>
                          </a:lnTo>
                          <a:lnTo>
                            <a:pt x="2" y="203"/>
                          </a:lnTo>
                          <a:lnTo>
                            <a:pt x="0" y="194"/>
                          </a:lnTo>
                          <a:lnTo>
                            <a:pt x="0" y="186"/>
                          </a:lnTo>
                          <a:lnTo>
                            <a:pt x="0" y="177"/>
                          </a:lnTo>
                          <a:lnTo>
                            <a:pt x="0" y="165"/>
                          </a:lnTo>
                          <a:lnTo>
                            <a:pt x="0" y="156"/>
                          </a:lnTo>
                          <a:lnTo>
                            <a:pt x="0" y="148"/>
                          </a:lnTo>
                          <a:lnTo>
                            <a:pt x="0" y="136"/>
                          </a:lnTo>
                          <a:lnTo>
                            <a:pt x="2" y="127"/>
                          </a:lnTo>
                          <a:lnTo>
                            <a:pt x="2" y="119"/>
                          </a:lnTo>
                          <a:lnTo>
                            <a:pt x="5" y="110"/>
                          </a:lnTo>
                          <a:lnTo>
                            <a:pt x="8" y="101"/>
                          </a:lnTo>
                          <a:lnTo>
                            <a:pt x="8" y="93"/>
                          </a:lnTo>
                          <a:lnTo>
                            <a:pt x="11" y="84"/>
                          </a:lnTo>
                          <a:lnTo>
                            <a:pt x="14" y="75"/>
                          </a:lnTo>
                          <a:lnTo>
                            <a:pt x="17" y="66"/>
                          </a:lnTo>
                          <a:lnTo>
                            <a:pt x="20" y="61"/>
                          </a:lnTo>
                          <a:lnTo>
                            <a:pt x="23" y="52"/>
                          </a:lnTo>
                          <a:lnTo>
                            <a:pt x="29" y="46"/>
                          </a:lnTo>
                          <a:lnTo>
                            <a:pt x="32" y="37"/>
                          </a:lnTo>
                          <a:lnTo>
                            <a:pt x="35" y="32"/>
                          </a:lnTo>
                          <a:lnTo>
                            <a:pt x="40" y="26"/>
                          </a:lnTo>
                          <a:lnTo>
                            <a:pt x="43" y="20"/>
                          </a:lnTo>
                          <a:lnTo>
                            <a:pt x="49" y="14"/>
                          </a:lnTo>
                          <a:lnTo>
                            <a:pt x="52" y="11"/>
                          </a:lnTo>
                          <a:lnTo>
                            <a:pt x="58" y="5"/>
                          </a:lnTo>
                          <a:lnTo>
                            <a:pt x="64" y="0"/>
                          </a:lnTo>
                          <a:lnTo>
                            <a:pt x="78" y="23"/>
                          </a:lnTo>
                          <a:close/>
                        </a:path>
                      </a:pathLst>
                    </a:custGeom>
                    <a:solidFill>
                      <a:srgbClr val="000000"/>
                    </a:solidFill>
                    <a:ln w="9525">
                      <a:noFill/>
                      <a:round/>
                      <a:headEnd/>
                      <a:tailEnd/>
                    </a:ln>
                  </p:spPr>
                  <p:txBody>
                    <a:bodyPr/>
                    <a:lstStyle/>
                    <a:p>
                      <a:endParaRPr lang="en-US"/>
                    </a:p>
                  </p:txBody>
                </p:sp>
                <p:sp>
                  <p:nvSpPr>
                    <p:cNvPr id="18879" name="Freeform 77"/>
                    <p:cNvSpPr>
                      <a:spLocks/>
                    </p:cNvSpPr>
                    <p:nvPr/>
                  </p:nvSpPr>
                  <p:spPr bwMode="auto">
                    <a:xfrm>
                      <a:off x="4690" y="724"/>
                      <a:ext cx="99" cy="287"/>
                    </a:xfrm>
                    <a:custGeom>
                      <a:avLst/>
                      <a:gdLst>
                        <a:gd name="T0" fmla="*/ 59 w 99"/>
                        <a:gd name="T1" fmla="*/ 43 h 287"/>
                        <a:gd name="T2" fmla="*/ 61 w 99"/>
                        <a:gd name="T3" fmla="*/ 40 h 287"/>
                        <a:gd name="T4" fmla="*/ 67 w 99"/>
                        <a:gd name="T5" fmla="*/ 37 h 287"/>
                        <a:gd name="T6" fmla="*/ 70 w 99"/>
                        <a:gd name="T7" fmla="*/ 32 h 287"/>
                        <a:gd name="T8" fmla="*/ 76 w 99"/>
                        <a:gd name="T9" fmla="*/ 26 h 287"/>
                        <a:gd name="T10" fmla="*/ 82 w 99"/>
                        <a:gd name="T11" fmla="*/ 20 h 287"/>
                        <a:gd name="T12" fmla="*/ 88 w 99"/>
                        <a:gd name="T13" fmla="*/ 14 h 287"/>
                        <a:gd name="T14" fmla="*/ 94 w 99"/>
                        <a:gd name="T15" fmla="*/ 5 h 287"/>
                        <a:gd name="T16" fmla="*/ 99 w 99"/>
                        <a:gd name="T17" fmla="*/ 0 h 287"/>
                        <a:gd name="T18" fmla="*/ 99 w 99"/>
                        <a:gd name="T19" fmla="*/ 0 h 287"/>
                        <a:gd name="T20" fmla="*/ 99 w 99"/>
                        <a:gd name="T21" fmla="*/ 5 h 287"/>
                        <a:gd name="T22" fmla="*/ 99 w 99"/>
                        <a:gd name="T23" fmla="*/ 11 h 287"/>
                        <a:gd name="T24" fmla="*/ 99 w 99"/>
                        <a:gd name="T25" fmla="*/ 20 h 287"/>
                        <a:gd name="T26" fmla="*/ 99 w 99"/>
                        <a:gd name="T27" fmla="*/ 29 h 287"/>
                        <a:gd name="T28" fmla="*/ 99 w 99"/>
                        <a:gd name="T29" fmla="*/ 37 h 287"/>
                        <a:gd name="T30" fmla="*/ 99 w 99"/>
                        <a:gd name="T31" fmla="*/ 49 h 287"/>
                        <a:gd name="T32" fmla="*/ 99 w 99"/>
                        <a:gd name="T33" fmla="*/ 58 h 287"/>
                        <a:gd name="T34" fmla="*/ 96 w 99"/>
                        <a:gd name="T35" fmla="*/ 81 h 287"/>
                        <a:gd name="T36" fmla="*/ 94 w 99"/>
                        <a:gd name="T37" fmla="*/ 104 h 287"/>
                        <a:gd name="T38" fmla="*/ 91 w 99"/>
                        <a:gd name="T39" fmla="*/ 125 h 287"/>
                        <a:gd name="T40" fmla="*/ 85 w 99"/>
                        <a:gd name="T41" fmla="*/ 148 h 287"/>
                        <a:gd name="T42" fmla="*/ 76 w 99"/>
                        <a:gd name="T43" fmla="*/ 177 h 287"/>
                        <a:gd name="T44" fmla="*/ 61 w 99"/>
                        <a:gd name="T45" fmla="*/ 206 h 287"/>
                        <a:gd name="T46" fmla="*/ 41 w 99"/>
                        <a:gd name="T47" fmla="*/ 244 h 287"/>
                        <a:gd name="T48" fmla="*/ 18 w 99"/>
                        <a:gd name="T49" fmla="*/ 287 h 287"/>
                        <a:gd name="T50" fmla="*/ 6 w 99"/>
                        <a:gd name="T51" fmla="*/ 252 h 287"/>
                        <a:gd name="T52" fmla="*/ 0 w 99"/>
                        <a:gd name="T53" fmla="*/ 215 h 287"/>
                        <a:gd name="T54" fmla="*/ 0 w 99"/>
                        <a:gd name="T55" fmla="*/ 180 h 287"/>
                        <a:gd name="T56" fmla="*/ 3 w 99"/>
                        <a:gd name="T57" fmla="*/ 145 h 287"/>
                        <a:gd name="T58" fmla="*/ 12 w 99"/>
                        <a:gd name="T59" fmla="*/ 113 h 287"/>
                        <a:gd name="T60" fmla="*/ 26 w 99"/>
                        <a:gd name="T61" fmla="*/ 84 h 287"/>
                        <a:gd name="T62" fmla="*/ 41 w 99"/>
                        <a:gd name="T63" fmla="*/ 61 h 287"/>
                        <a:gd name="T64" fmla="*/ 59 w 99"/>
                        <a:gd name="T65" fmla="*/ 4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287"/>
                        <a:gd name="T101" fmla="*/ 99 w 99"/>
                        <a:gd name="T102" fmla="*/ 287 h 2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287">
                          <a:moveTo>
                            <a:pt x="59" y="43"/>
                          </a:moveTo>
                          <a:lnTo>
                            <a:pt x="61" y="40"/>
                          </a:lnTo>
                          <a:lnTo>
                            <a:pt x="67" y="37"/>
                          </a:lnTo>
                          <a:lnTo>
                            <a:pt x="70" y="32"/>
                          </a:lnTo>
                          <a:lnTo>
                            <a:pt x="76" y="26"/>
                          </a:lnTo>
                          <a:lnTo>
                            <a:pt x="82" y="20"/>
                          </a:lnTo>
                          <a:lnTo>
                            <a:pt x="88" y="14"/>
                          </a:lnTo>
                          <a:lnTo>
                            <a:pt x="94" y="5"/>
                          </a:lnTo>
                          <a:lnTo>
                            <a:pt x="99" y="0"/>
                          </a:lnTo>
                          <a:lnTo>
                            <a:pt x="99" y="5"/>
                          </a:lnTo>
                          <a:lnTo>
                            <a:pt x="99" y="11"/>
                          </a:lnTo>
                          <a:lnTo>
                            <a:pt x="99" y="20"/>
                          </a:lnTo>
                          <a:lnTo>
                            <a:pt x="99" y="29"/>
                          </a:lnTo>
                          <a:lnTo>
                            <a:pt x="99" y="37"/>
                          </a:lnTo>
                          <a:lnTo>
                            <a:pt x="99" y="49"/>
                          </a:lnTo>
                          <a:lnTo>
                            <a:pt x="99" y="58"/>
                          </a:lnTo>
                          <a:lnTo>
                            <a:pt x="96" y="81"/>
                          </a:lnTo>
                          <a:lnTo>
                            <a:pt x="94" y="104"/>
                          </a:lnTo>
                          <a:lnTo>
                            <a:pt x="91" y="125"/>
                          </a:lnTo>
                          <a:lnTo>
                            <a:pt x="85" y="148"/>
                          </a:lnTo>
                          <a:lnTo>
                            <a:pt x="76" y="177"/>
                          </a:lnTo>
                          <a:lnTo>
                            <a:pt x="61" y="206"/>
                          </a:lnTo>
                          <a:lnTo>
                            <a:pt x="41" y="244"/>
                          </a:lnTo>
                          <a:lnTo>
                            <a:pt x="18" y="287"/>
                          </a:lnTo>
                          <a:lnTo>
                            <a:pt x="6" y="252"/>
                          </a:lnTo>
                          <a:lnTo>
                            <a:pt x="0" y="215"/>
                          </a:lnTo>
                          <a:lnTo>
                            <a:pt x="0" y="180"/>
                          </a:lnTo>
                          <a:lnTo>
                            <a:pt x="3" y="145"/>
                          </a:lnTo>
                          <a:lnTo>
                            <a:pt x="12" y="113"/>
                          </a:lnTo>
                          <a:lnTo>
                            <a:pt x="26" y="84"/>
                          </a:lnTo>
                          <a:lnTo>
                            <a:pt x="41" y="61"/>
                          </a:lnTo>
                          <a:lnTo>
                            <a:pt x="59" y="43"/>
                          </a:lnTo>
                          <a:close/>
                        </a:path>
                      </a:pathLst>
                    </a:custGeom>
                    <a:solidFill>
                      <a:srgbClr val="FFFFFF"/>
                    </a:solidFill>
                    <a:ln w="9525">
                      <a:noFill/>
                      <a:round/>
                      <a:headEnd/>
                      <a:tailEnd/>
                    </a:ln>
                  </p:spPr>
                  <p:txBody>
                    <a:bodyPr/>
                    <a:lstStyle/>
                    <a:p>
                      <a:endParaRPr lang="en-US"/>
                    </a:p>
                  </p:txBody>
                </p:sp>
                <p:sp>
                  <p:nvSpPr>
                    <p:cNvPr id="18880" name="Freeform 78"/>
                    <p:cNvSpPr>
                      <a:spLocks/>
                    </p:cNvSpPr>
                    <p:nvPr/>
                  </p:nvSpPr>
                  <p:spPr bwMode="auto">
                    <a:xfrm>
                      <a:off x="4687" y="724"/>
                      <a:ext cx="102" cy="287"/>
                    </a:xfrm>
                    <a:custGeom>
                      <a:avLst/>
                      <a:gdLst>
                        <a:gd name="T0" fmla="*/ 102 w 102"/>
                        <a:gd name="T1" fmla="*/ 0 h 287"/>
                        <a:gd name="T2" fmla="*/ 99 w 102"/>
                        <a:gd name="T3" fmla="*/ 0 h 287"/>
                        <a:gd name="T4" fmla="*/ 99 w 102"/>
                        <a:gd name="T5" fmla="*/ 3 h 287"/>
                        <a:gd name="T6" fmla="*/ 94 w 102"/>
                        <a:gd name="T7" fmla="*/ 5 h 287"/>
                        <a:gd name="T8" fmla="*/ 91 w 102"/>
                        <a:gd name="T9" fmla="*/ 11 h 287"/>
                        <a:gd name="T10" fmla="*/ 85 w 102"/>
                        <a:gd name="T11" fmla="*/ 20 h 287"/>
                        <a:gd name="T12" fmla="*/ 76 w 102"/>
                        <a:gd name="T13" fmla="*/ 26 h 287"/>
                        <a:gd name="T14" fmla="*/ 70 w 102"/>
                        <a:gd name="T15" fmla="*/ 34 h 287"/>
                        <a:gd name="T16" fmla="*/ 62 w 102"/>
                        <a:gd name="T17" fmla="*/ 43 h 287"/>
                        <a:gd name="T18" fmla="*/ 53 w 102"/>
                        <a:gd name="T19" fmla="*/ 52 h 287"/>
                        <a:gd name="T20" fmla="*/ 44 w 102"/>
                        <a:gd name="T21" fmla="*/ 61 h 287"/>
                        <a:gd name="T22" fmla="*/ 38 w 102"/>
                        <a:gd name="T23" fmla="*/ 69 h 287"/>
                        <a:gd name="T24" fmla="*/ 32 w 102"/>
                        <a:gd name="T25" fmla="*/ 78 h 287"/>
                        <a:gd name="T26" fmla="*/ 26 w 102"/>
                        <a:gd name="T27" fmla="*/ 90 h 287"/>
                        <a:gd name="T28" fmla="*/ 21 w 102"/>
                        <a:gd name="T29" fmla="*/ 104 h 287"/>
                        <a:gd name="T30" fmla="*/ 15 w 102"/>
                        <a:gd name="T31" fmla="*/ 119 h 287"/>
                        <a:gd name="T32" fmla="*/ 9 w 102"/>
                        <a:gd name="T33" fmla="*/ 139 h 287"/>
                        <a:gd name="T34" fmla="*/ 3 w 102"/>
                        <a:gd name="T35" fmla="*/ 171 h 287"/>
                        <a:gd name="T36" fmla="*/ 0 w 102"/>
                        <a:gd name="T37" fmla="*/ 197 h 287"/>
                        <a:gd name="T38" fmla="*/ 3 w 102"/>
                        <a:gd name="T39" fmla="*/ 223 h 287"/>
                        <a:gd name="T40" fmla="*/ 6 w 102"/>
                        <a:gd name="T41" fmla="*/ 247 h 287"/>
                        <a:gd name="T42" fmla="*/ 12 w 102"/>
                        <a:gd name="T43" fmla="*/ 264 h 287"/>
                        <a:gd name="T44" fmla="*/ 15 w 102"/>
                        <a:gd name="T45" fmla="*/ 276 h 287"/>
                        <a:gd name="T46" fmla="*/ 18 w 102"/>
                        <a:gd name="T47" fmla="*/ 284 h 287"/>
                        <a:gd name="T48" fmla="*/ 21 w 102"/>
                        <a:gd name="T49" fmla="*/ 287 h 287"/>
                        <a:gd name="T50" fmla="*/ 26 w 102"/>
                        <a:gd name="T51" fmla="*/ 235 h 287"/>
                        <a:gd name="T52" fmla="*/ 35 w 102"/>
                        <a:gd name="T53" fmla="*/ 194 h 287"/>
                        <a:gd name="T54" fmla="*/ 44 w 102"/>
                        <a:gd name="T55" fmla="*/ 162 h 287"/>
                        <a:gd name="T56" fmla="*/ 50 w 102"/>
                        <a:gd name="T57" fmla="*/ 136 h 287"/>
                        <a:gd name="T58" fmla="*/ 56 w 102"/>
                        <a:gd name="T59" fmla="*/ 119 h 287"/>
                        <a:gd name="T60" fmla="*/ 62 w 102"/>
                        <a:gd name="T61" fmla="*/ 104 h 287"/>
                        <a:gd name="T62" fmla="*/ 67 w 102"/>
                        <a:gd name="T63" fmla="*/ 93 h 287"/>
                        <a:gd name="T64" fmla="*/ 70 w 102"/>
                        <a:gd name="T65" fmla="*/ 81 h 287"/>
                        <a:gd name="T66" fmla="*/ 73 w 102"/>
                        <a:gd name="T67" fmla="*/ 75 h 287"/>
                        <a:gd name="T68" fmla="*/ 76 w 102"/>
                        <a:gd name="T69" fmla="*/ 69 h 287"/>
                        <a:gd name="T70" fmla="*/ 79 w 102"/>
                        <a:gd name="T71" fmla="*/ 64 h 287"/>
                        <a:gd name="T72" fmla="*/ 82 w 102"/>
                        <a:gd name="T73" fmla="*/ 58 h 287"/>
                        <a:gd name="T74" fmla="*/ 85 w 102"/>
                        <a:gd name="T75" fmla="*/ 52 h 287"/>
                        <a:gd name="T76" fmla="*/ 88 w 102"/>
                        <a:gd name="T77" fmla="*/ 46 h 287"/>
                        <a:gd name="T78" fmla="*/ 91 w 102"/>
                        <a:gd name="T79" fmla="*/ 40 h 287"/>
                        <a:gd name="T80" fmla="*/ 94 w 102"/>
                        <a:gd name="T81" fmla="*/ 34 h 287"/>
                        <a:gd name="T82" fmla="*/ 97 w 102"/>
                        <a:gd name="T83" fmla="*/ 26 h 287"/>
                        <a:gd name="T84" fmla="*/ 97 w 102"/>
                        <a:gd name="T85" fmla="*/ 20 h 287"/>
                        <a:gd name="T86" fmla="*/ 99 w 102"/>
                        <a:gd name="T87" fmla="*/ 11 h 287"/>
                        <a:gd name="T88" fmla="*/ 99 w 102"/>
                        <a:gd name="T89" fmla="*/ 8 h 287"/>
                        <a:gd name="T90" fmla="*/ 99 w 102"/>
                        <a:gd name="T91" fmla="*/ 3 h 287"/>
                        <a:gd name="T92" fmla="*/ 102 w 102"/>
                        <a:gd name="T93" fmla="*/ 0 h 287"/>
                        <a:gd name="T94" fmla="*/ 102 w 102"/>
                        <a:gd name="T95" fmla="*/ 0 h 287"/>
                        <a:gd name="T96" fmla="*/ 102 w 102"/>
                        <a:gd name="T97" fmla="*/ 0 h 2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
                        <a:gd name="T148" fmla="*/ 0 h 287"/>
                        <a:gd name="T149" fmla="*/ 102 w 102"/>
                        <a:gd name="T150" fmla="*/ 287 h 2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 h="287">
                          <a:moveTo>
                            <a:pt x="102" y="0"/>
                          </a:moveTo>
                          <a:lnTo>
                            <a:pt x="99" y="0"/>
                          </a:lnTo>
                          <a:lnTo>
                            <a:pt x="99" y="3"/>
                          </a:lnTo>
                          <a:lnTo>
                            <a:pt x="94" y="5"/>
                          </a:lnTo>
                          <a:lnTo>
                            <a:pt x="91" y="11"/>
                          </a:lnTo>
                          <a:lnTo>
                            <a:pt x="85" y="20"/>
                          </a:lnTo>
                          <a:lnTo>
                            <a:pt x="76" y="26"/>
                          </a:lnTo>
                          <a:lnTo>
                            <a:pt x="70" y="34"/>
                          </a:lnTo>
                          <a:lnTo>
                            <a:pt x="62" y="43"/>
                          </a:lnTo>
                          <a:lnTo>
                            <a:pt x="53" y="52"/>
                          </a:lnTo>
                          <a:lnTo>
                            <a:pt x="44" y="61"/>
                          </a:lnTo>
                          <a:lnTo>
                            <a:pt x="38" y="69"/>
                          </a:lnTo>
                          <a:lnTo>
                            <a:pt x="32" y="78"/>
                          </a:lnTo>
                          <a:lnTo>
                            <a:pt x="26" y="90"/>
                          </a:lnTo>
                          <a:lnTo>
                            <a:pt x="21" y="104"/>
                          </a:lnTo>
                          <a:lnTo>
                            <a:pt x="15" y="119"/>
                          </a:lnTo>
                          <a:lnTo>
                            <a:pt x="9" y="139"/>
                          </a:lnTo>
                          <a:lnTo>
                            <a:pt x="3" y="171"/>
                          </a:lnTo>
                          <a:lnTo>
                            <a:pt x="0" y="197"/>
                          </a:lnTo>
                          <a:lnTo>
                            <a:pt x="3" y="223"/>
                          </a:lnTo>
                          <a:lnTo>
                            <a:pt x="6" y="247"/>
                          </a:lnTo>
                          <a:lnTo>
                            <a:pt x="12" y="264"/>
                          </a:lnTo>
                          <a:lnTo>
                            <a:pt x="15" y="276"/>
                          </a:lnTo>
                          <a:lnTo>
                            <a:pt x="18" y="284"/>
                          </a:lnTo>
                          <a:lnTo>
                            <a:pt x="21" y="287"/>
                          </a:lnTo>
                          <a:lnTo>
                            <a:pt x="26" y="235"/>
                          </a:lnTo>
                          <a:lnTo>
                            <a:pt x="35" y="194"/>
                          </a:lnTo>
                          <a:lnTo>
                            <a:pt x="44" y="162"/>
                          </a:lnTo>
                          <a:lnTo>
                            <a:pt x="50" y="136"/>
                          </a:lnTo>
                          <a:lnTo>
                            <a:pt x="56" y="119"/>
                          </a:lnTo>
                          <a:lnTo>
                            <a:pt x="62" y="104"/>
                          </a:lnTo>
                          <a:lnTo>
                            <a:pt x="67" y="93"/>
                          </a:lnTo>
                          <a:lnTo>
                            <a:pt x="70" y="81"/>
                          </a:lnTo>
                          <a:lnTo>
                            <a:pt x="73" y="75"/>
                          </a:lnTo>
                          <a:lnTo>
                            <a:pt x="76" y="69"/>
                          </a:lnTo>
                          <a:lnTo>
                            <a:pt x="79" y="64"/>
                          </a:lnTo>
                          <a:lnTo>
                            <a:pt x="82" y="58"/>
                          </a:lnTo>
                          <a:lnTo>
                            <a:pt x="85" y="52"/>
                          </a:lnTo>
                          <a:lnTo>
                            <a:pt x="88" y="46"/>
                          </a:lnTo>
                          <a:lnTo>
                            <a:pt x="91" y="40"/>
                          </a:lnTo>
                          <a:lnTo>
                            <a:pt x="94" y="34"/>
                          </a:lnTo>
                          <a:lnTo>
                            <a:pt x="97" y="26"/>
                          </a:lnTo>
                          <a:lnTo>
                            <a:pt x="97" y="20"/>
                          </a:lnTo>
                          <a:lnTo>
                            <a:pt x="99" y="11"/>
                          </a:lnTo>
                          <a:lnTo>
                            <a:pt x="99" y="8"/>
                          </a:lnTo>
                          <a:lnTo>
                            <a:pt x="99" y="3"/>
                          </a:lnTo>
                          <a:lnTo>
                            <a:pt x="102" y="0"/>
                          </a:lnTo>
                        </a:path>
                      </a:pathLst>
                    </a:custGeom>
                    <a:noFill/>
                    <a:ln w="14288">
                      <a:solidFill>
                        <a:srgbClr val="000000"/>
                      </a:solidFill>
                      <a:round/>
                      <a:headEnd/>
                      <a:tailEnd/>
                    </a:ln>
                  </p:spPr>
                  <p:txBody>
                    <a:bodyPr/>
                    <a:lstStyle/>
                    <a:p>
                      <a:endParaRPr lang="en-US"/>
                    </a:p>
                  </p:txBody>
                </p:sp>
                <p:sp>
                  <p:nvSpPr>
                    <p:cNvPr id="18881" name="Freeform 79"/>
                    <p:cNvSpPr>
                      <a:spLocks/>
                    </p:cNvSpPr>
                    <p:nvPr/>
                  </p:nvSpPr>
                  <p:spPr bwMode="auto">
                    <a:xfrm>
                      <a:off x="4687" y="724"/>
                      <a:ext cx="102" cy="287"/>
                    </a:xfrm>
                    <a:custGeom>
                      <a:avLst/>
                      <a:gdLst>
                        <a:gd name="T0" fmla="*/ 102 w 102"/>
                        <a:gd name="T1" fmla="*/ 0 h 287"/>
                        <a:gd name="T2" fmla="*/ 99 w 102"/>
                        <a:gd name="T3" fmla="*/ 0 h 287"/>
                        <a:gd name="T4" fmla="*/ 99 w 102"/>
                        <a:gd name="T5" fmla="*/ 3 h 287"/>
                        <a:gd name="T6" fmla="*/ 94 w 102"/>
                        <a:gd name="T7" fmla="*/ 5 h 287"/>
                        <a:gd name="T8" fmla="*/ 91 w 102"/>
                        <a:gd name="T9" fmla="*/ 11 h 287"/>
                        <a:gd name="T10" fmla="*/ 85 w 102"/>
                        <a:gd name="T11" fmla="*/ 20 h 287"/>
                        <a:gd name="T12" fmla="*/ 76 w 102"/>
                        <a:gd name="T13" fmla="*/ 26 h 287"/>
                        <a:gd name="T14" fmla="*/ 70 w 102"/>
                        <a:gd name="T15" fmla="*/ 34 h 287"/>
                        <a:gd name="T16" fmla="*/ 62 w 102"/>
                        <a:gd name="T17" fmla="*/ 43 h 287"/>
                        <a:gd name="T18" fmla="*/ 53 w 102"/>
                        <a:gd name="T19" fmla="*/ 52 h 287"/>
                        <a:gd name="T20" fmla="*/ 44 w 102"/>
                        <a:gd name="T21" fmla="*/ 61 h 287"/>
                        <a:gd name="T22" fmla="*/ 38 w 102"/>
                        <a:gd name="T23" fmla="*/ 69 h 287"/>
                        <a:gd name="T24" fmla="*/ 32 w 102"/>
                        <a:gd name="T25" fmla="*/ 78 h 287"/>
                        <a:gd name="T26" fmla="*/ 26 w 102"/>
                        <a:gd name="T27" fmla="*/ 90 h 287"/>
                        <a:gd name="T28" fmla="*/ 21 w 102"/>
                        <a:gd name="T29" fmla="*/ 104 h 287"/>
                        <a:gd name="T30" fmla="*/ 15 w 102"/>
                        <a:gd name="T31" fmla="*/ 119 h 287"/>
                        <a:gd name="T32" fmla="*/ 9 w 102"/>
                        <a:gd name="T33" fmla="*/ 139 h 287"/>
                        <a:gd name="T34" fmla="*/ 3 w 102"/>
                        <a:gd name="T35" fmla="*/ 171 h 287"/>
                        <a:gd name="T36" fmla="*/ 0 w 102"/>
                        <a:gd name="T37" fmla="*/ 197 h 287"/>
                        <a:gd name="T38" fmla="*/ 3 w 102"/>
                        <a:gd name="T39" fmla="*/ 223 h 287"/>
                        <a:gd name="T40" fmla="*/ 6 w 102"/>
                        <a:gd name="T41" fmla="*/ 247 h 287"/>
                        <a:gd name="T42" fmla="*/ 12 w 102"/>
                        <a:gd name="T43" fmla="*/ 264 h 287"/>
                        <a:gd name="T44" fmla="*/ 15 w 102"/>
                        <a:gd name="T45" fmla="*/ 276 h 287"/>
                        <a:gd name="T46" fmla="*/ 18 w 102"/>
                        <a:gd name="T47" fmla="*/ 284 h 287"/>
                        <a:gd name="T48" fmla="*/ 21 w 102"/>
                        <a:gd name="T49" fmla="*/ 287 h 287"/>
                        <a:gd name="T50" fmla="*/ 26 w 102"/>
                        <a:gd name="T51" fmla="*/ 235 h 287"/>
                        <a:gd name="T52" fmla="*/ 35 w 102"/>
                        <a:gd name="T53" fmla="*/ 194 h 287"/>
                        <a:gd name="T54" fmla="*/ 44 w 102"/>
                        <a:gd name="T55" fmla="*/ 162 h 287"/>
                        <a:gd name="T56" fmla="*/ 50 w 102"/>
                        <a:gd name="T57" fmla="*/ 136 h 287"/>
                        <a:gd name="T58" fmla="*/ 56 w 102"/>
                        <a:gd name="T59" fmla="*/ 119 h 287"/>
                        <a:gd name="T60" fmla="*/ 62 w 102"/>
                        <a:gd name="T61" fmla="*/ 104 h 287"/>
                        <a:gd name="T62" fmla="*/ 67 w 102"/>
                        <a:gd name="T63" fmla="*/ 93 h 287"/>
                        <a:gd name="T64" fmla="*/ 70 w 102"/>
                        <a:gd name="T65" fmla="*/ 81 h 287"/>
                        <a:gd name="T66" fmla="*/ 73 w 102"/>
                        <a:gd name="T67" fmla="*/ 75 h 287"/>
                        <a:gd name="T68" fmla="*/ 76 w 102"/>
                        <a:gd name="T69" fmla="*/ 69 h 287"/>
                        <a:gd name="T70" fmla="*/ 79 w 102"/>
                        <a:gd name="T71" fmla="*/ 64 h 287"/>
                        <a:gd name="T72" fmla="*/ 82 w 102"/>
                        <a:gd name="T73" fmla="*/ 58 h 287"/>
                        <a:gd name="T74" fmla="*/ 85 w 102"/>
                        <a:gd name="T75" fmla="*/ 52 h 287"/>
                        <a:gd name="T76" fmla="*/ 88 w 102"/>
                        <a:gd name="T77" fmla="*/ 46 h 287"/>
                        <a:gd name="T78" fmla="*/ 91 w 102"/>
                        <a:gd name="T79" fmla="*/ 40 h 287"/>
                        <a:gd name="T80" fmla="*/ 94 w 102"/>
                        <a:gd name="T81" fmla="*/ 34 h 287"/>
                        <a:gd name="T82" fmla="*/ 97 w 102"/>
                        <a:gd name="T83" fmla="*/ 26 h 287"/>
                        <a:gd name="T84" fmla="*/ 97 w 102"/>
                        <a:gd name="T85" fmla="*/ 20 h 287"/>
                        <a:gd name="T86" fmla="*/ 99 w 102"/>
                        <a:gd name="T87" fmla="*/ 11 h 287"/>
                        <a:gd name="T88" fmla="*/ 99 w 102"/>
                        <a:gd name="T89" fmla="*/ 8 h 287"/>
                        <a:gd name="T90" fmla="*/ 99 w 102"/>
                        <a:gd name="T91" fmla="*/ 3 h 287"/>
                        <a:gd name="T92" fmla="*/ 102 w 102"/>
                        <a:gd name="T93" fmla="*/ 0 h 287"/>
                        <a:gd name="T94" fmla="*/ 102 w 102"/>
                        <a:gd name="T95" fmla="*/ 0 h 287"/>
                        <a:gd name="T96" fmla="*/ 102 w 102"/>
                        <a:gd name="T97" fmla="*/ 0 h 2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
                        <a:gd name="T148" fmla="*/ 0 h 287"/>
                        <a:gd name="T149" fmla="*/ 102 w 102"/>
                        <a:gd name="T150" fmla="*/ 287 h 2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 h="287">
                          <a:moveTo>
                            <a:pt x="102" y="0"/>
                          </a:moveTo>
                          <a:lnTo>
                            <a:pt x="99" y="0"/>
                          </a:lnTo>
                          <a:lnTo>
                            <a:pt x="99" y="3"/>
                          </a:lnTo>
                          <a:lnTo>
                            <a:pt x="94" y="5"/>
                          </a:lnTo>
                          <a:lnTo>
                            <a:pt x="91" y="11"/>
                          </a:lnTo>
                          <a:lnTo>
                            <a:pt x="85" y="20"/>
                          </a:lnTo>
                          <a:lnTo>
                            <a:pt x="76" y="26"/>
                          </a:lnTo>
                          <a:lnTo>
                            <a:pt x="70" y="34"/>
                          </a:lnTo>
                          <a:lnTo>
                            <a:pt x="62" y="43"/>
                          </a:lnTo>
                          <a:lnTo>
                            <a:pt x="53" y="52"/>
                          </a:lnTo>
                          <a:lnTo>
                            <a:pt x="44" y="61"/>
                          </a:lnTo>
                          <a:lnTo>
                            <a:pt x="38" y="69"/>
                          </a:lnTo>
                          <a:lnTo>
                            <a:pt x="32" y="78"/>
                          </a:lnTo>
                          <a:lnTo>
                            <a:pt x="26" y="90"/>
                          </a:lnTo>
                          <a:lnTo>
                            <a:pt x="21" y="104"/>
                          </a:lnTo>
                          <a:lnTo>
                            <a:pt x="15" y="119"/>
                          </a:lnTo>
                          <a:lnTo>
                            <a:pt x="9" y="139"/>
                          </a:lnTo>
                          <a:lnTo>
                            <a:pt x="3" y="171"/>
                          </a:lnTo>
                          <a:lnTo>
                            <a:pt x="0" y="197"/>
                          </a:lnTo>
                          <a:lnTo>
                            <a:pt x="3" y="223"/>
                          </a:lnTo>
                          <a:lnTo>
                            <a:pt x="6" y="247"/>
                          </a:lnTo>
                          <a:lnTo>
                            <a:pt x="12" y="264"/>
                          </a:lnTo>
                          <a:lnTo>
                            <a:pt x="15" y="276"/>
                          </a:lnTo>
                          <a:lnTo>
                            <a:pt x="18" y="284"/>
                          </a:lnTo>
                          <a:lnTo>
                            <a:pt x="21" y="287"/>
                          </a:lnTo>
                          <a:lnTo>
                            <a:pt x="26" y="235"/>
                          </a:lnTo>
                          <a:lnTo>
                            <a:pt x="35" y="194"/>
                          </a:lnTo>
                          <a:lnTo>
                            <a:pt x="44" y="162"/>
                          </a:lnTo>
                          <a:lnTo>
                            <a:pt x="50" y="136"/>
                          </a:lnTo>
                          <a:lnTo>
                            <a:pt x="56" y="119"/>
                          </a:lnTo>
                          <a:lnTo>
                            <a:pt x="62" y="104"/>
                          </a:lnTo>
                          <a:lnTo>
                            <a:pt x="67" y="93"/>
                          </a:lnTo>
                          <a:lnTo>
                            <a:pt x="70" y="81"/>
                          </a:lnTo>
                          <a:lnTo>
                            <a:pt x="73" y="75"/>
                          </a:lnTo>
                          <a:lnTo>
                            <a:pt x="76" y="69"/>
                          </a:lnTo>
                          <a:lnTo>
                            <a:pt x="79" y="64"/>
                          </a:lnTo>
                          <a:lnTo>
                            <a:pt x="82" y="58"/>
                          </a:lnTo>
                          <a:lnTo>
                            <a:pt x="85" y="52"/>
                          </a:lnTo>
                          <a:lnTo>
                            <a:pt x="88" y="46"/>
                          </a:lnTo>
                          <a:lnTo>
                            <a:pt x="91" y="40"/>
                          </a:lnTo>
                          <a:lnTo>
                            <a:pt x="94" y="34"/>
                          </a:lnTo>
                          <a:lnTo>
                            <a:pt x="97" y="26"/>
                          </a:lnTo>
                          <a:lnTo>
                            <a:pt x="97" y="20"/>
                          </a:lnTo>
                          <a:lnTo>
                            <a:pt x="99" y="11"/>
                          </a:lnTo>
                          <a:lnTo>
                            <a:pt x="99" y="8"/>
                          </a:lnTo>
                          <a:lnTo>
                            <a:pt x="99" y="3"/>
                          </a:lnTo>
                          <a:lnTo>
                            <a:pt x="102" y="0"/>
                          </a:lnTo>
                          <a:close/>
                        </a:path>
                      </a:pathLst>
                    </a:custGeom>
                    <a:solidFill>
                      <a:srgbClr val="FFBA00"/>
                    </a:solidFill>
                    <a:ln w="9525">
                      <a:noFill/>
                      <a:round/>
                      <a:headEnd/>
                      <a:tailEnd/>
                    </a:ln>
                  </p:spPr>
                  <p:txBody>
                    <a:bodyPr/>
                    <a:lstStyle/>
                    <a:p>
                      <a:endParaRPr lang="en-US"/>
                    </a:p>
                  </p:txBody>
                </p:sp>
                <p:sp>
                  <p:nvSpPr>
                    <p:cNvPr id="18882" name="Freeform 80"/>
                    <p:cNvSpPr>
                      <a:spLocks/>
                    </p:cNvSpPr>
                    <p:nvPr/>
                  </p:nvSpPr>
                  <p:spPr bwMode="auto">
                    <a:xfrm>
                      <a:off x="4620" y="805"/>
                      <a:ext cx="137" cy="259"/>
                    </a:xfrm>
                    <a:custGeom>
                      <a:avLst/>
                      <a:gdLst>
                        <a:gd name="T0" fmla="*/ 32 w 137"/>
                        <a:gd name="T1" fmla="*/ 17 h 259"/>
                        <a:gd name="T2" fmla="*/ 29 w 137"/>
                        <a:gd name="T3" fmla="*/ 29 h 259"/>
                        <a:gd name="T4" fmla="*/ 29 w 137"/>
                        <a:gd name="T5" fmla="*/ 44 h 259"/>
                        <a:gd name="T6" fmla="*/ 29 w 137"/>
                        <a:gd name="T7" fmla="*/ 58 h 259"/>
                        <a:gd name="T8" fmla="*/ 29 w 137"/>
                        <a:gd name="T9" fmla="*/ 73 h 259"/>
                        <a:gd name="T10" fmla="*/ 32 w 137"/>
                        <a:gd name="T11" fmla="*/ 87 h 259"/>
                        <a:gd name="T12" fmla="*/ 38 w 137"/>
                        <a:gd name="T13" fmla="*/ 105 h 259"/>
                        <a:gd name="T14" fmla="*/ 44 w 137"/>
                        <a:gd name="T15" fmla="*/ 122 h 259"/>
                        <a:gd name="T16" fmla="*/ 50 w 137"/>
                        <a:gd name="T17" fmla="*/ 137 h 259"/>
                        <a:gd name="T18" fmla="*/ 58 w 137"/>
                        <a:gd name="T19" fmla="*/ 154 h 259"/>
                        <a:gd name="T20" fmla="*/ 67 w 137"/>
                        <a:gd name="T21" fmla="*/ 169 h 259"/>
                        <a:gd name="T22" fmla="*/ 76 w 137"/>
                        <a:gd name="T23" fmla="*/ 183 h 259"/>
                        <a:gd name="T24" fmla="*/ 88 w 137"/>
                        <a:gd name="T25" fmla="*/ 198 h 259"/>
                        <a:gd name="T26" fmla="*/ 99 w 137"/>
                        <a:gd name="T27" fmla="*/ 209 h 259"/>
                        <a:gd name="T28" fmla="*/ 111 w 137"/>
                        <a:gd name="T29" fmla="*/ 218 h 259"/>
                        <a:gd name="T30" fmla="*/ 123 w 137"/>
                        <a:gd name="T31" fmla="*/ 230 h 259"/>
                        <a:gd name="T32" fmla="*/ 137 w 137"/>
                        <a:gd name="T33" fmla="*/ 235 h 259"/>
                        <a:gd name="T34" fmla="*/ 117 w 137"/>
                        <a:gd name="T35" fmla="*/ 256 h 259"/>
                        <a:gd name="T36" fmla="*/ 102 w 137"/>
                        <a:gd name="T37" fmla="*/ 247 h 259"/>
                        <a:gd name="T38" fmla="*/ 88 w 137"/>
                        <a:gd name="T39" fmla="*/ 235 h 259"/>
                        <a:gd name="T40" fmla="*/ 73 w 137"/>
                        <a:gd name="T41" fmla="*/ 221 h 259"/>
                        <a:gd name="T42" fmla="*/ 61 w 137"/>
                        <a:gd name="T43" fmla="*/ 206 h 259"/>
                        <a:gd name="T44" fmla="*/ 50 w 137"/>
                        <a:gd name="T45" fmla="*/ 192 h 259"/>
                        <a:gd name="T46" fmla="*/ 38 w 137"/>
                        <a:gd name="T47" fmla="*/ 174 h 259"/>
                        <a:gd name="T48" fmla="*/ 29 w 137"/>
                        <a:gd name="T49" fmla="*/ 157 h 259"/>
                        <a:gd name="T50" fmla="*/ 21 w 137"/>
                        <a:gd name="T51" fmla="*/ 139 h 259"/>
                        <a:gd name="T52" fmla="*/ 15 w 137"/>
                        <a:gd name="T53" fmla="*/ 122 h 259"/>
                        <a:gd name="T54" fmla="*/ 9 w 137"/>
                        <a:gd name="T55" fmla="*/ 105 h 259"/>
                        <a:gd name="T56" fmla="*/ 6 w 137"/>
                        <a:gd name="T57" fmla="*/ 84 h 259"/>
                        <a:gd name="T58" fmla="*/ 3 w 137"/>
                        <a:gd name="T59" fmla="*/ 67 h 259"/>
                        <a:gd name="T60" fmla="*/ 0 w 137"/>
                        <a:gd name="T61" fmla="*/ 49 h 259"/>
                        <a:gd name="T62" fmla="*/ 0 w 137"/>
                        <a:gd name="T63" fmla="*/ 35 h 259"/>
                        <a:gd name="T64" fmla="*/ 3 w 137"/>
                        <a:gd name="T65" fmla="*/ 17 h 259"/>
                        <a:gd name="T66" fmla="*/ 23 w 137"/>
                        <a:gd name="T67" fmla="*/ 0 h 2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259"/>
                        <a:gd name="T104" fmla="*/ 137 w 137"/>
                        <a:gd name="T105" fmla="*/ 259 h 2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259">
                          <a:moveTo>
                            <a:pt x="12" y="26"/>
                          </a:moveTo>
                          <a:lnTo>
                            <a:pt x="32" y="17"/>
                          </a:lnTo>
                          <a:lnTo>
                            <a:pt x="29" y="23"/>
                          </a:lnTo>
                          <a:lnTo>
                            <a:pt x="29" y="29"/>
                          </a:lnTo>
                          <a:lnTo>
                            <a:pt x="29" y="35"/>
                          </a:lnTo>
                          <a:lnTo>
                            <a:pt x="29" y="44"/>
                          </a:lnTo>
                          <a:lnTo>
                            <a:pt x="29" y="49"/>
                          </a:lnTo>
                          <a:lnTo>
                            <a:pt x="29" y="58"/>
                          </a:lnTo>
                          <a:lnTo>
                            <a:pt x="29" y="64"/>
                          </a:lnTo>
                          <a:lnTo>
                            <a:pt x="29" y="73"/>
                          </a:lnTo>
                          <a:lnTo>
                            <a:pt x="32" y="81"/>
                          </a:lnTo>
                          <a:lnTo>
                            <a:pt x="32" y="87"/>
                          </a:lnTo>
                          <a:lnTo>
                            <a:pt x="35" y="96"/>
                          </a:lnTo>
                          <a:lnTo>
                            <a:pt x="38" y="105"/>
                          </a:lnTo>
                          <a:lnTo>
                            <a:pt x="41" y="113"/>
                          </a:lnTo>
                          <a:lnTo>
                            <a:pt x="44" y="122"/>
                          </a:lnTo>
                          <a:lnTo>
                            <a:pt x="47" y="131"/>
                          </a:lnTo>
                          <a:lnTo>
                            <a:pt x="50" y="137"/>
                          </a:lnTo>
                          <a:lnTo>
                            <a:pt x="53" y="145"/>
                          </a:lnTo>
                          <a:lnTo>
                            <a:pt x="58" y="154"/>
                          </a:lnTo>
                          <a:lnTo>
                            <a:pt x="61" y="160"/>
                          </a:lnTo>
                          <a:lnTo>
                            <a:pt x="67" y="169"/>
                          </a:lnTo>
                          <a:lnTo>
                            <a:pt x="73" y="177"/>
                          </a:lnTo>
                          <a:lnTo>
                            <a:pt x="76" y="183"/>
                          </a:lnTo>
                          <a:lnTo>
                            <a:pt x="82" y="189"/>
                          </a:lnTo>
                          <a:lnTo>
                            <a:pt x="88" y="198"/>
                          </a:lnTo>
                          <a:lnTo>
                            <a:pt x="93" y="203"/>
                          </a:lnTo>
                          <a:lnTo>
                            <a:pt x="99" y="209"/>
                          </a:lnTo>
                          <a:lnTo>
                            <a:pt x="105" y="215"/>
                          </a:lnTo>
                          <a:lnTo>
                            <a:pt x="111" y="218"/>
                          </a:lnTo>
                          <a:lnTo>
                            <a:pt x="117" y="224"/>
                          </a:lnTo>
                          <a:lnTo>
                            <a:pt x="123" y="230"/>
                          </a:lnTo>
                          <a:lnTo>
                            <a:pt x="131" y="232"/>
                          </a:lnTo>
                          <a:lnTo>
                            <a:pt x="137" y="235"/>
                          </a:lnTo>
                          <a:lnTo>
                            <a:pt x="126" y="259"/>
                          </a:lnTo>
                          <a:lnTo>
                            <a:pt x="117" y="256"/>
                          </a:lnTo>
                          <a:lnTo>
                            <a:pt x="111" y="250"/>
                          </a:lnTo>
                          <a:lnTo>
                            <a:pt x="102" y="247"/>
                          </a:lnTo>
                          <a:lnTo>
                            <a:pt x="93" y="241"/>
                          </a:lnTo>
                          <a:lnTo>
                            <a:pt x="88" y="235"/>
                          </a:lnTo>
                          <a:lnTo>
                            <a:pt x="79" y="227"/>
                          </a:lnTo>
                          <a:lnTo>
                            <a:pt x="73" y="221"/>
                          </a:lnTo>
                          <a:lnTo>
                            <a:pt x="67" y="215"/>
                          </a:lnTo>
                          <a:lnTo>
                            <a:pt x="61" y="206"/>
                          </a:lnTo>
                          <a:lnTo>
                            <a:pt x="56" y="198"/>
                          </a:lnTo>
                          <a:lnTo>
                            <a:pt x="50" y="192"/>
                          </a:lnTo>
                          <a:lnTo>
                            <a:pt x="44" y="183"/>
                          </a:lnTo>
                          <a:lnTo>
                            <a:pt x="38" y="174"/>
                          </a:lnTo>
                          <a:lnTo>
                            <a:pt x="35" y="166"/>
                          </a:lnTo>
                          <a:lnTo>
                            <a:pt x="29" y="157"/>
                          </a:lnTo>
                          <a:lnTo>
                            <a:pt x="26" y="148"/>
                          </a:lnTo>
                          <a:lnTo>
                            <a:pt x="21" y="139"/>
                          </a:lnTo>
                          <a:lnTo>
                            <a:pt x="18" y="131"/>
                          </a:lnTo>
                          <a:lnTo>
                            <a:pt x="15" y="122"/>
                          </a:lnTo>
                          <a:lnTo>
                            <a:pt x="12" y="113"/>
                          </a:lnTo>
                          <a:lnTo>
                            <a:pt x="9" y="105"/>
                          </a:lnTo>
                          <a:lnTo>
                            <a:pt x="6" y="93"/>
                          </a:lnTo>
                          <a:lnTo>
                            <a:pt x="6" y="84"/>
                          </a:lnTo>
                          <a:lnTo>
                            <a:pt x="3" y="76"/>
                          </a:lnTo>
                          <a:lnTo>
                            <a:pt x="3" y="67"/>
                          </a:lnTo>
                          <a:lnTo>
                            <a:pt x="0" y="58"/>
                          </a:lnTo>
                          <a:lnTo>
                            <a:pt x="0" y="49"/>
                          </a:lnTo>
                          <a:lnTo>
                            <a:pt x="0" y="41"/>
                          </a:lnTo>
                          <a:lnTo>
                            <a:pt x="0" y="35"/>
                          </a:lnTo>
                          <a:lnTo>
                            <a:pt x="3" y="26"/>
                          </a:lnTo>
                          <a:lnTo>
                            <a:pt x="3" y="17"/>
                          </a:lnTo>
                          <a:lnTo>
                            <a:pt x="6" y="9"/>
                          </a:lnTo>
                          <a:lnTo>
                            <a:pt x="23" y="0"/>
                          </a:lnTo>
                          <a:lnTo>
                            <a:pt x="12" y="26"/>
                          </a:lnTo>
                          <a:close/>
                        </a:path>
                      </a:pathLst>
                    </a:custGeom>
                    <a:solidFill>
                      <a:srgbClr val="000000"/>
                    </a:solidFill>
                    <a:ln w="9525">
                      <a:noFill/>
                      <a:round/>
                      <a:headEnd/>
                      <a:tailEnd/>
                    </a:ln>
                  </p:spPr>
                  <p:txBody>
                    <a:bodyPr/>
                    <a:lstStyle/>
                    <a:p>
                      <a:endParaRPr lang="en-US"/>
                    </a:p>
                  </p:txBody>
                </p:sp>
                <p:sp>
                  <p:nvSpPr>
                    <p:cNvPr id="18883" name="Freeform 81"/>
                    <p:cNvSpPr>
                      <a:spLocks/>
                    </p:cNvSpPr>
                    <p:nvPr/>
                  </p:nvSpPr>
                  <p:spPr bwMode="auto">
                    <a:xfrm>
                      <a:off x="4632" y="805"/>
                      <a:ext cx="140" cy="262"/>
                    </a:xfrm>
                    <a:custGeom>
                      <a:avLst/>
                      <a:gdLst>
                        <a:gd name="T0" fmla="*/ 105 w 140"/>
                        <a:gd name="T1" fmla="*/ 244 h 262"/>
                        <a:gd name="T2" fmla="*/ 111 w 140"/>
                        <a:gd name="T3" fmla="*/ 218 h 262"/>
                        <a:gd name="T4" fmla="*/ 114 w 140"/>
                        <a:gd name="T5" fmla="*/ 192 h 262"/>
                        <a:gd name="T6" fmla="*/ 111 w 140"/>
                        <a:gd name="T7" fmla="*/ 169 h 262"/>
                        <a:gd name="T8" fmla="*/ 108 w 140"/>
                        <a:gd name="T9" fmla="*/ 148 h 262"/>
                        <a:gd name="T10" fmla="*/ 102 w 140"/>
                        <a:gd name="T11" fmla="*/ 128 h 262"/>
                        <a:gd name="T12" fmla="*/ 90 w 140"/>
                        <a:gd name="T13" fmla="*/ 110 h 262"/>
                        <a:gd name="T14" fmla="*/ 81 w 140"/>
                        <a:gd name="T15" fmla="*/ 93 h 262"/>
                        <a:gd name="T16" fmla="*/ 70 w 140"/>
                        <a:gd name="T17" fmla="*/ 78 h 262"/>
                        <a:gd name="T18" fmla="*/ 58 w 140"/>
                        <a:gd name="T19" fmla="*/ 67 h 262"/>
                        <a:gd name="T20" fmla="*/ 44 w 140"/>
                        <a:gd name="T21" fmla="*/ 55 h 262"/>
                        <a:gd name="T22" fmla="*/ 35 w 140"/>
                        <a:gd name="T23" fmla="*/ 46 h 262"/>
                        <a:gd name="T24" fmla="*/ 23 w 140"/>
                        <a:gd name="T25" fmla="*/ 38 h 262"/>
                        <a:gd name="T26" fmla="*/ 14 w 140"/>
                        <a:gd name="T27" fmla="*/ 32 h 262"/>
                        <a:gd name="T28" fmla="*/ 6 w 140"/>
                        <a:gd name="T29" fmla="*/ 29 h 262"/>
                        <a:gd name="T30" fmla="*/ 3 w 140"/>
                        <a:gd name="T31" fmla="*/ 26 h 262"/>
                        <a:gd name="T32" fmla="*/ 0 w 140"/>
                        <a:gd name="T33" fmla="*/ 26 h 262"/>
                        <a:gd name="T34" fmla="*/ 14 w 140"/>
                        <a:gd name="T35" fmla="*/ 3 h 262"/>
                        <a:gd name="T36" fmla="*/ 17 w 140"/>
                        <a:gd name="T37" fmla="*/ 3 h 262"/>
                        <a:gd name="T38" fmla="*/ 23 w 140"/>
                        <a:gd name="T39" fmla="*/ 6 h 262"/>
                        <a:gd name="T40" fmla="*/ 32 w 140"/>
                        <a:gd name="T41" fmla="*/ 12 h 262"/>
                        <a:gd name="T42" fmla="*/ 44 w 140"/>
                        <a:gd name="T43" fmla="*/ 20 h 262"/>
                        <a:gd name="T44" fmla="*/ 55 w 140"/>
                        <a:gd name="T45" fmla="*/ 29 h 262"/>
                        <a:gd name="T46" fmla="*/ 70 w 140"/>
                        <a:gd name="T47" fmla="*/ 41 h 262"/>
                        <a:gd name="T48" fmla="*/ 81 w 140"/>
                        <a:gd name="T49" fmla="*/ 55 h 262"/>
                        <a:gd name="T50" fmla="*/ 96 w 140"/>
                        <a:gd name="T51" fmla="*/ 70 h 262"/>
                        <a:gd name="T52" fmla="*/ 108 w 140"/>
                        <a:gd name="T53" fmla="*/ 87 h 262"/>
                        <a:gd name="T54" fmla="*/ 119 w 140"/>
                        <a:gd name="T55" fmla="*/ 107 h 262"/>
                        <a:gd name="T56" fmla="*/ 128 w 140"/>
                        <a:gd name="T57" fmla="*/ 128 h 262"/>
                        <a:gd name="T58" fmla="*/ 137 w 140"/>
                        <a:gd name="T59" fmla="*/ 151 h 262"/>
                        <a:gd name="T60" fmla="*/ 140 w 140"/>
                        <a:gd name="T61" fmla="*/ 177 h 262"/>
                        <a:gd name="T62" fmla="*/ 140 w 140"/>
                        <a:gd name="T63" fmla="*/ 206 h 262"/>
                        <a:gd name="T64" fmla="*/ 137 w 140"/>
                        <a:gd name="T65" fmla="*/ 235 h 262"/>
                        <a:gd name="T66" fmla="*/ 114 w 140"/>
                        <a:gd name="T67" fmla="*/ 259 h 262"/>
                        <a:gd name="T68" fmla="*/ 128 w 140"/>
                        <a:gd name="T69" fmla="*/ 256 h 262"/>
                        <a:gd name="T70" fmla="*/ 119 w 140"/>
                        <a:gd name="T71" fmla="*/ 262 h 262"/>
                        <a:gd name="T72" fmla="*/ 111 w 140"/>
                        <a:gd name="T73" fmla="*/ 259 h 262"/>
                        <a:gd name="T74" fmla="*/ 105 w 140"/>
                        <a:gd name="T75" fmla="*/ 250 h 262"/>
                        <a:gd name="T76" fmla="*/ 125 w 140"/>
                        <a:gd name="T77" fmla="*/ 235 h 2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262"/>
                        <a:gd name="T119" fmla="*/ 140 w 140"/>
                        <a:gd name="T120" fmla="*/ 262 h 2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262">
                          <a:moveTo>
                            <a:pt x="125" y="235"/>
                          </a:moveTo>
                          <a:lnTo>
                            <a:pt x="105" y="244"/>
                          </a:lnTo>
                          <a:lnTo>
                            <a:pt x="111" y="230"/>
                          </a:lnTo>
                          <a:lnTo>
                            <a:pt x="111" y="218"/>
                          </a:lnTo>
                          <a:lnTo>
                            <a:pt x="114" y="203"/>
                          </a:lnTo>
                          <a:lnTo>
                            <a:pt x="114" y="192"/>
                          </a:lnTo>
                          <a:lnTo>
                            <a:pt x="114" y="180"/>
                          </a:lnTo>
                          <a:lnTo>
                            <a:pt x="111" y="169"/>
                          </a:lnTo>
                          <a:lnTo>
                            <a:pt x="111" y="157"/>
                          </a:lnTo>
                          <a:lnTo>
                            <a:pt x="108" y="148"/>
                          </a:lnTo>
                          <a:lnTo>
                            <a:pt x="105" y="137"/>
                          </a:lnTo>
                          <a:lnTo>
                            <a:pt x="102" y="128"/>
                          </a:lnTo>
                          <a:lnTo>
                            <a:pt x="96" y="119"/>
                          </a:lnTo>
                          <a:lnTo>
                            <a:pt x="90" y="110"/>
                          </a:lnTo>
                          <a:lnTo>
                            <a:pt x="87" y="102"/>
                          </a:lnTo>
                          <a:lnTo>
                            <a:pt x="81" y="93"/>
                          </a:lnTo>
                          <a:lnTo>
                            <a:pt x="76" y="87"/>
                          </a:lnTo>
                          <a:lnTo>
                            <a:pt x="70" y="78"/>
                          </a:lnTo>
                          <a:lnTo>
                            <a:pt x="64" y="73"/>
                          </a:lnTo>
                          <a:lnTo>
                            <a:pt x="58" y="67"/>
                          </a:lnTo>
                          <a:lnTo>
                            <a:pt x="52" y="61"/>
                          </a:lnTo>
                          <a:lnTo>
                            <a:pt x="44" y="55"/>
                          </a:lnTo>
                          <a:lnTo>
                            <a:pt x="38" y="49"/>
                          </a:lnTo>
                          <a:lnTo>
                            <a:pt x="35" y="46"/>
                          </a:lnTo>
                          <a:lnTo>
                            <a:pt x="29" y="41"/>
                          </a:lnTo>
                          <a:lnTo>
                            <a:pt x="23" y="38"/>
                          </a:lnTo>
                          <a:lnTo>
                            <a:pt x="17" y="35"/>
                          </a:lnTo>
                          <a:lnTo>
                            <a:pt x="14" y="32"/>
                          </a:lnTo>
                          <a:lnTo>
                            <a:pt x="9" y="29"/>
                          </a:lnTo>
                          <a:lnTo>
                            <a:pt x="6" y="29"/>
                          </a:lnTo>
                          <a:lnTo>
                            <a:pt x="3" y="29"/>
                          </a:lnTo>
                          <a:lnTo>
                            <a:pt x="3" y="26"/>
                          </a:lnTo>
                          <a:lnTo>
                            <a:pt x="0" y="26"/>
                          </a:lnTo>
                          <a:lnTo>
                            <a:pt x="11" y="0"/>
                          </a:lnTo>
                          <a:lnTo>
                            <a:pt x="14" y="3"/>
                          </a:lnTo>
                          <a:lnTo>
                            <a:pt x="17" y="3"/>
                          </a:lnTo>
                          <a:lnTo>
                            <a:pt x="20" y="6"/>
                          </a:lnTo>
                          <a:lnTo>
                            <a:pt x="23" y="6"/>
                          </a:lnTo>
                          <a:lnTo>
                            <a:pt x="29" y="9"/>
                          </a:lnTo>
                          <a:lnTo>
                            <a:pt x="32" y="12"/>
                          </a:lnTo>
                          <a:lnTo>
                            <a:pt x="38" y="17"/>
                          </a:lnTo>
                          <a:lnTo>
                            <a:pt x="44" y="20"/>
                          </a:lnTo>
                          <a:lnTo>
                            <a:pt x="49" y="26"/>
                          </a:lnTo>
                          <a:lnTo>
                            <a:pt x="55" y="29"/>
                          </a:lnTo>
                          <a:lnTo>
                            <a:pt x="64" y="35"/>
                          </a:lnTo>
                          <a:lnTo>
                            <a:pt x="70" y="41"/>
                          </a:lnTo>
                          <a:lnTo>
                            <a:pt x="76" y="46"/>
                          </a:lnTo>
                          <a:lnTo>
                            <a:pt x="81" y="55"/>
                          </a:lnTo>
                          <a:lnTo>
                            <a:pt x="90" y="61"/>
                          </a:lnTo>
                          <a:lnTo>
                            <a:pt x="96" y="70"/>
                          </a:lnTo>
                          <a:lnTo>
                            <a:pt x="102" y="78"/>
                          </a:lnTo>
                          <a:lnTo>
                            <a:pt x="108" y="87"/>
                          </a:lnTo>
                          <a:lnTo>
                            <a:pt x="114" y="96"/>
                          </a:lnTo>
                          <a:lnTo>
                            <a:pt x="119" y="107"/>
                          </a:lnTo>
                          <a:lnTo>
                            <a:pt x="125" y="116"/>
                          </a:lnTo>
                          <a:lnTo>
                            <a:pt x="128" y="128"/>
                          </a:lnTo>
                          <a:lnTo>
                            <a:pt x="134" y="139"/>
                          </a:lnTo>
                          <a:lnTo>
                            <a:pt x="137" y="151"/>
                          </a:lnTo>
                          <a:lnTo>
                            <a:pt x="140" y="166"/>
                          </a:lnTo>
                          <a:lnTo>
                            <a:pt x="140" y="177"/>
                          </a:lnTo>
                          <a:lnTo>
                            <a:pt x="140" y="192"/>
                          </a:lnTo>
                          <a:lnTo>
                            <a:pt x="140" y="206"/>
                          </a:lnTo>
                          <a:lnTo>
                            <a:pt x="140" y="221"/>
                          </a:lnTo>
                          <a:lnTo>
                            <a:pt x="137" y="235"/>
                          </a:lnTo>
                          <a:lnTo>
                            <a:pt x="131" y="250"/>
                          </a:lnTo>
                          <a:lnTo>
                            <a:pt x="114" y="259"/>
                          </a:lnTo>
                          <a:lnTo>
                            <a:pt x="131" y="253"/>
                          </a:lnTo>
                          <a:lnTo>
                            <a:pt x="128" y="256"/>
                          </a:lnTo>
                          <a:lnTo>
                            <a:pt x="125" y="259"/>
                          </a:lnTo>
                          <a:lnTo>
                            <a:pt x="119" y="262"/>
                          </a:lnTo>
                          <a:lnTo>
                            <a:pt x="117" y="262"/>
                          </a:lnTo>
                          <a:lnTo>
                            <a:pt x="111" y="259"/>
                          </a:lnTo>
                          <a:lnTo>
                            <a:pt x="108" y="256"/>
                          </a:lnTo>
                          <a:lnTo>
                            <a:pt x="105" y="250"/>
                          </a:lnTo>
                          <a:lnTo>
                            <a:pt x="105" y="244"/>
                          </a:lnTo>
                          <a:lnTo>
                            <a:pt x="125" y="235"/>
                          </a:lnTo>
                          <a:close/>
                        </a:path>
                      </a:pathLst>
                    </a:custGeom>
                    <a:solidFill>
                      <a:srgbClr val="000000"/>
                    </a:solidFill>
                    <a:ln w="9525">
                      <a:noFill/>
                      <a:round/>
                      <a:headEnd/>
                      <a:tailEnd/>
                    </a:ln>
                  </p:spPr>
                  <p:txBody>
                    <a:bodyPr/>
                    <a:lstStyle/>
                    <a:p>
                      <a:endParaRPr lang="en-US"/>
                    </a:p>
                  </p:txBody>
                </p:sp>
                <p:sp>
                  <p:nvSpPr>
                    <p:cNvPr id="18884" name="Freeform 82"/>
                    <p:cNvSpPr>
                      <a:spLocks/>
                    </p:cNvSpPr>
                    <p:nvPr/>
                  </p:nvSpPr>
                  <p:spPr bwMode="auto">
                    <a:xfrm>
                      <a:off x="4635" y="819"/>
                      <a:ext cx="125" cy="233"/>
                    </a:xfrm>
                    <a:custGeom>
                      <a:avLst/>
                      <a:gdLst>
                        <a:gd name="T0" fmla="*/ 116 w 125"/>
                        <a:gd name="T1" fmla="*/ 233 h 233"/>
                        <a:gd name="T2" fmla="*/ 87 w 125"/>
                        <a:gd name="T3" fmla="*/ 216 h 233"/>
                        <a:gd name="T4" fmla="*/ 61 w 125"/>
                        <a:gd name="T5" fmla="*/ 192 h 233"/>
                        <a:gd name="T6" fmla="*/ 41 w 125"/>
                        <a:gd name="T7" fmla="*/ 163 h 233"/>
                        <a:gd name="T8" fmla="*/ 23 w 125"/>
                        <a:gd name="T9" fmla="*/ 128 h 233"/>
                        <a:gd name="T10" fmla="*/ 8 w 125"/>
                        <a:gd name="T11" fmla="*/ 93 h 233"/>
                        <a:gd name="T12" fmla="*/ 3 w 125"/>
                        <a:gd name="T13" fmla="*/ 62 h 233"/>
                        <a:gd name="T14" fmla="*/ 0 w 125"/>
                        <a:gd name="T15" fmla="*/ 30 h 233"/>
                        <a:gd name="T16" fmla="*/ 3 w 125"/>
                        <a:gd name="T17" fmla="*/ 0 h 233"/>
                        <a:gd name="T18" fmla="*/ 11 w 125"/>
                        <a:gd name="T19" fmla="*/ 3 h 233"/>
                        <a:gd name="T20" fmla="*/ 26 w 125"/>
                        <a:gd name="T21" fmla="*/ 12 h 233"/>
                        <a:gd name="T22" fmla="*/ 49 w 125"/>
                        <a:gd name="T23" fmla="*/ 32 h 233"/>
                        <a:gd name="T24" fmla="*/ 76 w 125"/>
                        <a:gd name="T25" fmla="*/ 56 h 233"/>
                        <a:gd name="T26" fmla="*/ 99 w 125"/>
                        <a:gd name="T27" fmla="*/ 91 h 233"/>
                        <a:gd name="T28" fmla="*/ 116 w 125"/>
                        <a:gd name="T29" fmla="*/ 128 h 233"/>
                        <a:gd name="T30" fmla="*/ 125 w 125"/>
                        <a:gd name="T31" fmla="*/ 178 h 233"/>
                        <a:gd name="T32" fmla="*/ 116 w 125"/>
                        <a:gd name="T33" fmla="*/ 233 h 2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5"/>
                        <a:gd name="T52" fmla="*/ 0 h 233"/>
                        <a:gd name="T53" fmla="*/ 125 w 125"/>
                        <a:gd name="T54" fmla="*/ 233 h 2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5" h="233">
                          <a:moveTo>
                            <a:pt x="116" y="233"/>
                          </a:moveTo>
                          <a:lnTo>
                            <a:pt x="87" y="216"/>
                          </a:lnTo>
                          <a:lnTo>
                            <a:pt x="61" y="192"/>
                          </a:lnTo>
                          <a:lnTo>
                            <a:pt x="41" y="163"/>
                          </a:lnTo>
                          <a:lnTo>
                            <a:pt x="23" y="128"/>
                          </a:lnTo>
                          <a:lnTo>
                            <a:pt x="8" y="93"/>
                          </a:lnTo>
                          <a:lnTo>
                            <a:pt x="3" y="62"/>
                          </a:lnTo>
                          <a:lnTo>
                            <a:pt x="0" y="30"/>
                          </a:lnTo>
                          <a:lnTo>
                            <a:pt x="3" y="0"/>
                          </a:lnTo>
                          <a:lnTo>
                            <a:pt x="11" y="3"/>
                          </a:lnTo>
                          <a:lnTo>
                            <a:pt x="26" y="12"/>
                          </a:lnTo>
                          <a:lnTo>
                            <a:pt x="49" y="32"/>
                          </a:lnTo>
                          <a:lnTo>
                            <a:pt x="76" y="56"/>
                          </a:lnTo>
                          <a:lnTo>
                            <a:pt x="99" y="91"/>
                          </a:lnTo>
                          <a:lnTo>
                            <a:pt x="116" y="128"/>
                          </a:lnTo>
                          <a:lnTo>
                            <a:pt x="125" y="178"/>
                          </a:lnTo>
                          <a:lnTo>
                            <a:pt x="116" y="233"/>
                          </a:lnTo>
                          <a:close/>
                        </a:path>
                      </a:pathLst>
                    </a:custGeom>
                    <a:solidFill>
                      <a:srgbClr val="FFFFFF"/>
                    </a:solidFill>
                    <a:ln w="9525">
                      <a:noFill/>
                      <a:round/>
                      <a:headEnd/>
                      <a:tailEnd/>
                    </a:ln>
                  </p:spPr>
                  <p:txBody>
                    <a:bodyPr/>
                    <a:lstStyle/>
                    <a:p>
                      <a:endParaRPr lang="en-US"/>
                    </a:p>
                  </p:txBody>
                </p:sp>
                <p:sp>
                  <p:nvSpPr>
                    <p:cNvPr id="18885" name="Freeform 83"/>
                    <p:cNvSpPr>
                      <a:spLocks/>
                    </p:cNvSpPr>
                    <p:nvPr/>
                  </p:nvSpPr>
                  <p:spPr bwMode="auto">
                    <a:xfrm>
                      <a:off x="4635" y="822"/>
                      <a:ext cx="116" cy="230"/>
                    </a:xfrm>
                    <a:custGeom>
                      <a:avLst/>
                      <a:gdLst>
                        <a:gd name="T0" fmla="*/ 116 w 116"/>
                        <a:gd name="T1" fmla="*/ 230 h 230"/>
                        <a:gd name="T2" fmla="*/ 93 w 116"/>
                        <a:gd name="T3" fmla="*/ 181 h 230"/>
                        <a:gd name="T4" fmla="*/ 73 w 116"/>
                        <a:gd name="T5" fmla="*/ 137 h 230"/>
                        <a:gd name="T6" fmla="*/ 52 w 116"/>
                        <a:gd name="T7" fmla="*/ 96 h 230"/>
                        <a:gd name="T8" fmla="*/ 38 w 116"/>
                        <a:gd name="T9" fmla="*/ 64 h 230"/>
                        <a:gd name="T10" fmla="*/ 23 w 116"/>
                        <a:gd name="T11" fmla="*/ 38 h 230"/>
                        <a:gd name="T12" fmla="*/ 11 w 116"/>
                        <a:gd name="T13" fmla="*/ 18 h 230"/>
                        <a:gd name="T14" fmla="*/ 6 w 116"/>
                        <a:gd name="T15" fmla="*/ 6 h 230"/>
                        <a:gd name="T16" fmla="*/ 3 w 116"/>
                        <a:gd name="T17" fmla="*/ 0 h 230"/>
                        <a:gd name="T18" fmla="*/ 3 w 116"/>
                        <a:gd name="T19" fmla="*/ 6 h 230"/>
                        <a:gd name="T20" fmla="*/ 0 w 116"/>
                        <a:gd name="T21" fmla="*/ 24 h 230"/>
                        <a:gd name="T22" fmla="*/ 3 w 116"/>
                        <a:gd name="T23" fmla="*/ 50 h 230"/>
                        <a:gd name="T24" fmla="*/ 8 w 116"/>
                        <a:gd name="T25" fmla="*/ 85 h 230"/>
                        <a:gd name="T26" fmla="*/ 20 w 116"/>
                        <a:gd name="T27" fmla="*/ 120 h 230"/>
                        <a:gd name="T28" fmla="*/ 41 w 116"/>
                        <a:gd name="T29" fmla="*/ 157 h 230"/>
                        <a:gd name="T30" fmla="*/ 73 w 116"/>
                        <a:gd name="T31" fmla="*/ 195 h 230"/>
                        <a:gd name="T32" fmla="*/ 116 w 116"/>
                        <a:gd name="T33" fmla="*/ 230 h 2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230"/>
                        <a:gd name="T53" fmla="*/ 116 w 116"/>
                        <a:gd name="T54" fmla="*/ 230 h 2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230">
                          <a:moveTo>
                            <a:pt x="116" y="230"/>
                          </a:moveTo>
                          <a:lnTo>
                            <a:pt x="93" y="181"/>
                          </a:lnTo>
                          <a:lnTo>
                            <a:pt x="73" y="137"/>
                          </a:lnTo>
                          <a:lnTo>
                            <a:pt x="52" y="96"/>
                          </a:lnTo>
                          <a:lnTo>
                            <a:pt x="38" y="64"/>
                          </a:lnTo>
                          <a:lnTo>
                            <a:pt x="23" y="38"/>
                          </a:lnTo>
                          <a:lnTo>
                            <a:pt x="11" y="18"/>
                          </a:lnTo>
                          <a:lnTo>
                            <a:pt x="6" y="6"/>
                          </a:lnTo>
                          <a:lnTo>
                            <a:pt x="3" y="0"/>
                          </a:lnTo>
                          <a:lnTo>
                            <a:pt x="3" y="6"/>
                          </a:lnTo>
                          <a:lnTo>
                            <a:pt x="0" y="24"/>
                          </a:lnTo>
                          <a:lnTo>
                            <a:pt x="3" y="50"/>
                          </a:lnTo>
                          <a:lnTo>
                            <a:pt x="8" y="85"/>
                          </a:lnTo>
                          <a:lnTo>
                            <a:pt x="20" y="120"/>
                          </a:lnTo>
                          <a:lnTo>
                            <a:pt x="41" y="157"/>
                          </a:lnTo>
                          <a:lnTo>
                            <a:pt x="73" y="195"/>
                          </a:lnTo>
                          <a:lnTo>
                            <a:pt x="116" y="230"/>
                          </a:lnTo>
                        </a:path>
                      </a:pathLst>
                    </a:custGeom>
                    <a:noFill/>
                    <a:ln w="14288">
                      <a:solidFill>
                        <a:srgbClr val="000000"/>
                      </a:solidFill>
                      <a:round/>
                      <a:headEnd/>
                      <a:tailEnd/>
                    </a:ln>
                  </p:spPr>
                  <p:txBody>
                    <a:bodyPr/>
                    <a:lstStyle/>
                    <a:p>
                      <a:endParaRPr lang="en-US"/>
                    </a:p>
                  </p:txBody>
                </p:sp>
                <p:sp>
                  <p:nvSpPr>
                    <p:cNvPr id="18886" name="Freeform 84"/>
                    <p:cNvSpPr>
                      <a:spLocks/>
                    </p:cNvSpPr>
                    <p:nvPr/>
                  </p:nvSpPr>
                  <p:spPr bwMode="auto">
                    <a:xfrm>
                      <a:off x="4635" y="822"/>
                      <a:ext cx="116" cy="230"/>
                    </a:xfrm>
                    <a:custGeom>
                      <a:avLst/>
                      <a:gdLst>
                        <a:gd name="T0" fmla="*/ 116 w 116"/>
                        <a:gd name="T1" fmla="*/ 230 h 230"/>
                        <a:gd name="T2" fmla="*/ 93 w 116"/>
                        <a:gd name="T3" fmla="*/ 181 h 230"/>
                        <a:gd name="T4" fmla="*/ 73 w 116"/>
                        <a:gd name="T5" fmla="*/ 137 h 230"/>
                        <a:gd name="T6" fmla="*/ 52 w 116"/>
                        <a:gd name="T7" fmla="*/ 96 h 230"/>
                        <a:gd name="T8" fmla="*/ 38 w 116"/>
                        <a:gd name="T9" fmla="*/ 64 h 230"/>
                        <a:gd name="T10" fmla="*/ 23 w 116"/>
                        <a:gd name="T11" fmla="*/ 38 h 230"/>
                        <a:gd name="T12" fmla="*/ 11 w 116"/>
                        <a:gd name="T13" fmla="*/ 18 h 230"/>
                        <a:gd name="T14" fmla="*/ 6 w 116"/>
                        <a:gd name="T15" fmla="*/ 6 h 230"/>
                        <a:gd name="T16" fmla="*/ 3 w 116"/>
                        <a:gd name="T17" fmla="*/ 0 h 230"/>
                        <a:gd name="T18" fmla="*/ 3 w 116"/>
                        <a:gd name="T19" fmla="*/ 6 h 230"/>
                        <a:gd name="T20" fmla="*/ 0 w 116"/>
                        <a:gd name="T21" fmla="*/ 24 h 230"/>
                        <a:gd name="T22" fmla="*/ 3 w 116"/>
                        <a:gd name="T23" fmla="*/ 50 h 230"/>
                        <a:gd name="T24" fmla="*/ 8 w 116"/>
                        <a:gd name="T25" fmla="*/ 85 h 230"/>
                        <a:gd name="T26" fmla="*/ 20 w 116"/>
                        <a:gd name="T27" fmla="*/ 120 h 230"/>
                        <a:gd name="T28" fmla="*/ 41 w 116"/>
                        <a:gd name="T29" fmla="*/ 157 h 230"/>
                        <a:gd name="T30" fmla="*/ 73 w 116"/>
                        <a:gd name="T31" fmla="*/ 195 h 230"/>
                        <a:gd name="T32" fmla="*/ 116 w 116"/>
                        <a:gd name="T33" fmla="*/ 230 h 2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230"/>
                        <a:gd name="T53" fmla="*/ 116 w 116"/>
                        <a:gd name="T54" fmla="*/ 230 h 2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230">
                          <a:moveTo>
                            <a:pt x="116" y="230"/>
                          </a:moveTo>
                          <a:lnTo>
                            <a:pt x="93" y="181"/>
                          </a:lnTo>
                          <a:lnTo>
                            <a:pt x="73" y="137"/>
                          </a:lnTo>
                          <a:lnTo>
                            <a:pt x="52" y="96"/>
                          </a:lnTo>
                          <a:lnTo>
                            <a:pt x="38" y="64"/>
                          </a:lnTo>
                          <a:lnTo>
                            <a:pt x="23" y="38"/>
                          </a:lnTo>
                          <a:lnTo>
                            <a:pt x="11" y="18"/>
                          </a:lnTo>
                          <a:lnTo>
                            <a:pt x="6" y="6"/>
                          </a:lnTo>
                          <a:lnTo>
                            <a:pt x="3" y="0"/>
                          </a:lnTo>
                          <a:lnTo>
                            <a:pt x="3" y="6"/>
                          </a:lnTo>
                          <a:lnTo>
                            <a:pt x="0" y="24"/>
                          </a:lnTo>
                          <a:lnTo>
                            <a:pt x="3" y="50"/>
                          </a:lnTo>
                          <a:lnTo>
                            <a:pt x="8" y="85"/>
                          </a:lnTo>
                          <a:lnTo>
                            <a:pt x="20" y="120"/>
                          </a:lnTo>
                          <a:lnTo>
                            <a:pt x="41" y="157"/>
                          </a:lnTo>
                          <a:lnTo>
                            <a:pt x="73" y="195"/>
                          </a:lnTo>
                          <a:lnTo>
                            <a:pt x="116" y="230"/>
                          </a:lnTo>
                          <a:close/>
                        </a:path>
                      </a:pathLst>
                    </a:custGeom>
                    <a:solidFill>
                      <a:srgbClr val="FFBA00"/>
                    </a:solidFill>
                    <a:ln w="9525">
                      <a:noFill/>
                      <a:round/>
                      <a:headEnd/>
                      <a:tailEnd/>
                    </a:ln>
                  </p:spPr>
                  <p:txBody>
                    <a:bodyPr/>
                    <a:lstStyle/>
                    <a:p>
                      <a:endParaRPr lang="en-US"/>
                    </a:p>
                  </p:txBody>
                </p:sp>
                <p:sp>
                  <p:nvSpPr>
                    <p:cNvPr id="18887" name="Freeform 85"/>
                    <p:cNvSpPr>
                      <a:spLocks/>
                    </p:cNvSpPr>
                    <p:nvPr/>
                  </p:nvSpPr>
                  <p:spPr bwMode="auto">
                    <a:xfrm>
                      <a:off x="4775" y="878"/>
                      <a:ext cx="58" cy="58"/>
                    </a:xfrm>
                    <a:custGeom>
                      <a:avLst/>
                      <a:gdLst>
                        <a:gd name="T0" fmla="*/ 32 w 58"/>
                        <a:gd name="T1" fmla="*/ 3 h 58"/>
                        <a:gd name="T2" fmla="*/ 55 w 58"/>
                        <a:gd name="T3" fmla="*/ 14 h 58"/>
                        <a:gd name="T4" fmla="*/ 52 w 58"/>
                        <a:gd name="T5" fmla="*/ 20 h 58"/>
                        <a:gd name="T6" fmla="*/ 49 w 58"/>
                        <a:gd name="T7" fmla="*/ 23 h 58"/>
                        <a:gd name="T8" fmla="*/ 46 w 58"/>
                        <a:gd name="T9" fmla="*/ 29 h 58"/>
                        <a:gd name="T10" fmla="*/ 41 w 58"/>
                        <a:gd name="T11" fmla="*/ 34 h 58"/>
                        <a:gd name="T12" fmla="*/ 35 w 58"/>
                        <a:gd name="T13" fmla="*/ 37 h 58"/>
                        <a:gd name="T14" fmla="*/ 32 w 58"/>
                        <a:gd name="T15" fmla="*/ 43 h 58"/>
                        <a:gd name="T16" fmla="*/ 23 w 58"/>
                        <a:gd name="T17" fmla="*/ 52 h 58"/>
                        <a:gd name="T18" fmla="*/ 17 w 58"/>
                        <a:gd name="T19" fmla="*/ 58 h 58"/>
                        <a:gd name="T20" fmla="*/ 0 w 58"/>
                        <a:gd name="T21" fmla="*/ 34 h 58"/>
                        <a:gd name="T22" fmla="*/ 6 w 58"/>
                        <a:gd name="T23" fmla="*/ 32 h 58"/>
                        <a:gd name="T24" fmla="*/ 11 w 58"/>
                        <a:gd name="T25" fmla="*/ 26 h 58"/>
                        <a:gd name="T26" fmla="*/ 17 w 58"/>
                        <a:gd name="T27" fmla="*/ 20 h 58"/>
                        <a:gd name="T28" fmla="*/ 20 w 58"/>
                        <a:gd name="T29" fmla="*/ 17 h 58"/>
                        <a:gd name="T30" fmla="*/ 26 w 58"/>
                        <a:gd name="T31" fmla="*/ 11 h 58"/>
                        <a:gd name="T32" fmla="*/ 29 w 58"/>
                        <a:gd name="T33" fmla="*/ 5 h 58"/>
                        <a:gd name="T34" fmla="*/ 32 w 58"/>
                        <a:gd name="T35" fmla="*/ 3 h 58"/>
                        <a:gd name="T36" fmla="*/ 35 w 58"/>
                        <a:gd name="T37" fmla="*/ 0 h 58"/>
                        <a:gd name="T38" fmla="*/ 58 w 58"/>
                        <a:gd name="T39" fmla="*/ 8 h 58"/>
                        <a:gd name="T40" fmla="*/ 32 w 58"/>
                        <a:gd name="T41" fmla="*/ 3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8"/>
                        <a:gd name="T65" fmla="*/ 58 w 58"/>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8">
                          <a:moveTo>
                            <a:pt x="32" y="3"/>
                          </a:moveTo>
                          <a:lnTo>
                            <a:pt x="55" y="14"/>
                          </a:lnTo>
                          <a:lnTo>
                            <a:pt x="52" y="20"/>
                          </a:lnTo>
                          <a:lnTo>
                            <a:pt x="49" y="23"/>
                          </a:lnTo>
                          <a:lnTo>
                            <a:pt x="46" y="29"/>
                          </a:lnTo>
                          <a:lnTo>
                            <a:pt x="41" y="34"/>
                          </a:lnTo>
                          <a:lnTo>
                            <a:pt x="35" y="37"/>
                          </a:lnTo>
                          <a:lnTo>
                            <a:pt x="32" y="43"/>
                          </a:lnTo>
                          <a:lnTo>
                            <a:pt x="23" y="52"/>
                          </a:lnTo>
                          <a:lnTo>
                            <a:pt x="17" y="58"/>
                          </a:lnTo>
                          <a:lnTo>
                            <a:pt x="0" y="34"/>
                          </a:lnTo>
                          <a:lnTo>
                            <a:pt x="6" y="32"/>
                          </a:lnTo>
                          <a:lnTo>
                            <a:pt x="11" y="26"/>
                          </a:lnTo>
                          <a:lnTo>
                            <a:pt x="17" y="20"/>
                          </a:lnTo>
                          <a:lnTo>
                            <a:pt x="20" y="17"/>
                          </a:lnTo>
                          <a:lnTo>
                            <a:pt x="26" y="11"/>
                          </a:lnTo>
                          <a:lnTo>
                            <a:pt x="29" y="5"/>
                          </a:lnTo>
                          <a:lnTo>
                            <a:pt x="32" y="3"/>
                          </a:lnTo>
                          <a:lnTo>
                            <a:pt x="35" y="0"/>
                          </a:lnTo>
                          <a:lnTo>
                            <a:pt x="58" y="8"/>
                          </a:lnTo>
                          <a:lnTo>
                            <a:pt x="32" y="3"/>
                          </a:lnTo>
                          <a:close/>
                        </a:path>
                      </a:pathLst>
                    </a:custGeom>
                    <a:solidFill>
                      <a:srgbClr val="000000"/>
                    </a:solidFill>
                    <a:ln w="9525">
                      <a:noFill/>
                      <a:round/>
                      <a:headEnd/>
                      <a:tailEnd/>
                    </a:ln>
                  </p:spPr>
                  <p:txBody>
                    <a:bodyPr/>
                    <a:lstStyle/>
                    <a:p>
                      <a:endParaRPr lang="en-US"/>
                    </a:p>
                  </p:txBody>
                </p:sp>
                <p:sp>
                  <p:nvSpPr>
                    <p:cNvPr id="18888" name="Freeform 86"/>
                    <p:cNvSpPr>
                      <a:spLocks/>
                    </p:cNvSpPr>
                    <p:nvPr/>
                  </p:nvSpPr>
                  <p:spPr bwMode="auto">
                    <a:xfrm>
                      <a:off x="4801" y="881"/>
                      <a:ext cx="32" cy="66"/>
                    </a:xfrm>
                    <a:custGeom>
                      <a:avLst/>
                      <a:gdLst>
                        <a:gd name="T0" fmla="*/ 0 w 32"/>
                        <a:gd name="T1" fmla="*/ 66 h 66"/>
                        <a:gd name="T2" fmla="*/ 0 w 32"/>
                        <a:gd name="T3" fmla="*/ 66 h 66"/>
                        <a:gd name="T4" fmla="*/ 0 w 32"/>
                        <a:gd name="T5" fmla="*/ 61 h 66"/>
                        <a:gd name="T6" fmla="*/ 0 w 32"/>
                        <a:gd name="T7" fmla="*/ 55 h 66"/>
                        <a:gd name="T8" fmla="*/ 0 w 32"/>
                        <a:gd name="T9" fmla="*/ 49 h 66"/>
                        <a:gd name="T10" fmla="*/ 0 w 32"/>
                        <a:gd name="T11" fmla="*/ 43 h 66"/>
                        <a:gd name="T12" fmla="*/ 0 w 32"/>
                        <a:gd name="T13" fmla="*/ 37 h 66"/>
                        <a:gd name="T14" fmla="*/ 0 w 32"/>
                        <a:gd name="T15" fmla="*/ 31 h 66"/>
                        <a:gd name="T16" fmla="*/ 3 w 32"/>
                        <a:gd name="T17" fmla="*/ 26 h 66"/>
                        <a:gd name="T18" fmla="*/ 3 w 32"/>
                        <a:gd name="T19" fmla="*/ 23 h 66"/>
                        <a:gd name="T20" fmla="*/ 3 w 32"/>
                        <a:gd name="T21" fmla="*/ 17 h 66"/>
                        <a:gd name="T22" fmla="*/ 3 w 32"/>
                        <a:gd name="T23" fmla="*/ 14 h 66"/>
                        <a:gd name="T24" fmla="*/ 6 w 32"/>
                        <a:gd name="T25" fmla="*/ 8 h 66"/>
                        <a:gd name="T26" fmla="*/ 6 w 32"/>
                        <a:gd name="T27" fmla="*/ 8 h 66"/>
                        <a:gd name="T28" fmla="*/ 6 w 32"/>
                        <a:gd name="T29" fmla="*/ 5 h 66"/>
                        <a:gd name="T30" fmla="*/ 6 w 32"/>
                        <a:gd name="T31" fmla="*/ 2 h 66"/>
                        <a:gd name="T32" fmla="*/ 6 w 32"/>
                        <a:gd name="T33" fmla="*/ 2 h 66"/>
                        <a:gd name="T34" fmla="*/ 6 w 32"/>
                        <a:gd name="T35" fmla="*/ 0 h 66"/>
                        <a:gd name="T36" fmla="*/ 32 w 32"/>
                        <a:gd name="T37" fmla="*/ 5 h 66"/>
                        <a:gd name="T38" fmla="*/ 32 w 32"/>
                        <a:gd name="T39" fmla="*/ 2 h 66"/>
                        <a:gd name="T40" fmla="*/ 32 w 32"/>
                        <a:gd name="T41" fmla="*/ 8 h 66"/>
                        <a:gd name="T42" fmla="*/ 32 w 32"/>
                        <a:gd name="T43" fmla="*/ 8 h 66"/>
                        <a:gd name="T44" fmla="*/ 32 w 32"/>
                        <a:gd name="T45" fmla="*/ 11 h 66"/>
                        <a:gd name="T46" fmla="*/ 32 w 32"/>
                        <a:gd name="T47" fmla="*/ 14 h 66"/>
                        <a:gd name="T48" fmla="*/ 32 w 32"/>
                        <a:gd name="T49" fmla="*/ 17 h 66"/>
                        <a:gd name="T50" fmla="*/ 29 w 32"/>
                        <a:gd name="T51" fmla="*/ 23 h 66"/>
                        <a:gd name="T52" fmla="*/ 29 w 32"/>
                        <a:gd name="T53" fmla="*/ 26 h 66"/>
                        <a:gd name="T54" fmla="*/ 29 w 32"/>
                        <a:gd name="T55" fmla="*/ 31 h 66"/>
                        <a:gd name="T56" fmla="*/ 29 w 32"/>
                        <a:gd name="T57" fmla="*/ 37 h 66"/>
                        <a:gd name="T58" fmla="*/ 26 w 32"/>
                        <a:gd name="T59" fmla="*/ 40 h 66"/>
                        <a:gd name="T60" fmla="*/ 26 w 32"/>
                        <a:gd name="T61" fmla="*/ 46 h 66"/>
                        <a:gd name="T62" fmla="*/ 26 w 32"/>
                        <a:gd name="T63" fmla="*/ 52 h 66"/>
                        <a:gd name="T64" fmla="*/ 26 w 32"/>
                        <a:gd name="T65" fmla="*/ 55 h 66"/>
                        <a:gd name="T66" fmla="*/ 26 w 32"/>
                        <a:gd name="T67" fmla="*/ 61 h 66"/>
                        <a:gd name="T68" fmla="*/ 26 w 32"/>
                        <a:gd name="T69" fmla="*/ 66 h 66"/>
                        <a:gd name="T70" fmla="*/ 26 w 32"/>
                        <a:gd name="T71" fmla="*/ 66 h 66"/>
                        <a:gd name="T72" fmla="*/ 0 w 32"/>
                        <a:gd name="T73" fmla="*/ 66 h 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
                        <a:gd name="T112" fmla="*/ 0 h 66"/>
                        <a:gd name="T113" fmla="*/ 32 w 32"/>
                        <a:gd name="T114" fmla="*/ 66 h 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 h="66">
                          <a:moveTo>
                            <a:pt x="0" y="66"/>
                          </a:moveTo>
                          <a:lnTo>
                            <a:pt x="0" y="66"/>
                          </a:lnTo>
                          <a:lnTo>
                            <a:pt x="0" y="61"/>
                          </a:lnTo>
                          <a:lnTo>
                            <a:pt x="0" y="55"/>
                          </a:lnTo>
                          <a:lnTo>
                            <a:pt x="0" y="49"/>
                          </a:lnTo>
                          <a:lnTo>
                            <a:pt x="0" y="43"/>
                          </a:lnTo>
                          <a:lnTo>
                            <a:pt x="0" y="37"/>
                          </a:lnTo>
                          <a:lnTo>
                            <a:pt x="0" y="31"/>
                          </a:lnTo>
                          <a:lnTo>
                            <a:pt x="3" y="26"/>
                          </a:lnTo>
                          <a:lnTo>
                            <a:pt x="3" y="23"/>
                          </a:lnTo>
                          <a:lnTo>
                            <a:pt x="3" y="17"/>
                          </a:lnTo>
                          <a:lnTo>
                            <a:pt x="3" y="14"/>
                          </a:lnTo>
                          <a:lnTo>
                            <a:pt x="6" y="8"/>
                          </a:lnTo>
                          <a:lnTo>
                            <a:pt x="6" y="5"/>
                          </a:lnTo>
                          <a:lnTo>
                            <a:pt x="6" y="2"/>
                          </a:lnTo>
                          <a:lnTo>
                            <a:pt x="6" y="0"/>
                          </a:lnTo>
                          <a:lnTo>
                            <a:pt x="32" y="5"/>
                          </a:lnTo>
                          <a:lnTo>
                            <a:pt x="32" y="2"/>
                          </a:lnTo>
                          <a:lnTo>
                            <a:pt x="32" y="8"/>
                          </a:lnTo>
                          <a:lnTo>
                            <a:pt x="32" y="11"/>
                          </a:lnTo>
                          <a:lnTo>
                            <a:pt x="32" y="14"/>
                          </a:lnTo>
                          <a:lnTo>
                            <a:pt x="32" y="17"/>
                          </a:lnTo>
                          <a:lnTo>
                            <a:pt x="29" y="23"/>
                          </a:lnTo>
                          <a:lnTo>
                            <a:pt x="29" y="26"/>
                          </a:lnTo>
                          <a:lnTo>
                            <a:pt x="29" y="31"/>
                          </a:lnTo>
                          <a:lnTo>
                            <a:pt x="29" y="37"/>
                          </a:lnTo>
                          <a:lnTo>
                            <a:pt x="26" y="40"/>
                          </a:lnTo>
                          <a:lnTo>
                            <a:pt x="26" y="46"/>
                          </a:lnTo>
                          <a:lnTo>
                            <a:pt x="26" y="52"/>
                          </a:lnTo>
                          <a:lnTo>
                            <a:pt x="26" y="55"/>
                          </a:lnTo>
                          <a:lnTo>
                            <a:pt x="26" y="61"/>
                          </a:lnTo>
                          <a:lnTo>
                            <a:pt x="26" y="66"/>
                          </a:lnTo>
                          <a:lnTo>
                            <a:pt x="0" y="66"/>
                          </a:lnTo>
                          <a:close/>
                        </a:path>
                      </a:pathLst>
                    </a:custGeom>
                    <a:solidFill>
                      <a:srgbClr val="000000"/>
                    </a:solidFill>
                    <a:ln w="9525">
                      <a:noFill/>
                      <a:round/>
                      <a:headEnd/>
                      <a:tailEnd/>
                    </a:ln>
                  </p:spPr>
                  <p:txBody>
                    <a:bodyPr/>
                    <a:lstStyle/>
                    <a:p>
                      <a:endParaRPr lang="en-US"/>
                    </a:p>
                  </p:txBody>
                </p:sp>
                <p:sp>
                  <p:nvSpPr>
                    <p:cNvPr id="18889" name="Freeform 87"/>
                    <p:cNvSpPr>
                      <a:spLocks/>
                    </p:cNvSpPr>
                    <p:nvPr/>
                  </p:nvSpPr>
                  <p:spPr bwMode="auto">
                    <a:xfrm>
                      <a:off x="4719" y="947"/>
                      <a:ext cx="108" cy="189"/>
                    </a:xfrm>
                    <a:custGeom>
                      <a:avLst/>
                      <a:gdLst>
                        <a:gd name="T0" fmla="*/ 6 w 108"/>
                        <a:gd name="T1" fmla="*/ 166 h 189"/>
                        <a:gd name="T2" fmla="*/ 21 w 108"/>
                        <a:gd name="T3" fmla="*/ 151 h 189"/>
                        <a:gd name="T4" fmla="*/ 32 w 108"/>
                        <a:gd name="T5" fmla="*/ 140 h 189"/>
                        <a:gd name="T6" fmla="*/ 44 w 108"/>
                        <a:gd name="T7" fmla="*/ 131 h 189"/>
                        <a:gd name="T8" fmla="*/ 53 w 108"/>
                        <a:gd name="T9" fmla="*/ 120 h 189"/>
                        <a:gd name="T10" fmla="*/ 62 w 108"/>
                        <a:gd name="T11" fmla="*/ 108 h 189"/>
                        <a:gd name="T12" fmla="*/ 67 w 108"/>
                        <a:gd name="T13" fmla="*/ 99 h 189"/>
                        <a:gd name="T14" fmla="*/ 70 w 108"/>
                        <a:gd name="T15" fmla="*/ 88 h 189"/>
                        <a:gd name="T16" fmla="*/ 76 w 108"/>
                        <a:gd name="T17" fmla="*/ 79 h 189"/>
                        <a:gd name="T18" fmla="*/ 79 w 108"/>
                        <a:gd name="T19" fmla="*/ 70 h 189"/>
                        <a:gd name="T20" fmla="*/ 79 w 108"/>
                        <a:gd name="T21" fmla="*/ 58 h 189"/>
                        <a:gd name="T22" fmla="*/ 82 w 108"/>
                        <a:gd name="T23" fmla="*/ 50 h 189"/>
                        <a:gd name="T24" fmla="*/ 82 w 108"/>
                        <a:gd name="T25" fmla="*/ 41 h 189"/>
                        <a:gd name="T26" fmla="*/ 82 w 108"/>
                        <a:gd name="T27" fmla="*/ 32 h 189"/>
                        <a:gd name="T28" fmla="*/ 82 w 108"/>
                        <a:gd name="T29" fmla="*/ 21 h 189"/>
                        <a:gd name="T30" fmla="*/ 82 w 108"/>
                        <a:gd name="T31" fmla="*/ 12 h 189"/>
                        <a:gd name="T32" fmla="*/ 82 w 108"/>
                        <a:gd name="T33" fmla="*/ 0 h 189"/>
                        <a:gd name="T34" fmla="*/ 108 w 108"/>
                        <a:gd name="T35" fmla="*/ 6 h 189"/>
                        <a:gd name="T36" fmla="*/ 108 w 108"/>
                        <a:gd name="T37" fmla="*/ 15 h 189"/>
                        <a:gd name="T38" fmla="*/ 108 w 108"/>
                        <a:gd name="T39" fmla="*/ 27 h 189"/>
                        <a:gd name="T40" fmla="*/ 108 w 108"/>
                        <a:gd name="T41" fmla="*/ 38 h 189"/>
                        <a:gd name="T42" fmla="*/ 108 w 108"/>
                        <a:gd name="T43" fmla="*/ 47 h 189"/>
                        <a:gd name="T44" fmla="*/ 108 w 108"/>
                        <a:gd name="T45" fmla="*/ 58 h 189"/>
                        <a:gd name="T46" fmla="*/ 105 w 108"/>
                        <a:gd name="T47" fmla="*/ 70 h 189"/>
                        <a:gd name="T48" fmla="*/ 102 w 108"/>
                        <a:gd name="T49" fmla="*/ 82 h 189"/>
                        <a:gd name="T50" fmla="*/ 100 w 108"/>
                        <a:gd name="T51" fmla="*/ 93 h 189"/>
                        <a:gd name="T52" fmla="*/ 94 w 108"/>
                        <a:gd name="T53" fmla="*/ 105 h 189"/>
                        <a:gd name="T54" fmla="*/ 88 w 108"/>
                        <a:gd name="T55" fmla="*/ 117 h 189"/>
                        <a:gd name="T56" fmla="*/ 79 w 108"/>
                        <a:gd name="T57" fmla="*/ 128 h 189"/>
                        <a:gd name="T58" fmla="*/ 70 w 108"/>
                        <a:gd name="T59" fmla="*/ 140 h 189"/>
                        <a:gd name="T60" fmla="*/ 59 w 108"/>
                        <a:gd name="T61" fmla="*/ 154 h 189"/>
                        <a:gd name="T62" fmla="*/ 47 w 108"/>
                        <a:gd name="T63" fmla="*/ 166 h 189"/>
                        <a:gd name="T64" fmla="*/ 32 w 108"/>
                        <a:gd name="T65" fmla="*/ 181 h 189"/>
                        <a:gd name="T66" fmla="*/ 3 w 108"/>
                        <a:gd name="T67" fmla="*/ 181 h 189"/>
                        <a:gd name="T68" fmla="*/ 18 w 108"/>
                        <a:gd name="T69" fmla="*/ 189 h 189"/>
                        <a:gd name="T70" fmla="*/ 9 w 108"/>
                        <a:gd name="T71" fmla="*/ 186 h 189"/>
                        <a:gd name="T72" fmla="*/ 3 w 108"/>
                        <a:gd name="T73" fmla="*/ 181 h 189"/>
                        <a:gd name="T74" fmla="*/ 3 w 108"/>
                        <a:gd name="T75" fmla="*/ 169 h 189"/>
                        <a:gd name="T76" fmla="*/ 27 w 108"/>
                        <a:gd name="T77" fmla="*/ 169 h 1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8"/>
                        <a:gd name="T118" fmla="*/ 0 h 189"/>
                        <a:gd name="T119" fmla="*/ 108 w 108"/>
                        <a:gd name="T120" fmla="*/ 189 h 1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8" h="189">
                          <a:moveTo>
                            <a:pt x="27" y="169"/>
                          </a:moveTo>
                          <a:lnTo>
                            <a:pt x="6" y="166"/>
                          </a:lnTo>
                          <a:lnTo>
                            <a:pt x="15" y="160"/>
                          </a:lnTo>
                          <a:lnTo>
                            <a:pt x="21" y="151"/>
                          </a:lnTo>
                          <a:lnTo>
                            <a:pt x="27" y="146"/>
                          </a:lnTo>
                          <a:lnTo>
                            <a:pt x="32" y="140"/>
                          </a:lnTo>
                          <a:lnTo>
                            <a:pt x="38" y="134"/>
                          </a:lnTo>
                          <a:lnTo>
                            <a:pt x="44" y="131"/>
                          </a:lnTo>
                          <a:lnTo>
                            <a:pt x="47" y="125"/>
                          </a:lnTo>
                          <a:lnTo>
                            <a:pt x="53" y="120"/>
                          </a:lnTo>
                          <a:lnTo>
                            <a:pt x="56" y="114"/>
                          </a:lnTo>
                          <a:lnTo>
                            <a:pt x="62" y="108"/>
                          </a:lnTo>
                          <a:lnTo>
                            <a:pt x="65" y="102"/>
                          </a:lnTo>
                          <a:lnTo>
                            <a:pt x="67" y="99"/>
                          </a:lnTo>
                          <a:lnTo>
                            <a:pt x="70" y="93"/>
                          </a:lnTo>
                          <a:lnTo>
                            <a:pt x="70" y="88"/>
                          </a:lnTo>
                          <a:lnTo>
                            <a:pt x="73" y="85"/>
                          </a:lnTo>
                          <a:lnTo>
                            <a:pt x="76" y="79"/>
                          </a:lnTo>
                          <a:lnTo>
                            <a:pt x="76" y="73"/>
                          </a:lnTo>
                          <a:lnTo>
                            <a:pt x="79" y="70"/>
                          </a:lnTo>
                          <a:lnTo>
                            <a:pt x="79" y="64"/>
                          </a:lnTo>
                          <a:lnTo>
                            <a:pt x="79" y="58"/>
                          </a:lnTo>
                          <a:lnTo>
                            <a:pt x="82" y="56"/>
                          </a:lnTo>
                          <a:lnTo>
                            <a:pt x="82" y="50"/>
                          </a:lnTo>
                          <a:lnTo>
                            <a:pt x="82" y="47"/>
                          </a:lnTo>
                          <a:lnTo>
                            <a:pt x="82" y="41"/>
                          </a:lnTo>
                          <a:lnTo>
                            <a:pt x="82" y="35"/>
                          </a:lnTo>
                          <a:lnTo>
                            <a:pt x="82" y="32"/>
                          </a:lnTo>
                          <a:lnTo>
                            <a:pt x="82" y="27"/>
                          </a:lnTo>
                          <a:lnTo>
                            <a:pt x="82" y="21"/>
                          </a:lnTo>
                          <a:lnTo>
                            <a:pt x="82" y="18"/>
                          </a:lnTo>
                          <a:lnTo>
                            <a:pt x="82" y="12"/>
                          </a:lnTo>
                          <a:lnTo>
                            <a:pt x="82" y="6"/>
                          </a:lnTo>
                          <a:lnTo>
                            <a:pt x="82" y="0"/>
                          </a:lnTo>
                          <a:lnTo>
                            <a:pt x="108" y="0"/>
                          </a:lnTo>
                          <a:lnTo>
                            <a:pt x="108" y="6"/>
                          </a:lnTo>
                          <a:lnTo>
                            <a:pt x="108" y="12"/>
                          </a:lnTo>
                          <a:lnTo>
                            <a:pt x="108" y="15"/>
                          </a:lnTo>
                          <a:lnTo>
                            <a:pt x="108" y="21"/>
                          </a:lnTo>
                          <a:lnTo>
                            <a:pt x="108" y="27"/>
                          </a:lnTo>
                          <a:lnTo>
                            <a:pt x="108" y="32"/>
                          </a:lnTo>
                          <a:lnTo>
                            <a:pt x="108" y="38"/>
                          </a:lnTo>
                          <a:lnTo>
                            <a:pt x="108" y="44"/>
                          </a:lnTo>
                          <a:lnTo>
                            <a:pt x="108" y="47"/>
                          </a:lnTo>
                          <a:lnTo>
                            <a:pt x="108" y="53"/>
                          </a:lnTo>
                          <a:lnTo>
                            <a:pt x="108" y="58"/>
                          </a:lnTo>
                          <a:lnTo>
                            <a:pt x="105" y="64"/>
                          </a:lnTo>
                          <a:lnTo>
                            <a:pt x="105" y="70"/>
                          </a:lnTo>
                          <a:lnTo>
                            <a:pt x="105" y="76"/>
                          </a:lnTo>
                          <a:lnTo>
                            <a:pt x="102" y="82"/>
                          </a:lnTo>
                          <a:lnTo>
                            <a:pt x="100" y="88"/>
                          </a:lnTo>
                          <a:lnTo>
                            <a:pt x="100" y="93"/>
                          </a:lnTo>
                          <a:lnTo>
                            <a:pt x="97" y="99"/>
                          </a:lnTo>
                          <a:lnTo>
                            <a:pt x="94" y="105"/>
                          </a:lnTo>
                          <a:lnTo>
                            <a:pt x="91" y="111"/>
                          </a:lnTo>
                          <a:lnTo>
                            <a:pt x="88" y="117"/>
                          </a:lnTo>
                          <a:lnTo>
                            <a:pt x="82" y="122"/>
                          </a:lnTo>
                          <a:lnTo>
                            <a:pt x="79" y="128"/>
                          </a:lnTo>
                          <a:lnTo>
                            <a:pt x="76" y="134"/>
                          </a:lnTo>
                          <a:lnTo>
                            <a:pt x="70" y="140"/>
                          </a:lnTo>
                          <a:lnTo>
                            <a:pt x="65" y="146"/>
                          </a:lnTo>
                          <a:lnTo>
                            <a:pt x="59" y="154"/>
                          </a:lnTo>
                          <a:lnTo>
                            <a:pt x="53" y="160"/>
                          </a:lnTo>
                          <a:lnTo>
                            <a:pt x="47" y="166"/>
                          </a:lnTo>
                          <a:lnTo>
                            <a:pt x="38" y="172"/>
                          </a:lnTo>
                          <a:lnTo>
                            <a:pt x="32" y="181"/>
                          </a:lnTo>
                          <a:lnTo>
                            <a:pt x="24" y="186"/>
                          </a:lnTo>
                          <a:lnTo>
                            <a:pt x="3" y="181"/>
                          </a:lnTo>
                          <a:lnTo>
                            <a:pt x="24" y="186"/>
                          </a:lnTo>
                          <a:lnTo>
                            <a:pt x="18" y="189"/>
                          </a:lnTo>
                          <a:lnTo>
                            <a:pt x="12" y="189"/>
                          </a:lnTo>
                          <a:lnTo>
                            <a:pt x="9" y="186"/>
                          </a:lnTo>
                          <a:lnTo>
                            <a:pt x="6" y="183"/>
                          </a:lnTo>
                          <a:lnTo>
                            <a:pt x="3" y="181"/>
                          </a:lnTo>
                          <a:lnTo>
                            <a:pt x="0" y="175"/>
                          </a:lnTo>
                          <a:lnTo>
                            <a:pt x="3" y="169"/>
                          </a:lnTo>
                          <a:lnTo>
                            <a:pt x="6" y="166"/>
                          </a:lnTo>
                          <a:lnTo>
                            <a:pt x="27" y="169"/>
                          </a:lnTo>
                          <a:close/>
                        </a:path>
                      </a:pathLst>
                    </a:custGeom>
                    <a:solidFill>
                      <a:srgbClr val="000000"/>
                    </a:solidFill>
                    <a:ln w="9525">
                      <a:noFill/>
                      <a:round/>
                      <a:headEnd/>
                      <a:tailEnd/>
                    </a:ln>
                  </p:spPr>
                  <p:txBody>
                    <a:bodyPr/>
                    <a:lstStyle/>
                    <a:p>
                      <a:endParaRPr lang="en-US"/>
                    </a:p>
                  </p:txBody>
                </p:sp>
                <p:sp>
                  <p:nvSpPr>
                    <p:cNvPr id="18890" name="Freeform 88"/>
                    <p:cNvSpPr>
                      <a:spLocks/>
                    </p:cNvSpPr>
                    <p:nvPr/>
                  </p:nvSpPr>
                  <p:spPr bwMode="auto">
                    <a:xfrm>
                      <a:off x="4702" y="912"/>
                      <a:ext cx="90" cy="216"/>
                    </a:xfrm>
                    <a:custGeom>
                      <a:avLst/>
                      <a:gdLst>
                        <a:gd name="T0" fmla="*/ 90 w 90"/>
                        <a:gd name="T1" fmla="*/ 24 h 216"/>
                        <a:gd name="T2" fmla="*/ 82 w 90"/>
                        <a:gd name="T3" fmla="*/ 30 h 216"/>
                        <a:gd name="T4" fmla="*/ 73 w 90"/>
                        <a:gd name="T5" fmla="*/ 35 h 216"/>
                        <a:gd name="T6" fmla="*/ 67 w 90"/>
                        <a:gd name="T7" fmla="*/ 44 h 216"/>
                        <a:gd name="T8" fmla="*/ 58 w 90"/>
                        <a:gd name="T9" fmla="*/ 53 h 216"/>
                        <a:gd name="T10" fmla="*/ 52 w 90"/>
                        <a:gd name="T11" fmla="*/ 62 h 216"/>
                        <a:gd name="T12" fmla="*/ 47 w 90"/>
                        <a:gd name="T13" fmla="*/ 73 h 216"/>
                        <a:gd name="T14" fmla="*/ 41 w 90"/>
                        <a:gd name="T15" fmla="*/ 85 h 216"/>
                        <a:gd name="T16" fmla="*/ 35 w 90"/>
                        <a:gd name="T17" fmla="*/ 93 h 216"/>
                        <a:gd name="T18" fmla="*/ 32 w 90"/>
                        <a:gd name="T19" fmla="*/ 105 h 216"/>
                        <a:gd name="T20" fmla="*/ 29 w 90"/>
                        <a:gd name="T21" fmla="*/ 120 h 216"/>
                        <a:gd name="T22" fmla="*/ 29 w 90"/>
                        <a:gd name="T23" fmla="*/ 131 h 216"/>
                        <a:gd name="T24" fmla="*/ 29 w 90"/>
                        <a:gd name="T25" fmla="*/ 146 h 216"/>
                        <a:gd name="T26" fmla="*/ 29 w 90"/>
                        <a:gd name="T27" fmla="*/ 160 h 216"/>
                        <a:gd name="T28" fmla="*/ 32 w 90"/>
                        <a:gd name="T29" fmla="*/ 175 h 216"/>
                        <a:gd name="T30" fmla="*/ 38 w 90"/>
                        <a:gd name="T31" fmla="*/ 189 h 216"/>
                        <a:gd name="T32" fmla="*/ 44 w 90"/>
                        <a:gd name="T33" fmla="*/ 204 h 216"/>
                        <a:gd name="T34" fmla="*/ 14 w 90"/>
                        <a:gd name="T35" fmla="*/ 207 h 216"/>
                        <a:gd name="T36" fmla="*/ 9 w 90"/>
                        <a:gd name="T37" fmla="*/ 189 h 216"/>
                        <a:gd name="T38" fmla="*/ 6 w 90"/>
                        <a:gd name="T39" fmla="*/ 172 h 216"/>
                        <a:gd name="T40" fmla="*/ 3 w 90"/>
                        <a:gd name="T41" fmla="*/ 155 h 216"/>
                        <a:gd name="T42" fmla="*/ 0 w 90"/>
                        <a:gd name="T43" fmla="*/ 140 h 216"/>
                        <a:gd name="T44" fmla="*/ 3 w 90"/>
                        <a:gd name="T45" fmla="*/ 123 h 216"/>
                        <a:gd name="T46" fmla="*/ 3 w 90"/>
                        <a:gd name="T47" fmla="*/ 108 h 216"/>
                        <a:gd name="T48" fmla="*/ 9 w 90"/>
                        <a:gd name="T49" fmla="*/ 93 h 216"/>
                        <a:gd name="T50" fmla="*/ 11 w 90"/>
                        <a:gd name="T51" fmla="*/ 79 h 216"/>
                        <a:gd name="T52" fmla="*/ 20 w 90"/>
                        <a:gd name="T53" fmla="*/ 67 h 216"/>
                        <a:gd name="T54" fmla="*/ 26 w 90"/>
                        <a:gd name="T55" fmla="*/ 53 h 216"/>
                        <a:gd name="T56" fmla="*/ 35 w 90"/>
                        <a:gd name="T57" fmla="*/ 41 h 216"/>
                        <a:gd name="T58" fmla="*/ 41 w 90"/>
                        <a:gd name="T59" fmla="*/ 32 h 216"/>
                        <a:gd name="T60" fmla="*/ 49 w 90"/>
                        <a:gd name="T61" fmla="*/ 21 h 216"/>
                        <a:gd name="T62" fmla="*/ 58 w 90"/>
                        <a:gd name="T63" fmla="*/ 12 h 216"/>
                        <a:gd name="T64" fmla="*/ 70 w 90"/>
                        <a:gd name="T65" fmla="*/ 6 h 216"/>
                        <a:gd name="T66" fmla="*/ 73 w 90"/>
                        <a:gd name="T67" fmla="*/ 0 h 2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216"/>
                        <a:gd name="T104" fmla="*/ 90 w 90"/>
                        <a:gd name="T105" fmla="*/ 216 h 2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216">
                          <a:moveTo>
                            <a:pt x="90" y="24"/>
                          </a:moveTo>
                          <a:lnTo>
                            <a:pt x="90" y="24"/>
                          </a:lnTo>
                          <a:lnTo>
                            <a:pt x="87" y="27"/>
                          </a:lnTo>
                          <a:lnTo>
                            <a:pt x="82" y="30"/>
                          </a:lnTo>
                          <a:lnTo>
                            <a:pt x="79" y="32"/>
                          </a:lnTo>
                          <a:lnTo>
                            <a:pt x="73" y="35"/>
                          </a:lnTo>
                          <a:lnTo>
                            <a:pt x="70" y="41"/>
                          </a:lnTo>
                          <a:lnTo>
                            <a:pt x="67" y="44"/>
                          </a:lnTo>
                          <a:lnTo>
                            <a:pt x="64" y="47"/>
                          </a:lnTo>
                          <a:lnTo>
                            <a:pt x="58" y="53"/>
                          </a:lnTo>
                          <a:lnTo>
                            <a:pt x="55" y="59"/>
                          </a:lnTo>
                          <a:lnTo>
                            <a:pt x="52" y="62"/>
                          </a:lnTo>
                          <a:lnTo>
                            <a:pt x="49" y="67"/>
                          </a:lnTo>
                          <a:lnTo>
                            <a:pt x="47" y="73"/>
                          </a:lnTo>
                          <a:lnTo>
                            <a:pt x="44" y="79"/>
                          </a:lnTo>
                          <a:lnTo>
                            <a:pt x="41" y="85"/>
                          </a:lnTo>
                          <a:lnTo>
                            <a:pt x="38" y="88"/>
                          </a:lnTo>
                          <a:lnTo>
                            <a:pt x="35" y="93"/>
                          </a:lnTo>
                          <a:lnTo>
                            <a:pt x="35" y="99"/>
                          </a:lnTo>
                          <a:lnTo>
                            <a:pt x="32" y="105"/>
                          </a:lnTo>
                          <a:lnTo>
                            <a:pt x="32" y="111"/>
                          </a:lnTo>
                          <a:lnTo>
                            <a:pt x="29" y="120"/>
                          </a:lnTo>
                          <a:lnTo>
                            <a:pt x="29" y="125"/>
                          </a:lnTo>
                          <a:lnTo>
                            <a:pt x="29" y="131"/>
                          </a:lnTo>
                          <a:lnTo>
                            <a:pt x="29" y="140"/>
                          </a:lnTo>
                          <a:lnTo>
                            <a:pt x="29" y="146"/>
                          </a:lnTo>
                          <a:lnTo>
                            <a:pt x="29" y="152"/>
                          </a:lnTo>
                          <a:lnTo>
                            <a:pt x="29" y="160"/>
                          </a:lnTo>
                          <a:lnTo>
                            <a:pt x="32" y="166"/>
                          </a:lnTo>
                          <a:lnTo>
                            <a:pt x="32" y="175"/>
                          </a:lnTo>
                          <a:lnTo>
                            <a:pt x="35" y="181"/>
                          </a:lnTo>
                          <a:lnTo>
                            <a:pt x="38" y="189"/>
                          </a:lnTo>
                          <a:lnTo>
                            <a:pt x="41" y="198"/>
                          </a:lnTo>
                          <a:lnTo>
                            <a:pt x="44" y="204"/>
                          </a:lnTo>
                          <a:lnTo>
                            <a:pt x="20" y="216"/>
                          </a:lnTo>
                          <a:lnTo>
                            <a:pt x="14" y="207"/>
                          </a:lnTo>
                          <a:lnTo>
                            <a:pt x="11" y="198"/>
                          </a:lnTo>
                          <a:lnTo>
                            <a:pt x="9" y="189"/>
                          </a:lnTo>
                          <a:lnTo>
                            <a:pt x="6" y="181"/>
                          </a:lnTo>
                          <a:lnTo>
                            <a:pt x="6" y="172"/>
                          </a:lnTo>
                          <a:lnTo>
                            <a:pt x="3" y="163"/>
                          </a:lnTo>
                          <a:lnTo>
                            <a:pt x="3" y="155"/>
                          </a:lnTo>
                          <a:lnTo>
                            <a:pt x="0" y="146"/>
                          </a:lnTo>
                          <a:lnTo>
                            <a:pt x="0" y="140"/>
                          </a:lnTo>
                          <a:lnTo>
                            <a:pt x="0" y="131"/>
                          </a:lnTo>
                          <a:lnTo>
                            <a:pt x="3" y="123"/>
                          </a:lnTo>
                          <a:lnTo>
                            <a:pt x="3" y="114"/>
                          </a:lnTo>
                          <a:lnTo>
                            <a:pt x="3" y="108"/>
                          </a:lnTo>
                          <a:lnTo>
                            <a:pt x="6" y="99"/>
                          </a:lnTo>
                          <a:lnTo>
                            <a:pt x="9" y="93"/>
                          </a:lnTo>
                          <a:lnTo>
                            <a:pt x="11" y="85"/>
                          </a:lnTo>
                          <a:lnTo>
                            <a:pt x="11" y="79"/>
                          </a:lnTo>
                          <a:lnTo>
                            <a:pt x="17" y="73"/>
                          </a:lnTo>
                          <a:lnTo>
                            <a:pt x="20" y="67"/>
                          </a:lnTo>
                          <a:lnTo>
                            <a:pt x="23" y="59"/>
                          </a:lnTo>
                          <a:lnTo>
                            <a:pt x="26" y="53"/>
                          </a:lnTo>
                          <a:lnTo>
                            <a:pt x="29" y="47"/>
                          </a:lnTo>
                          <a:lnTo>
                            <a:pt x="35" y="41"/>
                          </a:lnTo>
                          <a:lnTo>
                            <a:pt x="38" y="35"/>
                          </a:lnTo>
                          <a:lnTo>
                            <a:pt x="41" y="32"/>
                          </a:lnTo>
                          <a:lnTo>
                            <a:pt x="47" y="27"/>
                          </a:lnTo>
                          <a:lnTo>
                            <a:pt x="49" y="21"/>
                          </a:lnTo>
                          <a:lnTo>
                            <a:pt x="55" y="18"/>
                          </a:lnTo>
                          <a:lnTo>
                            <a:pt x="58" y="12"/>
                          </a:lnTo>
                          <a:lnTo>
                            <a:pt x="64" y="9"/>
                          </a:lnTo>
                          <a:lnTo>
                            <a:pt x="70" y="6"/>
                          </a:lnTo>
                          <a:lnTo>
                            <a:pt x="73" y="0"/>
                          </a:lnTo>
                          <a:lnTo>
                            <a:pt x="90" y="24"/>
                          </a:lnTo>
                          <a:close/>
                        </a:path>
                      </a:pathLst>
                    </a:custGeom>
                    <a:solidFill>
                      <a:srgbClr val="000000"/>
                    </a:solidFill>
                    <a:ln w="9525">
                      <a:noFill/>
                      <a:round/>
                      <a:headEnd/>
                      <a:tailEnd/>
                    </a:ln>
                  </p:spPr>
                  <p:txBody>
                    <a:bodyPr/>
                    <a:lstStyle/>
                    <a:p>
                      <a:endParaRPr lang="en-US"/>
                    </a:p>
                  </p:txBody>
                </p:sp>
                <p:sp>
                  <p:nvSpPr>
                    <p:cNvPr id="18891" name="Freeform 89"/>
                    <p:cNvSpPr>
                      <a:spLocks/>
                    </p:cNvSpPr>
                    <p:nvPr/>
                  </p:nvSpPr>
                  <p:spPr bwMode="auto">
                    <a:xfrm>
                      <a:off x="4716" y="883"/>
                      <a:ext cx="105" cy="239"/>
                    </a:xfrm>
                    <a:custGeom>
                      <a:avLst/>
                      <a:gdLst>
                        <a:gd name="T0" fmla="*/ 68 w 105"/>
                        <a:gd name="T1" fmla="*/ 41 h 239"/>
                        <a:gd name="T2" fmla="*/ 73 w 105"/>
                        <a:gd name="T3" fmla="*/ 35 h 239"/>
                        <a:gd name="T4" fmla="*/ 79 w 105"/>
                        <a:gd name="T5" fmla="*/ 29 h 239"/>
                        <a:gd name="T6" fmla="*/ 85 w 105"/>
                        <a:gd name="T7" fmla="*/ 24 h 239"/>
                        <a:gd name="T8" fmla="*/ 91 w 105"/>
                        <a:gd name="T9" fmla="*/ 21 h 239"/>
                        <a:gd name="T10" fmla="*/ 94 w 105"/>
                        <a:gd name="T11" fmla="*/ 15 h 239"/>
                        <a:gd name="T12" fmla="*/ 97 w 105"/>
                        <a:gd name="T13" fmla="*/ 9 h 239"/>
                        <a:gd name="T14" fmla="*/ 103 w 105"/>
                        <a:gd name="T15" fmla="*/ 6 h 239"/>
                        <a:gd name="T16" fmla="*/ 105 w 105"/>
                        <a:gd name="T17" fmla="*/ 0 h 239"/>
                        <a:gd name="T18" fmla="*/ 105 w 105"/>
                        <a:gd name="T19" fmla="*/ 3 h 239"/>
                        <a:gd name="T20" fmla="*/ 103 w 105"/>
                        <a:gd name="T21" fmla="*/ 6 h 239"/>
                        <a:gd name="T22" fmla="*/ 103 w 105"/>
                        <a:gd name="T23" fmla="*/ 15 h 239"/>
                        <a:gd name="T24" fmla="*/ 100 w 105"/>
                        <a:gd name="T25" fmla="*/ 24 h 239"/>
                        <a:gd name="T26" fmla="*/ 100 w 105"/>
                        <a:gd name="T27" fmla="*/ 32 h 239"/>
                        <a:gd name="T28" fmla="*/ 100 w 105"/>
                        <a:gd name="T29" fmla="*/ 44 h 239"/>
                        <a:gd name="T30" fmla="*/ 97 w 105"/>
                        <a:gd name="T31" fmla="*/ 53 h 239"/>
                        <a:gd name="T32" fmla="*/ 100 w 105"/>
                        <a:gd name="T33" fmla="*/ 64 h 239"/>
                        <a:gd name="T34" fmla="*/ 100 w 105"/>
                        <a:gd name="T35" fmla="*/ 85 h 239"/>
                        <a:gd name="T36" fmla="*/ 100 w 105"/>
                        <a:gd name="T37" fmla="*/ 105 h 239"/>
                        <a:gd name="T38" fmla="*/ 97 w 105"/>
                        <a:gd name="T39" fmla="*/ 125 h 239"/>
                        <a:gd name="T40" fmla="*/ 91 w 105"/>
                        <a:gd name="T41" fmla="*/ 146 h 239"/>
                        <a:gd name="T42" fmla="*/ 82 w 105"/>
                        <a:gd name="T43" fmla="*/ 169 h 239"/>
                        <a:gd name="T44" fmla="*/ 68 w 105"/>
                        <a:gd name="T45" fmla="*/ 192 h 239"/>
                        <a:gd name="T46" fmla="*/ 47 w 105"/>
                        <a:gd name="T47" fmla="*/ 215 h 239"/>
                        <a:gd name="T48" fmla="*/ 18 w 105"/>
                        <a:gd name="T49" fmla="*/ 239 h 239"/>
                        <a:gd name="T50" fmla="*/ 6 w 105"/>
                        <a:gd name="T51" fmla="*/ 207 h 239"/>
                        <a:gd name="T52" fmla="*/ 0 w 105"/>
                        <a:gd name="T53" fmla="*/ 175 h 239"/>
                        <a:gd name="T54" fmla="*/ 3 w 105"/>
                        <a:gd name="T55" fmla="*/ 146 h 239"/>
                        <a:gd name="T56" fmla="*/ 9 w 105"/>
                        <a:gd name="T57" fmla="*/ 120 h 239"/>
                        <a:gd name="T58" fmla="*/ 21 w 105"/>
                        <a:gd name="T59" fmla="*/ 96 h 239"/>
                        <a:gd name="T60" fmla="*/ 35 w 105"/>
                        <a:gd name="T61" fmla="*/ 73 h 239"/>
                        <a:gd name="T62" fmla="*/ 50 w 105"/>
                        <a:gd name="T63" fmla="*/ 56 h 239"/>
                        <a:gd name="T64" fmla="*/ 68 w 105"/>
                        <a:gd name="T65" fmla="*/ 41 h 2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239"/>
                        <a:gd name="T101" fmla="*/ 105 w 105"/>
                        <a:gd name="T102" fmla="*/ 239 h 2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239">
                          <a:moveTo>
                            <a:pt x="68" y="41"/>
                          </a:moveTo>
                          <a:lnTo>
                            <a:pt x="73" y="35"/>
                          </a:lnTo>
                          <a:lnTo>
                            <a:pt x="79" y="29"/>
                          </a:lnTo>
                          <a:lnTo>
                            <a:pt x="85" y="24"/>
                          </a:lnTo>
                          <a:lnTo>
                            <a:pt x="91" y="21"/>
                          </a:lnTo>
                          <a:lnTo>
                            <a:pt x="94" y="15"/>
                          </a:lnTo>
                          <a:lnTo>
                            <a:pt x="97" y="9"/>
                          </a:lnTo>
                          <a:lnTo>
                            <a:pt x="103" y="6"/>
                          </a:lnTo>
                          <a:lnTo>
                            <a:pt x="105" y="0"/>
                          </a:lnTo>
                          <a:lnTo>
                            <a:pt x="105" y="3"/>
                          </a:lnTo>
                          <a:lnTo>
                            <a:pt x="103" y="6"/>
                          </a:lnTo>
                          <a:lnTo>
                            <a:pt x="103" y="15"/>
                          </a:lnTo>
                          <a:lnTo>
                            <a:pt x="100" y="24"/>
                          </a:lnTo>
                          <a:lnTo>
                            <a:pt x="100" y="32"/>
                          </a:lnTo>
                          <a:lnTo>
                            <a:pt x="100" y="44"/>
                          </a:lnTo>
                          <a:lnTo>
                            <a:pt x="97" y="53"/>
                          </a:lnTo>
                          <a:lnTo>
                            <a:pt x="100" y="64"/>
                          </a:lnTo>
                          <a:lnTo>
                            <a:pt x="100" y="85"/>
                          </a:lnTo>
                          <a:lnTo>
                            <a:pt x="100" y="105"/>
                          </a:lnTo>
                          <a:lnTo>
                            <a:pt x="97" y="125"/>
                          </a:lnTo>
                          <a:lnTo>
                            <a:pt x="91" y="146"/>
                          </a:lnTo>
                          <a:lnTo>
                            <a:pt x="82" y="169"/>
                          </a:lnTo>
                          <a:lnTo>
                            <a:pt x="68" y="192"/>
                          </a:lnTo>
                          <a:lnTo>
                            <a:pt x="47" y="215"/>
                          </a:lnTo>
                          <a:lnTo>
                            <a:pt x="18" y="239"/>
                          </a:lnTo>
                          <a:lnTo>
                            <a:pt x="6" y="207"/>
                          </a:lnTo>
                          <a:lnTo>
                            <a:pt x="0" y="175"/>
                          </a:lnTo>
                          <a:lnTo>
                            <a:pt x="3" y="146"/>
                          </a:lnTo>
                          <a:lnTo>
                            <a:pt x="9" y="120"/>
                          </a:lnTo>
                          <a:lnTo>
                            <a:pt x="21" y="96"/>
                          </a:lnTo>
                          <a:lnTo>
                            <a:pt x="35" y="73"/>
                          </a:lnTo>
                          <a:lnTo>
                            <a:pt x="50" y="56"/>
                          </a:lnTo>
                          <a:lnTo>
                            <a:pt x="68" y="41"/>
                          </a:lnTo>
                          <a:close/>
                        </a:path>
                      </a:pathLst>
                    </a:custGeom>
                    <a:solidFill>
                      <a:srgbClr val="FFFFFF"/>
                    </a:solidFill>
                    <a:ln w="9525">
                      <a:noFill/>
                      <a:round/>
                      <a:headEnd/>
                      <a:tailEnd/>
                    </a:ln>
                  </p:spPr>
                  <p:txBody>
                    <a:bodyPr/>
                    <a:lstStyle/>
                    <a:p>
                      <a:endParaRPr lang="en-US"/>
                    </a:p>
                  </p:txBody>
                </p:sp>
                <p:sp>
                  <p:nvSpPr>
                    <p:cNvPr id="18892" name="Freeform 90"/>
                    <p:cNvSpPr>
                      <a:spLocks/>
                    </p:cNvSpPr>
                    <p:nvPr/>
                  </p:nvSpPr>
                  <p:spPr bwMode="auto">
                    <a:xfrm>
                      <a:off x="4716" y="883"/>
                      <a:ext cx="105" cy="239"/>
                    </a:xfrm>
                    <a:custGeom>
                      <a:avLst/>
                      <a:gdLst>
                        <a:gd name="T0" fmla="*/ 105 w 105"/>
                        <a:gd name="T1" fmla="*/ 0 h 239"/>
                        <a:gd name="T2" fmla="*/ 105 w 105"/>
                        <a:gd name="T3" fmla="*/ 3 h 239"/>
                        <a:gd name="T4" fmla="*/ 103 w 105"/>
                        <a:gd name="T5" fmla="*/ 6 h 239"/>
                        <a:gd name="T6" fmla="*/ 100 w 105"/>
                        <a:gd name="T7" fmla="*/ 12 h 239"/>
                        <a:gd name="T8" fmla="*/ 94 w 105"/>
                        <a:gd name="T9" fmla="*/ 18 h 239"/>
                        <a:gd name="T10" fmla="*/ 91 w 105"/>
                        <a:gd name="T11" fmla="*/ 27 h 239"/>
                        <a:gd name="T12" fmla="*/ 85 w 105"/>
                        <a:gd name="T13" fmla="*/ 35 h 239"/>
                        <a:gd name="T14" fmla="*/ 79 w 105"/>
                        <a:gd name="T15" fmla="*/ 47 h 239"/>
                        <a:gd name="T16" fmla="*/ 70 w 105"/>
                        <a:gd name="T17" fmla="*/ 59 h 239"/>
                        <a:gd name="T18" fmla="*/ 65 w 105"/>
                        <a:gd name="T19" fmla="*/ 70 h 239"/>
                        <a:gd name="T20" fmla="*/ 56 w 105"/>
                        <a:gd name="T21" fmla="*/ 79 h 239"/>
                        <a:gd name="T22" fmla="*/ 50 w 105"/>
                        <a:gd name="T23" fmla="*/ 88 h 239"/>
                        <a:gd name="T24" fmla="*/ 41 w 105"/>
                        <a:gd name="T25" fmla="*/ 96 h 239"/>
                        <a:gd name="T26" fmla="*/ 35 w 105"/>
                        <a:gd name="T27" fmla="*/ 108 h 239"/>
                        <a:gd name="T28" fmla="*/ 33 w 105"/>
                        <a:gd name="T29" fmla="*/ 117 h 239"/>
                        <a:gd name="T30" fmla="*/ 27 w 105"/>
                        <a:gd name="T31" fmla="*/ 128 h 239"/>
                        <a:gd name="T32" fmla="*/ 27 w 105"/>
                        <a:gd name="T33" fmla="*/ 143 h 239"/>
                        <a:gd name="T34" fmla="*/ 24 w 105"/>
                        <a:gd name="T35" fmla="*/ 160 h 239"/>
                        <a:gd name="T36" fmla="*/ 24 w 105"/>
                        <a:gd name="T37" fmla="*/ 178 h 239"/>
                        <a:gd name="T38" fmla="*/ 21 w 105"/>
                        <a:gd name="T39" fmla="*/ 192 h 239"/>
                        <a:gd name="T40" fmla="*/ 21 w 105"/>
                        <a:gd name="T41" fmla="*/ 207 h 239"/>
                        <a:gd name="T42" fmla="*/ 18 w 105"/>
                        <a:gd name="T43" fmla="*/ 221 h 239"/>
                        <a:gd name="T44" fmla="*/ 18 w 105"/>
                        <a:gd name="T45" fmla="*/ 230 h 239"/>
                        <a:gd name="T46" fmla="*/ 18 w 105"/>
                        <a:gd name="T47" fmla="*/ 239 h 239"/>
                        <a:gd name="T48" fmla="*/ 18 w 105"/>
                        <a:gd name="T49" fmla="*/ 239 h 239"/>
                        <a:gd name="T50" fmla="*/ 12 w 105"/>
                        <a:gd name="T51" fmla="*/ 227 h 239"/>
                        <a:gd name="T52" fmla="*/ 6 w 105"/>
                        <a:gd name="T53" fmla="*/ 210 h 239"/>
                        <a:gd name="T54" fmla="*/ 3 w 105"/>
                        <a:gd name="T55" fmla="*/ 189 h 239"/>
                        <a:gd name="T56" fmla="*/ 0 w 105"/>
                        <a:gd name="T57" fmla="*/ 169 h 239"/>
                        <a:gd name="T58" fmla="*/ 3 w 105"/>
                        <a:gd name="T59" fmla="*/ 146 h 239"/>
                        <a:gd name="T60" fmla="*/ 9 w 105"/>
                        <a:gd name="T61" fmla="*/ 122 h 239"/>
                        <a:gd name="T62" fmla="*/ 18 w 105"/>
                        <a:gd name="T63" fmla="*/ 99 h 239"/>
                        <a:gd name="T64" fmla="*/ 33 w 105"/>
                        <a:gd name="T65" fmla="*/ 82 h 239"/>
                        <a:gd name="T66" fmla="*/ 35 w 105"/>
                        <a:gd name="T67" fmla="*/ 76 h 239"/>
                        <a:gd name="T68" fmla="*/ 41 w 105"/>
                        <a:gd name="T69" fmla="*/ 70 h 239"/>
                        <a:gd name="T70" fmla="*/ 47 w 105"/>
                        <a:gd name="T71" fmla="*/ 64 h 239"/>
                        <a:gd name="T72" fmla="*/ 50 w 105"/>
                        <a:gd name="T73" fmla="*/ 59 h 239"/>
                        <a:gd name="T74" fmla="*/ 56 w 105"/>
                        <a:gd name="T75" fmla="*/ 53 h 239"/>
                        <a:gd name="T76" fmla="*/ 59 w 105"/>
                        <a:gd name="T77" fmla="*/ 47 h 239"/>
                        <a:gd name="T78" fmla="*/ 65 w 105"/>
                        <a:gd name="T79" fmla="*/ 44 h 239"/>
                        <a:gd name="T80" fmla="*/ 68 w 105"/>
                        <a:gd name="T81" fmla="*/ 41 h 239"/>
                        <a:gd name="T82" fmla="*/ 73 w 105"/>
                        <a:gd name="T83" fmla="*/ 35 h 239"/>
                        <a:gd name="T84" fmla="*/ 79 w 105"/>
                        <a:gd name="T85" fmla="*/ 29 h 239"/>
                        <a:gd name="T86" fmla="*/ 88 w 105"/>
                        <a:gd name="T87" fmla="*/ 24 h 239"/>
                        <a:gd name="T88" fmla="*/ 94 w 105"/>
                        <a:gd name="T89" fmla="*/ 18 h 239"/>
                        <a:gd name="T90" fmla="*/ 97 w 105"/>
                        <a:gd name="T91" fmla="*/ 12 h 239"/>
                        <a:gd name="T92" fmla="*/ 103 w 105"/>
                        <a:gd name="T93" fmla="*/ 6 h 239"/>
                        <a:gd name="T94" fmla="*/ 105 w 105"/>
                        <a:gd name="T95" fmla="*/ 3 h 239"/>
                        <a:gd name="T96" fmla="*/ 105 w 105"/>
                        <a:gd name="T97" fmla="*/ 0 h 2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5"/>
                        <a:gd name="T148" fmla="*/ 0 h 239"/>
                        <a:gd name="T149" fmla="*/ 105 w 105"/>
                        <a:gd name="T150" fmla="*/ 239 h 2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5" h="239">
                          <a:moveTo>
                            <a:pt x="105" y="0"/>
                          </a:moveTo>
                          <a:lnTo>
                            <a:pt x="105" y="3"/>
                          </a:lnTo>
                          <a:lnTo>
                            <a:pt x="103" y="6"/>
                          </a:lnTo>
                          <a:lnTo>
                            <a:pt x="100" y="12"/>
                          </a:lnTo>
                          <a:lnTo>
                            <a:pt x="94" y="18"/>
                          </a:lnTo>
                          <a:lnTo>
                            <a:pt x="91" y="27"/>
                          </a:lnTo>
                          <a:lnTo>
                            <a:pt x="85" y="35"/>
                          </a:lnTo>
                          <a:lnTo>
                            <a:pt x="79" y="47"/>
                          </a:lnTo>
                          <a:lnTo>
                            <a:pt x="70" y="59"/>
                          </a:lnTo>
                          <a:lnTo>
                            <a:pt x="65" y="70"/>
                          </a:lnTo>
                          <a:lnTo>
                            <a:pt x="56" y="79"/>
                          </a:lnTo>
                          <a:lnTo>
                            <a:pt x="50" y="88"/>
                          </a:lnTo>
                          <a:lnTo>
                            <a:pt x="41" y="96"/>
                          </a:lnTo>
                          <a:lnTo>
                            <a:pt x="35" y="108"/>
                          </a:lnTo>
                          <a:lnTo>
                            <a:pt x="33" y="117"/>
                          </a:lnTo>
                          <a:lnTo>
                            <a:pt x="27" y="128"/>
                          </a:lnTo>
                          <a:lnTo>
                            <a:pt x="27" y="143"/>
                          </a:lnTo>
                          <a:lnTo>
                            <a:pt x="24" y="160"/>
                          </a:lnTo>
                          <a:lnTo>
                            <a:pt x="24" y="178"/>
                          </a:lnTo>
                          <a:lnTo>
                            <a:pt x="21" y="192"/>
                          </a:lnTo>
                          <a:lnTo>
                            <a:pt x="21" y="207"/>
                          </a:lnTo>
                          <a:lnTo>
                            <a:pt x="18" y="221"/>
                          </a:lnTo>
                          <a:lnTo>
                            <a:pt x="18" y="230"/>
                          </a:lnTo>
                          <a:lnTo>
                            <a:pt x="18" y="239"/>
                          </a:lnTo>
                          <a:lnTo>
                            <a:pt x="12" y="227"/>
                          </a:lnTo>
                          <a:lnTo>
                            <a:pt x="6" y="210"/>
                          </a:lnTo>
                          <a:lnTo>
                            <a:pt x="3" y="189"/>
                          </a:lnTo>
                          <a:lnTo>
                            <a:pt x="0" y="169"/>
                          </a:lnTo>
                          <a:lnTo>
                            <a:pt x="3" y="146"/>
                          </a:lnTo>
                          <a:lnTo>
                            <a:pt x="9" y="122"/>
                          </a:lnTo>
                          <a:lnTo>
                            <a:pt x="18" y="99"/>
                          </a:lnTo>
                          <a:lnTo>
                            <a:pt x="33" y="82"/>
                          </a:lnTo>
                          <a:lnTo>
                            <a:pt x="35" y="76"/>
                          </a:lnTo>
                          <a:lnTo>
                            <a:pt x="41" y="70"/>
                          </a:lnTo>
                          <a:lnTo>
                            <a:pt x="47" y="64"/>
                          </a:lnTo>
                          <a:lnTo>
                            <a:pt x="50" y="59"/>
                          </a:lnTo>
                          <a:lnTo>
                            <a:pt x="56" y="53"/>
                          </a:lnTo>
                          <a:lnTo>
                            <a:pt x="59" y="47"/>
                          </a:lnTo>
                          <a:lnTo>
                            <a:pt x="65" y="44"/>
                          </a:lnTo>
                          <a:lnTo>
                            <a:pt x="68" y="41"/>
                          </a:lnTo>
                          <a:lnTo>
                            <a:pt x="73" y="35"/>
                          </a:lnTo>
                          <a:lnTo>
                            <a:pt x="79" y="29"/>
                          </a:lnTo>
                          <a:lnTo>
                            <a:pt x="88" y="24"/>
                          </a:lnTo>
                          <a:lnTo>
                            <a:pt x="94" y="18"/>
                          </a:lnTo>
                          <a:lnTo>
                            <a:pt x="97" y="12"/>
                          </a:lnTo>
                          <a:lnTo>
                            <a:pt x="103" y="6"/>
                          </a:lnTo>
                          <a:lnTo>
                            <a:pt x="105" y="3"/>
                          </a:lnTo>
                          <a:lnTo>
                            <a:pt x="105" y="0"/>
                          </a:lnTo>
                        </a:path>
                      </a:pathLst>
                    </a:custGeom>
                    <a:noFill/>
                    <a:ln w="14288">
                      <a:solidFill>
                        <a:srgbClr val="000000"/>
                      </a:solidFill>
                      <a:round/>
                      <a:headEnd/>
                      <a:tailEnd/>
                    </a:ln>
                  </p:spPr>
                  <p:txBody>
                    <a:bodyPr/>
                    <a:lstStyle/>
                    <a:p>
                      <a:endParaRPr lang="en-US"/>
                    </a:p>
                  </p:txBody>
                </p:sp>
                <p:sp>
                  <p:nvSpPr>
                    <p:cNvPr id="18893" name="Freeform 91"/>
                    <p:cNvSpPr>
                      <a:spLocks/>
                    </p:cNvSpPr>
                    <p:nvPr/>
                  </p:nvSpPr>
                  <p:spPr bwMode="auto">
                    <a:xfrm>
                      <a:off x="4716" y="883"/>
                      <a:ext cx="105" cy="239"/>
                    </a:xfrm>
                    <a:custGeom>
                      <a:avLst/>
                      <a:gdLst>
                        <a:gd name="T0" fmla="*/ 105 w 105"/>
                        <a:gd name="T1" fmla="*/ 0 h 239"/>
                        <a:gd name="T2" fmla="*/ 105 w 105"/>
                        <a:gd name="T3" fmla="*/ 3 h 239"/>
                        <a:gd name="T4" fmla="*/ 103 w 105"/>
                        <a:gd name="T5" fmla="*/ 6 h 239"/>
                        <a:gd name="T6" fmla="*/ 100 w 105"/>
                        <a:gd name="T7" fmla="*/ 12 h 239"/>
                        <a:gd name="T8" fmla="*/ 94 w 105"/>
                        <a:gd name="T9" fmla="*/ 18 h 239"/>
                        <a:gd name="T10" fmla="*/ 91 w 105"/>
                        <a:gd name="T11" fmla="*/ 27 h 239"/>
                        <a:gd name="T12" fmla="*/ 85 w 105"/>
                        <a:gd name="T13" fmla="*/ 35 h 239"/>
                        <a:gd name="T14" fmla="*/ 79 w 105"/>
                        <a:gd name="T15" fmla="*/ 47 h 239"/>
                        <a:gd name="T16" fmla="*/ 70 w 105"/>
                        <a:gd name="T17" fmla="*/ 59 h 239"/>
                        <a:gd name="T18" fmla="*/ 65 w 105"/>
                        <a:gd name="T19" fmla="*/ 70 h 239"/>
                        <a:gd name="T20" fmla="*/ 56 w 105"/>
                        <a:gd name="T21" fmla="*/ 79 h 239"/>
                        <a:gd name="T22" fmla="*/ 50 w 105"/>
                        <a:gd name="T23" fmla="*/ 88 h 239"/>
                        <a:gd name="T24" fmla="*/ 41 w 105"/>
                        <a:gd name="T25" fmla="*/ 96 h 239"/>
                        <a:gd name="T26" fmla="*/ 35 w 105"/>
                        <a:gd name="T27" fmla="*/ 108 h 239"/>
                        <a:gd name="T28" fmla="*/ 33 w 105"/>
                        <a:gd name="T29" fmla="*/ 117 h 239"/>
                        <a:gd name="T30" fmla="*/ 27 w 105"/>
                        <a:gd name="T31" fmla="*/ 128 h 239"/>
                        <a:gd name="T32" fmla="*/ 27 w 105"/>
                        <a:gd name="T33" fmla="*/ 143 h 239"/>
                        <a:gd name="T34" fmla="*/ 24 w 105"/>
                        <a:gd name="T35" fmla="*/ 160 h 239"/>
                        <a:gd name="T36" fmla="*/ 24 w 105"/>
                        <a:gd name="T37" fmla="*/ 178 h 239"/>
                        <a:gd name="T38" fmla="*/ 21 w 105"/>
                        <a:gd name="T39" fmla="*/ 192 h 239"/>
                        <a:gd name="T40" fmla="*/ 21 w 105"/>
                        <a:gd name="T41" fmla="*/ 207 h 239"/>
                        <a:gd name="T42" fmla="*/ 18 w 105"/>
                        <a:gd name="T43" fmla="*/ 221 h 239"/>
                        <a:gd name="T44" fmla="*/ 18 w 105"/>
                        <a:gd name="T45" fmla="*/ 230 h 239"/>
                        <a:gd name="T46" fmla="*/ 18 w 105"/>
                        <a:gd name="T47" fmla="*/ 239 h 239"/>
                        <a:gd name="T48" fmla="*/ 18 w 105"/>
                        <a:gd name="T49" fmla="*/ 239 h 239"/>
                        <a:gd name="T50" fmla="*/ 12 w 105"/>
                        <a:gd name="T51" fmla="*/ 227 h 239"/>
                        <a:gd name="T52" fmla="*/ 6 w 105"/>
                        <a:gd name="T53" fmla="*/ 210 h 239"/>
                        <a:gd name="T54" fmla="*/ 3 w 105"/>
                        <a:gd name="T55" fmla="*/ 189 h 239"/>
                        <a:gd name="T56" fmla="*/ 0 w 105"/>
                        <a:gd name="T57" fmla="*/ 169 h 239"/>
                        <a:gd name="T58" fmla="*/ 3 w 105"/>
                        <a:gd name="T59" fmla="*/ 146 h 239"/>
                        <a:gd name="T60" fmla="*/ 9 w 105"/>
                        <a:gd name="T61" fmla="*/ 122 h 239"/>
                        <a:gd name="T62" fmla="*/ 18 w 105"/>
                        <a:gd name="T63" fmla="*/ 99 h 239"/>
                        <a:gd name="T64" fmla="*/ 33 w 105"/>
                        <a:gd name="T65" fmla="*/ 82 h 239"/>
                        <a:gd name="T66" fmla="*/ 35 w 105"/>
                        <a:gd name="T67" fmla="*/ 76 h 239"/>
                        <a:gd name="T68" fmla="*/ 41 w 105"/>
                        <a:gd name="T69" fmla="*/ 70 h 239"/>
                        <a:gd name="T70" fmla="*/ 47 w 105"/>
                        <a:gd name="T71" fmla="*/ 64 h 239"/>
                        <a:gd name="T72" fmla="*/ 50 w 105"/>
                        <a:gd name="T73" fmla="*/ 59 h 239"/>
                        <a:gd name="T74" fmla="*/ 56 w 105"/>
                        <a:gd name="T75" fmla="*/ 53 h 239"/>
                        <a:gd name="T76" fmla="*/ 59 w 105"/>
                        <a:gd name="T77" fmla="*/ 47 h 239"/>
                        <a:gd name="T78" fmla="*/ 65 w 105"/>
                        <a:gd name="T79" fmla="*/ 44 h 239"/>
                        <a:gd name="T80" fmla="*/ 68 w 105"/>
                        <a:gd name="T81" fmla="*/ 41 h 239"/>
                        <a:gd name="T82" fmla="*/ 73 w 105"/>
                        <a:gd name="T83" fmla="*/ 35 h 239"/>
                        <a:gd name="T84" fmla="*/ 79 w 105"/>
                        <a:gd name="T85" fmla="*/ 29 h 239"/>
                        <a:gd name="T86" fmla="*/ 88 w 105"/>
                        <a:gd name="T87" fmla="*/ 24 h 239"/>
                        <a:gd name="T88" fmla="*/ 94 w 105"/>
                        <a:gd name="T89" fmla="*/ 18 h 239"/>
                        <a:gd name="T90" fmla="*/ 97 w 105"/>
                        <a:gd name="T91" fmla="*/ 12 h 239"/>
                        <a:gd name="T92" fmla="*/ 103 w 105"/>
                        <a:gd name="T93" fmla="*/ 6 h 239"/>
                        <a:gd name="T94" fmla="*/ 105 w 105"/>
                        <a:gd name="T95" fmla="*/ 3 h 239"/>
                        <a:gd name="T96" fmla="*/ 105 w 105"/>
                        <a:gd name="T97" fmla="*/ 0 h 2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5"/>
                        <a:gd name="T148" fmla="*/ 0 h 239"/>
                        <a:gd name="T149" fmla="*/ 105 w 105"/>
                        <a:gd name="T150" fmla="*/ 239 h 2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5" h="239">
                          <a:moveTo>
                            <a:pt x="105" y="0"/>
                          </a:moveTo>
                          <a:lnTo>
                            <a:pt x="105" y="3"/>
                          </a:lnTo>
                          <a:lnTo>
                            <a:pt x="103" y="6"/>
                          </a:lnTo>
                          <a:lnTo>
                            <a:pt x="100" y="12"/>
                          </a:lnTo>
                          <a:lnTo>
                            <a:pt x="94" y="18"/>
                          </a:lnTo>
                          <a:lnTo>
                            <a:pt x="91" y="27"/>
                          </a:lnTo>
                          <a:lnTo>
                            <a:pt x="85" y="35"/>
                          </a:lnTo>
                          <a:lnTo>
                            <a:pt x="79" y="47"/>
                          </a:lnTo>
                          <a:lnTo>
                            <a:pt x="70" y="59"/>
                          </a:lnTo>
                          <a:lnTo>
                            <a:pt x="65" y="70"/>
                          </a:lnTo>
                          <a:lnTo>
                            <a:pt x="56" y="79"/>
                          </a:lnTo>
                          <a:lnTo>
                            <a:pt x="50" y="88"/>
                          </a:lnTo>
                          <a:lnTo>
                            <a:pt x="41" y="96"/>
                          </a:lnTo>
                          <a:lnTo>
                            <a:pt x="35" y="108"/>
                          </a:lnTo>
                          <a:lnTo>
                            <a:pt x="33" y="117"/>
                          </a:lnTo>
                          <a:lnTo>
                            <a:pt x="27" y="128"/>
                          </a:lnTo>
                          <a:lnTo>
                            <a:pt x="27" y="143"/>
                          </a:lnTo>
                          <a:lnTo>
                            <a:pt x="24" y="160"/>
                          </a:lnTo>
                          <a:lnTo>
                            <a:pt x="24" y="178"/>
                          </a:lnTo>
                          <a:lnTo>
                            <a:pt x="21" y="192"/>
                          </a:lnTo>
                          <a:lnTo>
                            <a:pt x="21" y="207"/>
                          </a:lnTo>
                          <a:lnTo>
                            <a:pt x="18" y="221"/>
                          </a:lnTo>
                          <a:lnTo>
                            <a:pt x="18" y="230"/>
                          </a:lnTo>
                          <a:lnTo>
                            <a:pt x="18" y="239"/>
                          </a:lnTo>
                          <a:lnTo>
                            <a:pt x="12" y="227"/>
                          </a:lnTo>
                          <a:lnTo>
                            <a:pt x="6" y="210"/>
                          </a:lnTo>
                          <a:lnTo>
                            <a:pt x="3" y="189"/>
                          </a:lnTo>
                          <a:lnTo>
                            <a:pt x="0" y="169"/>
                          </a:lnTo>
                          <a:lnTo>
                            <a:pt x="3" y="146"/>
                          </a:lnTo>
                          <a:lnTo>
                            <a:pt x="9" y="122"/>
                          </a:lnTo>
                          <a:lnTo>
                            <a:pt x="18" y="99"/>
                          </a:lnTo>
                          <a:lnTo>
                            <a:pt x="33" y="82"/>
                          </a:lnTo>
                          <a:lnTo>
                            <a:pt x="35" y="76"/>
                          </a:lnTo>
                          <a:lnTo>
                            <a:pt x="41" y="70"/>
                          </a:lnTo>
                          <a:lnTo>
                            <a:pt x="47" y="64"/>
                          </a:lnTo>
                          <a:lnTo>
                            <a:pt x="50" y="59"/>
                          </a:lnTo>
                          <a:lnTo>
                            <a:pt x="56" y="53"/>
                          </a:lnTo>
                          <a:lnTo>
                            <a:pt x="59" y="47"/>
                          </a:lnTo>
                          <a:lnTo>
                            <a:pt x="65" y="44"/>
                          </a:lnTo>
                          <a:lnTo>
                            <a:pt x="68" y="41"/>
                          </a:lnTo>
                          <a:lnTo>
                            <a:pt x="73" y="35"/>
                          </a:lnTo>
                          <a:lnTo>
                            <a:pt x="79" y="29"/>
                          </a:lnTo>
                          <a:lnTo>
                            <a:pt x="88" y="24"/>
                          </a:lnTo>
                          <a:lnTo>
                            <a:pt x="94" y="18"/>
                          </a:lnTo>
                          <a:lnTo>
                            <a:pt x="97" y="12"/>
                          </a:lnTo>
                          <a:lnTo>
                            <a:pt x="103" y="6"/>
                          </a:lnTo>
                          <a:lnTo>
                            <a:pt x="105" y="3"/>
                          </a:lnTo>
                          <a:lnTo>
                            <a:pt x="105" y="0"/>
                          </a:lnTo>
                          <a:close/>
                        </a:path>
                      </a:pathLst>
                    </a:custGeom>
                    <a:solidFill>
                      <a:srgbClr val="FFBA00"/>
                    </a:solidFill>
                    <a:ln w="9525">
                      <a:noFill/>
                      <a:round/>
                      <a:headEnd/>
                      <a:tailEnd/>
                    </a:ln>
                  </p:spPr>
                  <p:txBody>
                    <a:bodyPr/>
                    <a:lstStyle/>
                    <a:p>
                      <a:endParaRPr lang="en-US"/>
                    </a:p>
                  </p:txBody>
                </p:sp>
                <p:sp>
                  <p:nvSpPr>
                    <p:cNvPr id="18894" name="Freeform 92"/>
                    <p:cNvSpPr>
                      <a:spLocks/>
                    </p:cNvSpPr>
                    <p:nvPr/>
                  </p:nvSpPr>
                  <p:spPr bwMode="auto">
                    <a:xfrm>
                      <a:off x="4623" y="956"/>
                      <a:ext cx="32" cy="76"/>
                    </a:xfrm>
                    <a:custGeom>
                      <a:avLst/>
                      <a:gdLst>
                        <a:gd name="T0" fmla="*/ 3 w 32"/>
                        <a:gd name="T1" fmla="*/ 18 h 76"/>
                        <a:gd name="T2" fmla="*/ 26 w 32"/>
                        <a:gd name="T3" fmla="*/ 6 h 76"/>
                        <a:gd name="T4" fmla="*/ 26 w 32"/>
                        <a:gd name="T5" fmla="*/ 12 h 76"/>
                        <a:gd name="T6" fmla="*/ 29 w 32"/>
                        <a:gd name="T7" fmla="*/ 15 h 76"/>
                        <a:gd name="T8" fmla="*/ 29 w 32"/>
                        <a:gd name="T9" fmla="*/ 18 h 76"/>
                        <a:gd name="T10" fmla="*/ 29 w 32"/>
                        <a:gd name="T11" fmla="*/ 20 h 76"/>
                        <a:gd name="T12" fmla="*/ 29 w 32"/>
                        <a:gd name="T13" fmla="*/ 26 h 76"/>
                        <a:gd name="T14" fmla="*/ 29 w 32"/>
                        <a:gd name="T15" fmla="*/ 29 h 76"/>
                        <a:gd name="T16" fmla="*/ 32 w 32"/>
                        <a:gd name="T17" fmla="*/ 35 h 76"/>
                        <a:gd name="T18" fmla="*/ 32 w 32"/>
                        <a:gd name="T19" fmla="*/ 38 h 76"/>
                        <a:gd name="T20" fmla="*/ 32 w 32"/>
                        <a:gd name="T21" fmla="*/ 44 h 76"/>
                        <a:gd name="T22" fmla="*/ 32 w 32"/>
                        <a:gd name="T23" fmla="*/ 47 h 76"/>
                        <a:gd name="T24" fmla="*/ 32 w 32"/>
                        <a:gd name="T25" fmla="*/ 52 h 76"/>
                        <a:gd name="T26" fmla="*/ 32 w 32"/>
                        <a:gd name="T27" fmla="*/ 58 h 76"/>
                        <a:gd name="T28" fmla="*/ 32 w 32"/>
                        <a:gd name="T29" fmla="*/ 61 h 76"/>
                        <a:gd name="T30" fmla="*/ 32 w 32"/>
                        <a:gd name="T31" fmla="*/ 67 h 76"/>
                        <a:gd name="T32" fmla="*/ 32 w 32"/>
                        <a:gd name="T33" fmla="*/ 70 h 76"/>
                        <a:gd name="T34" fmla="*/ 32 w 32"/>
                        <a:gd name="T35" fmla="*/ 76 h 76"/>
                        <a:gd name="T36" fmla="*/ 3 w 32"/>
                        <a:gd name="T37" fmla="*/ 70 h 76"/>
                        <a:gd name="T38" fmla="*/ 6 w 32"/>
                        <a:gd name="T39" fmla="*/ 67 h 76"/>
                        <a:gd name="T40" fmla="*/ 6 w 32"/>
                        <a:gd name="T41" fmla="*/ 64 h 76"/>
                        <a:gd name="T42" fmla="*/ 6 w 32"/>
                        <a:gd name="T43" fmla="*/ 61 h 76"/>
                        <a:gd name="T44" fmla="*/ 6 w 32"/>
                        <a:gd name="T45" fmla="*/ 58 h 76"/>
                        <a:gd name="T46" fmla="*/ 6 w 32"/>
                        <a:gd name="T47" fmla="*/ 52 h 76"/>
                        <a:gd name="T48" fmla="*/ 6 w 32"/>
                        <a:gd name="T49" fmla="*/ 49 h 76"/>
                        <a:gd name="T50" fmla="*/ 6 w 32"/>
                        <a:gd name="T51" fmla="*/ 47 h 76"/>
                        <a:gd name="T52" fmla="*/ 3 w 32"/>
                        <a:gd name="T53" fmla="*/ 41 h 76"/>
                        <a:gd name="T54" fmla="*/ 3 w 32"/>
                        <a:gd name="T55" fmla="*/ 38 h 76"/>
                        <a:gd name="T56" fmla="*/ 3 w 32"/>
                        <a:gd name="T57" fmla="*/ 35 h 76"/>
                        <a:gd name="T58" fmla="*/ 3 w 32"/>
                        <a:gd name="T59" fmla="*/ 29 h 76"/>
                        <a:gd name="T60" fmla="*/ 3 w 32"/>
                        <a:gd name="T61" fmla="*/ 26 h 76"/>
                        <a:gd name="T62" fmla="*/ 3 w 32"/>
                        <a:gd name="T63" fmla="*/ 23 h 76"/>
                        <a:gd name="T64" fmla="*/ 0 w 32"/>
                        <a:gd name="T65" fmla="*/ 18 h 76"/>
                        <a:gd name="T66" fmla="*/ 0 w 32"/>
                        <a:gd name="T67" fmla="*/ 15 h 76"/>
                        <a:gd name="T68" fmla="*/ 0 w 32"/>
                        <a:gd name="T69" fmla="*/ 12 h 76"/>
                        <a:gd name="T70" fmla="*/ 23 w 32"/>
                        <a:gd name="T71" fmla="*/ 0 h 76"/>
                        <a:gd name="T72" fmla="*/ 3 w 32"/>
                        <a:gd name="T73" fmla="*/ 18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
                        <a:gd name="T112" fmla="*/ 0 h 76"/>
                        <a:gd name="T113" fmla="*/ 32 w 32"/>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 h="76">
                          <a:moveTo>
                            <a:pt x="3" y="18"/>
                          </a:moveTo>
                          <a:lnTo>
                            <a:pt x="26" y="6"/>
                          </a:lnTo>
                          <a:lnTo>
                            <a:pt x="26" y="12"/>
                          </a:lnTo>
                          <a:lnTo>
                            <a:pt x="29" y="15"/>
                          </a:lnTo>
                          <a:lnTo>
                            <a:pt x="29" y="18"/>
                          </a:lnTo>
                          <a:lnTo>
                            <a:pt x="29" y="20"/>
                          </a:lnTo>
                          <a:lnTo>
                            <a:pt x="29" y="26"/>
                          </a:lnTo>
                          <a:lnTo>
                            <a:pt x="29" y="29"/>
                          </a:lnTo>
                          <a:lnTo>
                            <a:pt x="32" y="35"/>
                          </a:lnTo>
                          <a:lnTo>
                            <a:pt x="32" y="38"/>
                          </a:lnTo>
                          <a:lnTo>
                            <a:pt x="32" y="44"/>
                          </a:lnTo>
                          <a:lnTo>
                            <a:pt x="32" y="47"/>
                          </a:lnTo>
                          <a:lnTo>
                            <a:pt x="32" y="52"/>
                          </a:lnTo>
                          <a:lnTo>
                            <a:pt x="32" y="58"/>
                          </a:lnTo>
                          <a:lnTo>
                            <a:pt x="32" y="61"/>
                          </a:lnTo>
                          <a:lnTo>
                            <a:pt x="32" y="67"/>
                          </a:lnTo>
                          <a:lnTo>
                            <a:pt x="32" y="70"/>
                          </a:lnTo>
                          <a:lnTo>
                            <a:pt x="32" y="76"/>
                          </a:lnTo>
                          <a:lnTo>
                            <a:pt x="3" y="70"/>
                          </a:lnTo>
                          <a:lnTo>
                            <a:pt x="6" y="67"/>
                          </a:lnTo>
                          <a:lnTo>
                            <a:pt x="6" y="64"/>
                          </a:lnTo>
                          <a:lnTo>
                            <a:pt x="6" y="61"/>
                          </a:lnTo>
                          <a:lnTo>
                            <a:pt x="6" y="58"/>
                          </a:lnTo>
                          <a:lnTo>
                            <a:pt x="6" y="52"/>
                          </a:lnTo>
                          <a:lnTo>
                            <a:pt x="6" y="49"/>
                          </a:lnTo>
                          <a:lnTo>
                            <a:pt x="6" y="47"/>
                          </a:lnTo>
                          <a:lnTo>
                            <a:pt x="3" y="41"/>
                          </a:lnTo>
                          <a:lnTo>
                            <a:pt x="3" y="38"/>
                          </a:lnTo>
                          <a:lnTo>
                            <a:pt x="3" y="35"/>
                          </a:lnTo>
                          <a:lnTo>
                            <a:pt x="3" y="29"/>
                          </a:lnTo>
                          <a:lnTo>
                            <a:pt x="3" y="26"/>
                          </a:lnTo>
                          <a:lnTo>
                            <a:pt x="3" y="23"/>
                          </a:lnTo>
                          <a:lnTo>
                            <a:pt x="0" y="18"/>
                          </a:lnTo>
                          <a:lnTo>
                            <a:pt x="0" y="15"/>
                          </a:lnTo>
                          <a:lnTo>
                            <a:pt x="0" y="12"/>
                          </a:lnTo>
                          <a:lnTo>
                            <a:pt x="23" y="0"/>
                          </a:lnTo>
                          <a:lnTo>
                            <a:pt x="3" y="18"/>
                          </a:lnTo>
                          <a:close/>
                        </a:path>
                      </a:pathLst>
                    </a:custGeom>
                    <a:solidFill>
                      <a:srgbClr val="000000"/>
                    </a:solidFill>
                    <a:ln w="9525">
                      <a:noFill/>
                      <a:round/>
                      <a:headEnd/>
                      <a:tailEnd/>
                    </a:ln>
                  </p:spPr>
                  <p:txBody>
                    <a:bodyPr/>
                    <a:lstStyle/>
                    <a:p>
                      <a:endParaRPr lang="en-US"/>
                    </a:p>
                  </p:txBody>
                </p:sp>
                <p:sp>
                  <p:nvSpPr>
                    <p:cNvPr id="18895" name="Freeform 93"/>
                    <p:cNvSpPr>
                      <a:spLocks/>
                    </p:cNvSpPr>
                    <p:nvPr/>
                  </p:nvSpPr>
                  <p:spPr bwMode="auto">
                    <a:xfrm>
                      <a:off x="4626" y="956"/>
                      <a:ext cx="61" cy="58"/>
                    </a:xfrm>
                    <a:custGeom>
                      <a:avLst/>
                      <a:gdLst>
                        <a:gd name="T0" fmla="*/ 52 w 61"/>
                        <a:gd name="T1" fmla="*/ 58 h 58"/>
                        <a:gd name="T2" fmla="*/ 52 w 61"/>
                        <a:gd name="T3" fmla="*/ 58 h 58"/>
                        <a:gd name="T4" fmla="*/ 47 w 61"/>
                        <a:gd name="T5" fmla="*/ 58 h 58"/>
                        <a:gd name="T6" fmla="*/ 41 w 61"/>
                        <a:gd name="T7" fmla="*/ 55 h 58"/>
                        <a:gd name="T8" fmla="*/ 35 w 61"/>
                        <a:gd name="T9" fmla="*/ 52 h 58"/>
                        <a:gd name="T10" fmla="*/ 29 w 61"/>
                        <a:gd name="T11" fmla="*/ 47 h 58"/>
                        <a:gd name="T12" fmla="*/ 26 w 61"/>
                        <a:gd name="T13" fmla="*/ 44 h 58"/>
                        <a:gd name="T14" fmla="*/ 20 w 61"/>
                        <a:gd name="T15" fmla="*/ 41 h 58"/>
                        <a:gd name="T16" fmla="*/ 17 w 61"/>
                        <a:gd name="T17" fmla="*/ 38 h 58"/>
                        <a:gd name="T18" fmla="*/ 15 w 61"/>
                        <a:gd name="T19" fmla="*/ 35 h 58"/>
                        <a:gd name="T20" fmla="*/ 12 w 61"/>
                        <a:gd name="T21" fmla="*/ 29 h 58"/>
                        <a:gd name="T22" fmla="*/ 9 w 61"/>
                        <a:gd name="T23" fmla="*/ 26 h 58"/>
                        <a:gd name="T24" fmla="*/ 6 w 61"/>
                        <a:gd name="T25" fmla="*/ 23 h 58"/>
                        <a:gd name="T26" fmla="*/ 3 w 61"/>
                        <a:gd name="T27" fmla="*/ 20 h 58"/>
                        <a:gd name="T28" fmla="*/ 3 w 61"/>
                        <a:gd name="T29" fmla="*/ 20 h 58"/>
                        <a:gd name="T30" fmla="*/ 0 w 61"/>
                        <a:gd name="T31" fmla="*/ 18 h 58"/>
                        <a:gd name="T32" fmla="*/ 0 w 61"/>
                        <a:gd name="T33" fmla="*/ 15 h 58"/>
                        <a:gd name="T34" fmla="*/ 0 w 61"/>
                        <a:gd name="T35" fmla="*/ 18 h 58"/>
                        <a:gd name="T36" fmla="*/ 20 w 61"/>
                        <a:gd name="T37" fmla="*/ 0 h 58"/>
                        <a:gd name="T38" fmla="*/ 23 w 61"/>
                        <a:gd name="T39" fmla="*/ 3 h 58"/>
                        <a:gd name="T40" fmla="*/ 23 w 61"/>
                        <a:gd name="T41" fmla="*/ 3 h 58"/>
                        <a:gd name="T42" fmla="*/ 23 w 61"/>
                        <a:gd name="T43" fmla="*/ 3 h 58"/>
                        <a:gd name="T44" fmla="*/ 26 w 61"/>
                        <a:gd name="T45" fmla="*/ 6 h 58"/>
                        <a:gd name="T46" fmla="*/ 26 w 61"/>
                        <a:gd name="T47" fmla="*/ 9 h 58"/>
                        <a:gd name="T48" fmla="*/ 29 w 61"/>
                        <a:gd name="T49" fmla="*/ 9 h 58"/>
                        <a:gd name="T50" fmla="*/ 32 w 61"/>
                        <a:gd name="T51" fmla="*/ 12 h 58"/>
                        <a:gd name="T52" fmla="*/ 32 w 61"/>
                        <a:gd name="T53" fmla="*/ 15 h 58"/>
                        <a:gd name="T54" fmla="*/ 35 w 61"/>
                        <a:gd name="T55" fmla="*/ 18 h 58"/>
                        <a:gd name="T56" fmla="*/ 38 w 61"/>
                        <a:gd name="T57" fmla="*/ 20 h 58"/>
                        <a:gd name="T58" fmla="*/ 44 w 61"/>
                        <a:gd name="T59" fmla="*/ 23 h 58"/>
                        <a:gd name="T60" fmla="*/ 47 w 61"/>
                        <a:gd name="T61" fmla="*/ 26 h 58"/>
                        <a:gd name="T62" fmla="*/ 50 w 61"/>
                        <a:gd name="T63" fmla="*/ 29 h 58"/>
                        <a:gd name="T64" fmla="*/ 52 w 61"/>
                        <a:gd name="T65" fmla="*/ 32 h 58"/>
                        <a:gd name="T66" fmla="*/ 55 w 61"/>
                        <a:gd name="T67" fmla="*/ 32 h 58"/>
                        <a:gd name="T68" fmla="*/ 61 w 61"/>
                        <a:gd name="T69" fmla="*/ 35 h 58"/>
                        <a:gd name="T70" fmla="*/ 61 w 61"/>
                        <a:gd name="T71" fmla="*/ 35 h 58"/>
                        <a:gd name="T72" fmla="*/ 52 w 61"/>
                        <a:gd name="T73" fmla="*/ 58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
                        <a:gd name="T112" fmla="*/ 0 h 58"/>
                        <a:gd name="T113" fmla="*/ 61 w 61"/>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 h="58">
                          <a:moveTo>
                            <a:pt x="52" y="58"/>
                          </a:moveTo>
                          <a:lnTo>
                            <a:pt x="52" y="58"/>
                          </a:lnTo>
                          <a:lnTo>
                            <a:pt x="47" y="58"/>
                          </a:lnTo>
                          <a:lnTo>
                            <a:pt x="41" y="55"/>
                          </a:lnTo>
                          <a:lnTo>
                            <a:pt x="35" y="52"/>
                          </a:lnTo>
                          <a:lnTo>
                            <a:pt x="29" y="47"/>
                          </a:lnTo>
                          <a:lnTo>
                            <a:pt x="26" y="44"/>
                          </a:lnTo>
                          <a:lnTo>
                            <a:pt x="20" y="41"/>
                          </a:lnTo>
                          <a:lnTo>
                            <a:pt x="17" y="38"/>
                          </a:lnTo>
                          <a:lnTo>
                            <a:pt x="15" y="35"/>
                          </a:lnTo>
                          <a:lnTo>
                            <a:pt x="12" y="29"/>
                          </a:lnTo>
                          <a:lnTo>
                            <a:pt x="9" y="26"/>
                          </a:lnTo>
                          <a:lnTo>
                            <a:pt x="6" y="23"/>
                          </a:lnTo>
                          <a:lnTo>
                            <a:pt x="3" y="20"/>
                          </a:lnTo>
                          <a:lnTo>
                            <a:pt x="0" y="18"/>
                          </a:lnTo>
                          <a:lnTo>
                            <a:pt x="0" y="15"/>
                          </a:lnTo>
                          <a:lnTo>
                            <a:pt x="0" y="18"/>
                          </a:lnTo>
                          <a:lnTo>
                            <a:pt x="20" y="0"/>
                          </a:lnTo>
                          <a:lnTo>
                            <a:pt x="23" y="3"/>
                          </a:lnTo>
                          <a:lnTo>
                            <a:pt x="26" y="6"/>
                          </a:lnTo>
                          <a:lnTo>
                            <a:pt x="26" y="9"/>
                          </a:lnTo>
                          <a:lnTo>
                            <a:pt x="29" y="9"/>
                          </a:lnTo>
                          <a:lnTo>
                            <a:pt x="32" y="12"/>
                          </a:lnTo>
                          <a:lnTo>
                            <a:pt x="32" y="15"/>
                          </a:lnTo>
                          <a:lnTo>
                            <a:pt x="35" y="18"/>
                          </a:lnTo>
                          <a:lnTo>
                            <a:pt x="38" y="20"/>
                          </a:lnTo>
                          <a:lnTo>
                            <a:pt x="44" y="23"/>
                          </a:lnTo>
                          <a:lnTo>
                            <a:pt x="47" y="26"/>
                          </a:lnTo>
                          <a:lnTo>
                            <a:pt x="50" y="29"/>
                          </a:lnTo>
                          <a:lnTo>
                            <a:pt x="52" y="32"/>
                          </a:lnTo>
                          <a:lnTo>
                            <a:pt x="55" y="32"/>
                          </a:lnTo>
                          <a:lnTo>
                            <a:pt x="61" y="35"/>
                          </a:lnTo>
                          <a:lnTo>
                            <a:pt x="52" y="58"/>
                          </a:lnTo>
                          <a:close/>
                        </a:path>
                      </a:pathLst>
                    </a:custGeom>
                    <a:solidFill>
                      <a:srgbClr val="000000"/>
                    </a:solidFill>
                    <a:ln w="9525">
                      <a:noFill/>
                      <a:round/>
                      <a:headEnd/>
                      <a:tailEnd/>
                    </a:ln>
                  </p:spPr>
                  <p:txBody>
                    <a:bodyPr/>
                    <a:lstStyle/>
                    <a:p>
                      <a:endParaRPr lang="en-US"/>
                    </a:p>
                  </p:txBody>
                </p:sp>
                <p:sp>
                  <p:nvSpPr>
                    <p:cNvPr id="18896" name="Freeform 94"/>
                    <p:cNvSpPr>
                      <a:spLocks/>
                    </p:cNvSpPr>
                    <p:nvPr/>
                  </p:nvSpPr>
                  <p:spPr bwMode="auto">
                    <a:xfrm>
                      <a:off x="4678" y="991"/>
                      <a:ext cx="94" cy="218"/>
                    </a:xfrm>
                    <a:custGeom>
                      <a:avLst/>
                      <a:gdLst>
                        <a:gd name="T0" fmla="*/ 59 w 94"/>
                        <a:gd name="T1" fmla="*/ 200 h 218"/>
                        <a:gd name="T2" fmla="*/ 62 w 94"/>
                        <a:gd name="T3" fmla="*/ 186 h 218"/>
                        <a:gd name="T4" fmla="*/ 65 w 94"/>
                        <a:gd name="T5" fmla="*/ 174 h 218"/>
                        <a:gd name="T6" fmla="*/ 68 w 94"/>
                        <a:gd name="T7" fmla="*/ 160 h 218"/>
                        <a:gd name="T8" fmla="*/ 68 w 94"/>
                        <a:gd name="T9" fmla="*/ 145 h 218"/>
                        <a:gd name="T10" fmla="*/ 68 w 94"/>
                        <a:gd name="T11" fmla="*/ 134 h 218"/>
                        <a:gd name="T12" fmla="*/ 65 w 94"/>
                        <a:gd name="T13" fmla="*/ 119 h 218"/>
                        <a:gd name="T14" fmla="*/ 59 w 94"/>
                        <a:gd name="T15" fmla="*/ 105 h 218"/>
                        <a:gd name="T16" fmla="*/ 56 w 94"/>
                        <a:gd name="T17" fmla="*/ 90 h 218"/>
                        <a:gd name="T18" fmla="*/ 50 w 94"/>
                        <a:gd name="T19" fmla="*/ 78 h 218"/>
                        <a:gd name="T20" fmla="*/ 44 w 94"/>
                        <a:gd name="T21" fmla="*/ 67 h 218"/>
                        <a:gd name="T22" fmla="*/ 35 w 94"/>
                        <a:gd name="T23" fmla="*/ 58 h 218"/>
                        <a:gd name="T24" fmla="*/ 30 w 94"/>
                        <a:gd name="T25" fmla="*/ 46 h 218"/>
                        <a:gd name="T26" fmla="*/ 21 w 94"/>
                        <a:gd name="T27" fmla="*/ 38 h 218"/>
                        <a:gd name="T28" fmla="*/ 15 w 94"/>
                        <a:gd name="T29" fmla="*/ 32 h 218"/>
                        <a:gd name="T30" fmla="*/ 6 w 94"/>
                        <a:gd name="T31" fmla="*/ 29 h 218"/>
                        <a:gd name="T32" fmla="*/ 0 w 94"/>
                        <a:gd name="T33" fmla="*/ 23 h 218"/>
                        <a:gd name="T34" fmla="*/ 15 w 94"/>
                        <a:gd name="T35" fmla="*/ 3 h 218"/>
                        <a:gd name="T36" fmla="*/ 24 w 94"/>
                        <a:gd name="T37" fmla="*/ 6 h 218"/>
                        <a:gd name="T38" fmla="*/ 35 w 94"/>
                        <a:gd name="T39" fmla="*/ 14 h 218"/>
                        <a:gd name="T40" fmla="*/ 44 w 94"/>
                        <a:gd name="T41" fmla="*/ 23 h 218"/>
                        <a:gd name="T42" fmla="*/ 53 w 94"/>
                        <a:gd name="T43" fmla="*/ 35 h 218"/>
                        <a:gd name="T44" fmla="*/ 62 w 94"/>
                        <a:gd name="T45" fmla="*/ 46 h 218"/>
                        <a:gd name="T46" fmla="*/ 71 w 94"/>
                        <a:gd name="T47" fmla="*/ 61 h 218"/>
                        <a:gd name="T48" fmla="*/ 76 w 94"/>
                        <a:gd name="T49" fmla="*/ 73 h 218"/>
                        <a:gd name="T50" fmla="*/ 82 w 94"/>
                        <a:gd name="T51" fmla="*/ 90 h 218"/>
                        <a:gd name="T52" fmla="*/ 88 w 94"/>
                        <a:gd name="T53" fmla="*/ 105 h 218"/>
                        <a:gd name="T54" fmla="*/ 91 w 94"/>
                        <a:gd name="T55" fmla="*/ 119 h 218"/>
                        <a:gd name="T56" fmla="*/ 94 w 94"/>
                        <a:gd name="T57" fmla="*/ 137 h 218"/>
                        <a:gd name="T58" fmla="*/ 94 w 94"/>
                        <a:gd name="T59" fmla="*/ 154 h 218"/>
                        <a:gd name="T60" fmla="*/ 94 w 94"/>
                        <a:gd name="T61" fmla="*/ 168 h 218"/>
                        <a:gd name="T62" fmla="*/ 91 w 94"/>
                        <a:gd name="T63" fmla="*/ 186 h 218"/>
                        <a:gd name="T64" fmla="*/ 85 w 94"/>
                        <a:gd name="T65" fmla="*/ 203 h 218"/>
                        <a:gd name="T66" fmla="*/ 68 w 94"/>
                        <a:gd name="T67" fmla="*/ 218 h 218"/>
                        <a:gd name="T68" fmla="*/ 79 w 94"/>
                        <a:gd name="T69" fmla="*/ 215 h 218"/>
                        <a:gd name="T70" fmla="*/ 71 w 94"/>
                        <a:gd name="T71" fmla="*/ 218 h 218"/>
                        <a:gd name="T72" fmla="*/ 62 w 94"/>
                        <a:gd name="T73" fmla="*/ 215 h 218"/>
                        <a:gd name="T74" fmla="*/ 56 w 94"/>
                        <a:gd name="T75" fmla="*/ 206 h 218"/>
                        <a:gd name="T76" fmla="*/ 73 w 94"/>
                        <a:gd name="T77" fmla="*/ 192 h 2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
                        <a:gd name="T118" fmla="*/ 0 h 218"/>
                        <a:gd name="T119" fmla="*/ 94 w 94"/>
                        <a:gd name="T120" fmla="*/ 218 h 2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 h="218">
                          <a:moveTo>
                            <a:pt x="73" y="192"/>
                          </a:moveTo>
                          <a:lnTo>
                            <a:pt x="59" y="200"/>
                          </a:lnTo>
                          <a:lnTo>
                            <a:pt x="62" y="192"/>
                          </a:lnTo>
                          <a:lnTo>
                            <a:pt x="62" y="186"/>
                          </a:lnTo>
                          <a:lnTo>
                            <a:pt x="65" y="180"/>
                          </a:lnTo>
                          <a:lnTo>
                            <a:pt x="65" y="174"/>
                          </a:lnTo>
                          <a:lnTo>
                            <a:pt x="68" y="166"/>
                          </a:lnTo>
                          <a:lnTo>
                            <a:pt x="68" y="160"/>
                          </a:lnTo>
                          <a:lnTo>
                            <a:pt x="68" y="154"/>
                          </a:lnTo>
                          <a:lnTo>
                            <a:pt x="68" y="145"/>
                          </a:lnTo>
                          <a:lnTo>
                            <a:pt x="68" y="139"/>
                          </a:lnTo>
                          <a:lnTo>
                            <a:pt x="68" y="134"/>
                          </a:lnTo>
                          <a:lnTo>
                            <a:pt x="65" y="125"/>
                          </a:lnTo>
                          <a:lnTo>
                            <a:pt x="65" y="119"/>
                          </a:lnTo>
                          <a:lnTo>
                            <a:pt x="62" y="110"/>
                          </a:lnTo>
                          <a:lnTo>
                            <a:pt x="59" y="105"/>
                          </a:lnTo>
                          <a:lnTo>
                            <a:pt x="59" y="99"/>
                          </a:lnTo>
                          <a:lnTo>
                            <a:pt x="56" y="90"/>
                          </a:lnTo>
                          <a:lnTo>
                            <a:pt x="53" y="84"/>
                          </a:lnTo>
                          <a:lnTo>
                            <a:pt x="50" y="78"/>
                          </a:lnTo>
                          <a:lnTo>
                            <a:pt x="47" y="73"/>
                          </a:lnTo>
                          <a:lnTo>
                            <a:pt x="44" y="67"/>
                          </a:lnTo>
                          <a:lnTo>
                            <a:pt x="41" y="61"/>
                          </a:lnTo>
                          <a:lnTo>
                            <a:pt x="35" y="58"/>
                          </a:lnTo>
                          <a:lnTo>
                            <a:pt x="33" y="52"/>
                          </a:lnTo>
                          <a:lnTo>
                            <a:pt x="30" y="46"/>
                          </a:lnTo>
                          <a:lnTo>
                            <a:pt x="27" y="44"/>
                          </a:lnTo>
                          <a:lnTo>
                            <a:pt x="21" y="38"/>
                          </a:lnTo>
                          <a:lnTo>
                            <a:pt x="18" y="35"/>
                          </a:lnTo>
                          <a:lnTo>
                            <a:pt x="15" y="32"/>
                          </a:lnTo>
                          <a:lnTo>
                            <a:pt x="9" y="29"/>
                          </a:lnTo>
                          <a:lnTo>
                            <a:pt x="6" y="29"/>
                          </a:lnTo>
                          <a:lnTo>
                            <a:pt x="3" y="26"/>
                          </a:lnTo>
                          <a:lnTo>
                            <a:pt x="0" y="23"/>
                          </a:lnTo>
                          <a:lnTo>
                            <a:pt x="9" y="0"/>
                          </a:lnTo>
                          <a:lnTo>
                            <a:pt x="15" y="3"/>
                          </a:lnTo>
                          <a:lnTo>
                            <a:pt x="21" y="3"/>
                          </a:lnTo>
                          <a:lnTo>
                            <a:pt x="24" y="6"/>
                          </a:lnTo>
                          <a:lnTo>
                            <a:pt x="30" y="12"/>
                          </a:lnTo>
                          <a:lnTo>
                            <a:pt x="35" y="14"/>
                          </a:lnTo>
                          <a:lnTo>
                            <a:pt x="38" y="20"/>
                          </a:lnTo>
                          <a:lnTo>
                            <a:pt x="44" y="23"/>
                          </a:lnTo>
                          <a:lnTo>
                            <a:pt x="50" y="29"/>
                          </a:lnTo>
                          <a:lnTo>
                            <a:pt x="53" y="35"/>
                          </a:lnTo>
                          <a:lnTo>
                            <a:pt x="59" y="41"/>
                          </a:lnTo>
                          <a:lnTo>
                            <a:pt x="62" y="46"/>
                          </a:lnTo>
                          <a:lnTo>
                            <a:pt x="68" y="52"/>
                          </a:lnTo>
                          <a:lnTo>
                            <a:pt x="71" y="61"/>
                          </a:lnTo>
                          <a:lnTo>
                            <a:pt x="73" y="67"/>
                          </a:lnTo>
                          <a:lnTo>
                            <a:pt x="76" y="73"/>
                          </a:lnTo>
                          <a:lnTo>
                            <a:pt x="79" y="81"/>
                          </a:lnTo>
                          <a:lnTo>
                            <a:pt x="82" y="90"/>
                          </a:lnTo>
                          <a:lnTo>
                            <a:pt x="85" y="96"/>
                          </a:lnTo>
                          <a:lnTo>
                            <a:pt x="88" y="105"/>
                          </a:lnTo>
                          <a:lnTo>
                            <a:pt x="91" y="113"/>
                          </a:lnTo>
                          <a:lnTo>
                            <a:pt x="91" y="119"/>
                          </a:lnTo>
                          <a:lnTo>
                            <a:pt x="94" y="128"/>
                          </a:lnTo>
                          <a:lnTo>
                            <a:pt x="94" y="137"/>
                          </a:lnTo>
                          <a:lnTo>
                            <a:pt x="94" y="145"/>
                          </a:lnTo>
                          <a:lnTo>
                            <a:pt x="94" y="154"/>
                          </a:lnTo>
                          <a:lnTo>
                            <a:pt x="94" y="163"/>
                          </a:lnTo>
                          <a:lnTo>
                            <a:pt x="94" y="168"/>
                          </a:lnTo>
                          <a:lnTo>
                            <a:pt x="94" y="177"/>
                          </a:lnTo>
                          <a:lnTo>
                            <a:pt x="91" y="186"/>
                          </a:lnTo>
                          <a:lnTo>
                            <a:pt x="88" y="195"/>
                          </a:lnTo>
                          <a:lnTo>
                            <a:pt x="85" y="203"/>
                          </a:lnTo>
                          <a:lnTo>
                            <a:pt x="82" y="209"/>
                          </a:lnTo>
                          <a:lnTo>
                            <a:pt x="68" y="218"/>
                          </a:lnTo>
                          <a:lnTo>
                            <a:pt x="82" y="209"/>
                          </a:lnTo>
                          <a:lnTo>
                            <a:pt x="79" y="215"/>
                          </a:lnTo>
                          <a:lnTo>
                            <a:pt x="76" y="218"/>
                          </a:lnTo>
                          <a:lnTo>
                            <a:pt x="71" y="218"/>
                          </a:lnTo>
                          <a:lnTo>
                            <a:pt x="65" y="218"/>
                          </a:lnTo>
                          <a:lnTo>
                            <a:pt x="62" y="215"/>
                          </a:lnTo>
                          <a:lnTo>
                            <a:pt x="59" y="209"/>
                          </a:lnTo>
                          <a:lnTo>
                            <a:pt x="56" y="206"/>
                          </a:lnTo>
                          <a:lnTo>
                            <a:pt x="59" y="200"/>
                          </a:lnTo>
                          <a:lnTo>
                            <a:pt x="73" y="192"/>
                          </a:lnTo>
                          <a:close/>
                        </a:path>
                      </a:pathLst>
                    </a:custGeom>
                    <a:solidFill>
                      <a:srgbClr val="000000"/>
                    </a:solidFill>
                    <a:ln w="9525">
                      <a:noFill/>
                      <a:round/>
                      <a:headEnd/>
                      <a:tailEnd/>
                    </a:ln>
                  </p:spPr>
                  <p:txBody>
                    <a:bodyPr/>
                    <a:lstStyle/>
                    <a:p>
                      <a:endParaRPr lang="en-US"/>
                    </a:p>
                  </p:txBody>
                </p:sp>
                <p:sp>
                  <p:nvSpPr>
                    <p:cNvPr id="18897" name="Freeform 95"/>
                    <p:cNvSpPr>
                      <a:spLocks/>
                    </p:cNvSpPr>
                    <p:nvPr/>
                  </p:nvSpPr>
                  <p:spPr bwMode="auto">
                    <a:xfrm>
                      <a:off x="4626" y="1026"/>
                      <a:ext cx="125" cy="183"/>
                    </a:xfrm>
                    <a:custGeom>
                      <a:avLst/>
                      <a:gdLst>
                        <a:gd name="T0" fmla="*/ 29 w 125"/>
                        <a:gd name="T1" fmla="*/ 6 h 183"/>
                        <a:gd name="T2" fmla="*/ 29 w 125"/>
                        <a:gd name="T3" fmla="*/ 6 h 183"/>
                        <a:gd name="T4" fmla="*/ 26 w 125"/>
                        <a:gd name="T5" fmla="*/ 14 h 183"/>
                        <a:gd name="T6" fmla="*/ 26 w 125"/>
                        <a:gd name="T7" fmla="*/ 23 h 183"/>
                        <a:gd name="T8" fmla="*/ 26 w 125"/>
                        <a:gd name="T9" fmla="*/ 32 h 183"/>
                        <a:gd name="T10" fmla="*/ 26 w 125"/>
                        <a:gd name="T11" fmla="*/ 41 h 183"/>
                        <a:gd name="T12" fmla="*/ 29 w 125"/>
                        <a:gd name="T13" fmla="*/ 52 h 183"/>
                        <a:gd name="T14" fmla="*/ 32 w 125"/>
                        <a:gd name="T15" fmla="*/ 64 h 183"/>
                        <a:gd name="T16" fmla="*/ 35 w 125"/>
                        <a:gd name="T17" fmla="*/ 72 h 183"/>
                        <a:gd name="T18" fmla="*/ 38 w 125"/>
                        <a:gd name="T19" fmla="*/ 84 h 183"/>
                        <a:gd name="T20" fmla="*/ 44 w 125"/>
                        <a:gd name="T21" fmla="*/ 96 h 183"/>
                        <a:gd name="T22" fmla="*/ 52 w 125"/>
                        <a:gd name="T23" fmla="*/ 107 h 183"/>
                        <a:gd name="T24" fmla="*/ 61 w 125"/>
                        <a:gd name="T25" fmla="*/ 116 h 183"/>
                        <a:gd name="T26" fmla="*/ 70 w 125"/>
                        <a:gd name="T27" fmla="*/ 128 h 183"/>
                        <a:gd name="T28" fmla="*/ 82 w 125"/>
                        <a:gd name="T29" fmla="*/ 136 h 183"/>
                        <a:gd name="T30" fmla="*/ 93 w 125"/>
                        <a:gd name="T31" fmla="*/ 145 h 183"/>
                        <a:gd name="T32" fmla="*/ 108 w 125"/>
                        <a:gd name="T33" fmla="*/ 151 h 183"/>
                        <a:gd name="T34" fmla="*/ 125 w 125"/>
                        <a:gd name="T35" fmla="*/ 157 h 183"/>
                        <a:gd name="T36" fmla="*/ 120 w 125"/>
                        <a:gd name="T37" fmla="*/ 183 h 183"/>
                        <a:gd name="T38" fmla="*/ 99 w 125"/>
                        <a:gd name="T39" fmla="*/ 177 h 183"/>
                        <a:gd name="T40" fmla="*/ 82 w 125"/>
                        <a:gd name="T41" fmla="*/ 168 h 183"/>
                        <a:gd name="T42" fmla="*/ 67 w 125"/>
                        <a:gd name="T43" fmla="*/ 157 h 183"/>
                        <a:gd name="T44" fmla="*/ 52 w 125"/>
                        <a:gd name="T45" fmla="*/ 145 h 183"/>
                        <a:gd name="T46" fmla="*/ 41 w 125"/>
                        <a:gd name="T47" fmla="*/ 133 h 183"/>
                        <a:gd name="T48" fmla="*/ 29 w 125"/>
                        <a:gd name="T49" fmla="*/ 122 h 183"/>
                        <a:gd name="T50" fmla="*/ 20 w 125"/>
                        <a:gd name="T51" fmla="*/ 110 h 183"/>
                        <a:gd name="T52" fmla="*/ 15 w 125"/>
                        <a:gd name="T53" fmla="*/ 96 h 183"/>
                        <a:gd name="T54" fmla="*/ 9 w 125"/>
                        <a:gd name="T55" fmla="*/ 84 h 183"/>
                        <a:gd name="T56" fmla="*/ 6 w 125"/>
                        <a:gd name="T57" fmla="*/ 70 h 183"/>
                        <a:gd name="T58" fmla="*/ 3 w 125"/>
                        <a:gd name="T59" fmla="*/ 58 h 183"/>
                        <a:gd name="T60" fmla="*/ 0 w 125"/>
                        <a:gd name="T61" fmla="*/ 43 h 183"/>
                        <a:gd name="T62" fmla="*/ 0 w 125"/>
                        <a:gd name="T63" fmla="*/ 32 h 183"/>
                        <a:gd name="T64" fmla="*/ 0 w 125"/>
                        <a:gd name="T65" fmla="*/ 20 h 183"/>
                        <a:gd name="T66" fmla="*/ 0 w 125"/>
                        <a:gd name="T67" fmla="*/ 11 h 183"/>
                        <a:gd name="T68" fmla="*/ 0 w 125"/>
                        <a:gd name="T69" fmla="*/ 3 h 183"/>
                        <a:gd name="T70" fmla="*/ 0 w 125"/>
                        <a:gd name="T71" fmla="*/ 0 h 183"/>
                        <a:gd name="T72" fmla="*/ 29 w 125"/>
                        <a:gd name="T73" fmla="*/ 6 h 1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183"/>
                        <a:gd name="T113" fmla="*/ 125 w 125"/>
                        <a:gd name="T114" fmla="*/ 183 h 1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183">
                          <a:moveTo>
                            <a:pt x="29" y="6"/>
                          </a:moveTo>
                          <a:lnTo>
                            <a:pt x="29" y="6"/>
                          </a:lnTo>
                          <a:lnTo>
                            <a:pt x="26" y="14"/>
                          </a:lnTo>
                          <a:lnTo>
                            <a:pt x="26" y="23"/>
                          </a:lnTo>
                          <a:lnTo>
                            <a:pt x="26" y="32"/>
                          </a:lnTo>
                          <a:lnTo>
                            <a:pt x="26" y="41"/>
                          </a:lnTo>
                          <a:lnTo>
                            <a:pt x="29" y="52"/>
                          </a:lnTo>
                          <a:lnTo>
                            <a:pt x="32" y="64"/>
                          </a:lnTo>
                          <a:lnTo>
                            <a:pt x="35" y="72"/>
                          </a:lnTo>
                          <a:lnTo>
                            <a:pt x="38" y="84"/>
                          </a:lnTo>
                          <a:lnTo>
                            <a:pt x="44" y="96"/>
                          </a:lnTo>
                          <a:lnTo>
                            <a:pt x="52" y="107"/>
                          </a:lnTo>
                          <a:lnTo>
                            <a:pt x="61" y="116"/>
                          </a:lnTo>
                          <a:lnTo>
                            <a:pt x="70" y="128"/>
                          </a:lnTo>
                          <a:lnTo>
                            <a:pt x="82" y="136"/>
                          </a:lnTo>
                          <a:lnTo>
                            <a:pt x="93" y="145"/>
                          </a:lnTo>
                          <a:lnTo>
                            <a:pt x="108" y="151"/>
                          </a:lnTo>
                          <a:lnTo>
                            <a:pt x="125" y="157"/>
                          </a:lnTo>
                          <a:lnTo>
                            <a:pt x="120" y="183"/>
                          </a:lnTo>
                          <a:lnTo>
                            <a:pt x="99" y="177"/>
                          </a:lnTo>
                          <a:lnTo>
                            <a:pt x="82" y="168"/>
                          </a:lnTo>
                          <a:lnTo>
                            <a:pt x="67" y="157"/>
                          </a:lnTo>
                          <a:lnTo>
                            <a:pt x="52" y="145"/>
                          </a:lnTo>
                          <a:lnTo>
                            <a:pt x="41" y="133"/>
                          </a:lnTo>
                          <a:lnTo>
                            <a:pt x="29" y="122"/>
                          </a:lnTo>
                          <a:lnTo>
                            <a:pt x="20" y="110"/>
                          </a:lnTo>
                          <a:lnTo>
                            <a:pt x="15" y="96"/>
                          </a:lnTo>
                          <a:lnTo>
                            <a:pt x="9" y="84"/>
                          </a:lnTo>
                          <a:lnTo>
                            <a:pt x="6" y="70"/>
                          </a:lnTo>
                          <a:lnTo>
                            <a:pt x="3" y="58"/>
                          </a:lnTo>
                          <a:lnTo>
                            <a:pt x="0" y="43"/>
                          </a:lnTo>
                          <a:lnTo>
                            <a:pt x="0" y="32"/>
                          </a:lnTo>
                          <a:lnTo>
                            <a:pt x="0" y="20"/>
                          </a:lnTo>
                          <a:lnTo>
                            <a:pt x="0" y="11"/>
                          </a:lnTo>
                          <a:lnTo>
                            <a:pt x="0" y="3"/>
                          </a:lnTo>
                          <a:lnTo>
                            <a:pt x="0" y="0"/>
                          </a:lnTo>
                          <a:lnTo>
                            <a:pt x="29" y="6"/>
                          </a:lnTo>
                          <a:close/>
                        </a:path>
                      </a:pathLst>
                    </a:custGeom>
                    <a:solidFill>
                      <a:srgbClr val="000000"/>
                    </a:solidFill>
                    <a:ln w="9525">
                      <a:noFill/>
                      <a:round/>
                      <a:headEnd/>
                      <a:tailEnd/>
                    </a:ln>
                  </p:spPr>
                  <p:txBody>
                    <a:bodyPr/>
                    <a:lstStyle/>
                    <a:p>
                      <a:endParaRPr lang="en-US"/>
                    </a:p>
                  </p:txBody>
                </p:sp>
                <p:sp>
                  <p:nvSpPr>
                    <p:cNvPr id="18898" name="Freeform 96"/>
                    <p:cNvSpPr>
                      <a:spLocks/>
                    </p:cNvSpPr>
                    <p:nvPr/>
                  </p:nvSpPr>
                  <p:spPr bwMode="auto">
                    <a:xfrm>
                      <a:off x="4638" y="965"/>
                      <a:ext cx="122" cy="232"/>
                    </a:xfrm>
                    <a:custGeom>
                      <a:avLst/>
                      <a:gdLst>
                        <a:gd name="T0" fmla="*/ 3 w 122"/>
                        <a:gd name="T1" fmla="*/ 64 h 232"/>
                        <a:gd name="T2" fmla="*/ 3 w 122"/>
                        <a:gd name="T3" fmla="*/ 58 h 232"/>
                        <a:gd name="T4" fmla="*/ 3 w 122"/>
                        <a:gd name="T5" fmla="*/ 49 h 232"/>
                        <a:gd name="T6" fmla="*/ 3 w 122"/>
                        <a:gd name="T7" fmla="*/ 40 h 232"/>
                        <a:gd name="T8" fmla="*/ 3 w 122"/>
                        <a:gd name="T9" fmla="*/ 32 h 232"/>
                        <a:gd name="T10" fmla="*/ 3 w 122"/>
                        <a:gd name="T11" fmla="*/ 23 h 232"/>
                        <a:gd name="T12" fmla="*/ 0 w 122"/>
                        <a:gd name="T13" fmla="*/ 14 h 232"/>
                        <a:gd name="T14" fmla="*/ 0 w 122"/>
                        <a:gd name="T15" fmla="*/ 6 h 232"/>
                        <a:gd name="T16" fmla="*/ 0 w 122"/>
                        <a:gd name="T17" fmla="*/ 0 h 232"/>
                        <a:gd name="T18" fmla="*/ 0 w 122"/>
                        <a:gd name="T19" fmla="*/ 0 h 232"/>
                        <a:gd name="T20" fmla="*/ 3 w 122"/>
                        <a:gd name="T21" fmla="*/ 6 h 232"/>
                        <a:gd name="T22" fmla="*/ 5 w 122"/>
                        <a:gd name="T23" fmla="*/ 9 h 232"/>
                        <a:gd name="T24" fmla="*/ 11 w 122"/>
                        <a:gd name="T25" fmla="*/ 14 h 232"/>
                        <a:gd name="T26" fmla="*/ 17 w 122"/>
                        <a:gd name="T27" fmla="*/ 23 h 232"/>
                        <a:gd name="T28" fmla="*/ 26 w 122"/>
                        <a:gd name="T29" fmla="*/ 29 h 232"/>
                        <a:gd name="T30" fmla="*/ 35 w 122"/>
                        <a:gd name="T31" fmla="*/ 35 h 232"/>
                        <a:gd name="T32" fmla="*/ 43 w 122"/>
                        <a:gd name="T33" fmla="*/ 38 h 232"/>
                        <a:gd name="T34" fmla="*/ 61 w 122"/>
                        <a:gd name="T35" fmla="*/ 46 h 232"/>
                        <a:gd name="T36" fmla="*/ 78 w 122"/>
                        <a:gd name="T37" fmla="*/ 64 h 232"/>
                        <a:gd name="T38" fmla="*/ 96 w 122"/>
                        <a:gd name="T39" fmla="*/ 87 h 232"/>
                        <a:gd name="T40" fmla="*/ 108 w 122"/>
                        <a:gd name="T41" fmla="*/ 113 h 232"/>
                        <a:gd name="T42" fmla="*/ 116 w 122"/>
                        <a:gd name="T43" fmla="*/ 142 h 232"/>
                        <a:gd name="T44" fmla="*/ 122 w 122"/>
                        <a:gd name="T45" fmla="*/ 171 h 232"/>
                        <a:gd name="T46" fmla="*/ 119 w 122"/>
                        <a:gd name="T47" fmla="*/ 203 h 232"/>
                        <a:gd name="T48" fmla="*/ 111 w 122"/>
                        <a:gd name="T49" fmla="*/ 232 h 232"/>
                        <a:gd name="T50" fmla="*/ 75 w 122"/>
                        <a:gd name="T51" fmla="*/ 218 h 232"/>
                        <a:gd name="T52" fmla="*/ 49 w 122"/>
                        <a:gd name="T53" fmla="*/ 197 h 232"/>
                        <a:gd name="T54" fmla="*/ 29 w 122"/>
                        <a:gd name="T55" fmla="*/ 174 h 232"/>
                        <a:gd name="T56" fmla="*/ 14 w 122"/>
                        <a:gd name="T57" fmla="*/ 151 h 232"/>
                        <a:gd name="T58" fmla="*/ 5 w 122"/>
                        <a:gd name="T59" fmla="*/ 128 h 232"/>
                        <a:gd name="T60" fmla="*/ 3 w 122"/>
                        <a:gd name="T61" fmla="*/ 104 h 232"/>
                        <a:gd name="T62" fmla="*/ 0 w 122"/>
                        <a:gd name="T63" fmla="*/ 84 h 232"/>
                        <a:gd name="T64" fmla="*/ 3 w 122"/>
                        <a:gd name="T65" fmla="*/ 64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
                        <a:gd name="T100" fmla="*/ 0 h 232"/>
                        <a:gd name="T101" fmla="*/ 122 w 122"/>
                        <a:gd name="T102" fmla="*/ 232 h 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 h="232">
                          <a:moveTo>
                            <a:pt x="3" y="64"/>
                          </a:moveTo>
                          <a:lnTo>
                            <a:pt x="3" y="58"/>
                          </a:lnTo>
                          <a:lnTo>
                            <a:pt x="3" y="49"/>
                          </a:lnTo>
                          <a:lnTo>
                            <a:pt x="3" y="40"/>
                          </a:lnTo>
                          <a:lnTo>
                            <a:pt x="3" y="32"/>
                          </a:lnTo>
                          <a:lnTo>
                            <a:pt x="3" y="23"/>
                          </a:lnTo>
                          <a:lnTo>
                            <a:pt x="0" y="14"/>
                          </a:lnTo>
                          <a:lnTo>
                            <a:pt x="0" y="6"/>
                          </a:lnTo>
                          <a:lnTo>
                            <a:pt x="0" y="0"/>
                          </a:lnTo>
                          <a:lnTo>
                            <a:pt x="3" y="6"/>
                          </a:lnTo>
                          <a:lnTo>
                            <a:pt x="5" y="9"/>
                          </a:lnTo>
                          <a:lnTo>
                            <a:pt x="11" y="14"/>
                          </a:lnTo>
                          <a:lnTo>
                            <a:pt x="17" y="23"/>
                          </a:lnTo>
                          <a:lnTo>
                            <a:pt x="26" y="29"/>
                          </a:lnTo>
                          <a:lnTo>
                            <a:pt x="35" y="35"/>
                          </a:lnTo>
                          <a:lnTo>
                            <a:pt x="43" y="38"/>
                          </a:lnTo>
                          <a:lnTo>
                            <a:pt x="61" y="46"/>
                          </a:lnTo>
                          <a:lnTo>
                            <a:pt x="78" y="64"/>
                          </a:lnTo>
                          <a:lnTo>
                            <a:pt x="96" y="87"/>
                          </a:lnTo>
                          <a:lnTo>
                            <a:pt x="108" y="113"/>
                          </a:lnTo>
                          <a:lnTo>
                            <a:pt x="116" y="142"/>
                          </a:lnTo>
                          <a:lnTo>
                            <a:pt x="122" y="171"/>
                          </a:lnTo>
                          <a:lnTo>
                            <a:pt x="119" y="203"/>
                          </a:lnTo>
                          <a:lnTo>
                            <a:pt x="111" y="232"/>
                          </a:lnTo>
                          <a:lnTo>
                            <a:pt x="75" y="218"/>
                          </a:lnTo>
                          <a:lnTo>
                            <a:pt x="49" y="197"/>
                          </a:lnTo>
                          <a:lnTo>
                            <a:pt x="29" y="174"/>
                          </a:lnTo>
                          <a:lnTo>
                            <a:pt x="14" y="151"/>
                          </a:lnTo>
                          <a:lnTo>
                            <a:pt x="5" y="128"/>
                          </a:lnTo>
                          <a:lnTo>
                            <a:pt x="3" y="104"/>
                          </a:lnTo>
                          <a:lnTo>
                            <a:pt x="0" y="84"/>
                          </a:lnTo>
                          <a:lnTo>
                            <a:pt x="3" y="64"/>
                          </a:lnTo>
                          <a:close/>
                        </a:path>
                      </a:pathLst>
                    </a:custGeom>
                    <a:solidFill>
                      <a:srgbClr val="FFFFFF"/>
                    </a:solidFill>
                    <a:ln w="9525">
                      <a:noFill/>
                      <a:round/>
                      <a:headEnd/>
                      <a:tailEnd/>
                    </a:ln>
                  </p:spPr>
                  <p:txBody>
                    <a:bodyPr/>
                    <a:lstStyle/>
                    <a:p>
                      <a:endParaRPr lang="en-US"/>
                    </a:p>
                  </p:txBody>
                </p:sp>
                <p:sp>
                  <p:nvSpPr>
                    <p:cNvPr id="18899" name="Freeform 97"/>
                    <p:cNvSpPr>
                      <a:spLocks/>
                    </p:cNvSpPr>
                    <p:nvPr/>
                  </p:nvSpPr>
                  <p:spPr bwMode="auto">
                    <a:xfrm>
                      <a:off x="4638" y="971"/>
                      <a:ext cx="111" cy="226"/>
                    </a:xfrm>
                    <a:custGeom>
                      <a:avLst/>
                      <a:gdLst>
                        <a:gd name="T0" fmla="*/ 0 w 111"/>
                        <a:gd name="T1" fmla="*/ 0 h 226"/>
                        <a:gd name="T2" fmla="*/ 0 w 111"/>
                        <a:gd name="T3" fmla="*/ 0 h 226"/>
                        <a:gd name="T4" fmla="*/ 3 w 111"/>
                        <a:gd name="T5" fmla="*/ 3 h 226"/>
                        <a:gd name="T6" fmla="*/ 3 w 111"/>
                        <a:gd name="T7" fmla="*/ 5 h 226"/>
                        <a:gd name="T8" fmla="*/ 5 w 111"/>
                        <a:gd name="T9" fmla="*/ 11 h 226"/>
                        <a:gd name="T10" fmla="*/ 8 w 111"/>
                        <a:gd name="T11" fmla="*/ 17 h 226"/>
                        <a:gd name="T12" fmla="*/ 11 w 111"/>
                        <a:gd name="T13" fmla="*/ 23 h 226"/>
                        <a:gd name="T14" fmla="*/ 14 w 111"/>
                        <a:gd name="T15" fmla="*/ 32 h 226"/>
                        <a:gd name="T16" fmla="*/ 14 w 111"/>
                        <a:gd name="T17" fmla="*/ 37 h 226"/>
                        <a:gd name="T18" fmla="*/ 20 w 111"/>
                        <a:gd name="T19" fmla="*/ 52 h 226"/>
                        <a:gd name="T20" fmla="*/ 23 w 111"/>
                        <a:gd name="T21" fmla="*/ 64 h 226"/>
                        <a:gd name="T22" fmla="*/ 26 w 111"/>
                        <a:gd name="T23" fmla="*/ 78 h 226"/>
                        <a:gd name="T24" fmla="*/ 32 w 111"/>
                        <a:gd name="T25" fmla="*/ 93 h 226"/>
                        <a:gd name="T26" fmla="*/ 38 w 111"/>
                        <a:gd name="T27" fmla="*/ 107 h 226"/>
                        <a:gd name="T28" fmla="*/ 46 w 111"/>
                        <a:gd name="T29" fmla="*/ 122 h 226"/>
                        <a:gd name="T30" fmla="*/ 58 w 111"/>
                        <a:gd name="T31" fmla="*/ 139 h 226"/>
                        <a:gd name="T32" fmla="*/ 70 w 111"/>
                        <a:gd name="T33" fmla="*/ 157 h 226"/>
                        <a:gd name="T34" fmla="*/ 81 w 111"/>
                        <a:gd name="T35" fmla="*/ 177 h 226"/>
                        <a:gd name="T36" fmla="*/ 93 w 111"/>
                        <a:gd name="T37" fmla="*/ 191 h 226"/>
                        <a:gd name="T38" fmla="*/ 99 w 111"/>
                        <a:gd name="T39" fmla="*/ 203 h 226"/>
                        <a:gd name="T40" fmla="*/ 105 w 111"/>
                        <a:gd name="T41" fmla="*/ 212 h 226"/>
                        <a:gd name="T42" fmla="*/ 108 w 111"/>
                        <a:gd name="T43" fmla="*/ 218 h 226"/>
                        <a:gd name="T44" fmla="*/ 111 w 111"/>
                        <a:gd name="T45" fmla="*/ 220 h 226"/>
                        <a:gd name="T46" fmla="*/ 111 w 111"/>
                        <a:gd name="T47" fmla="*/ 223 h 226"/>
                        <a:gd name="T48" fmla="*/ 111 w 111"/>
                        <a:gd name="T49" fmla="*/ 226 h 226"/>
                        <a:gd name="T50" fmla="*/ 75 w 111"/>
                        <a:gd name="T51" fmla="*/ 209 h 226"/>
                        <a:gd name="T52" fmla="*/ 52 w 111"/>
                        <a:gd name="T53" fmla="*/ 191 h 226"/>
                        <a:gd name="T54" fmla="*/ 32 w 111"/>
                        <a:gd name="T55" fmla="*/ 174 h 226"/>
                        <a:gd name="T56" fmla="*/ 20 w 111"/>
                        <a:gd name="T57" fmla="*/ 159 h 226"/>
                        <a:gd name="T58" fmla="*/ 11 w 111"/>
                        <a:gd name="T59" fmla="*/ 142 h 226"/>
                        <a:gd name="T60" fmla="*/ 8 w 111"/>
                        <a:gd name="T61" fmla="*/ 127 h 226"/>
                        <a:gd name="T62" fmla="*/ 5 w 111"/>
                        <a:gd name="T63" fmla="*/ 116 h 226"/>
                        <a:gd name="T64" fmla="*/ 5 w 111"/>
                        <a:gd name="T65" fmla="*/ 107 h 226"/>
                        <a:gd name="T66" fmla="*/ 3 w 111"/>
                        <a:gd name="T67" fmla="*/ 98 h 226"/>
                        <a:gd name="T68" fmla="*/ 3 w 111"/>
                        <a:gd name="T69" fmla="*/ 90 h 226"/>
                        <a:gd name="T70" fmla="*/ 3 w 111"/>
                        <a:gd name="T71" fmla="*/ 81 h 226"/>
                        <a:gd name="T72" fmla="*/ 3 w 111"/>
                        <a:gd name="T73" fmla="*/ 69 h 226"/>
                        <a:gd name="T74" fmla="*/ 3 w 111"/>
                        <a:gd name="T75" fmla="*/ 61 h 226"/>
                        <a:gd name="T76" fmla="*/ 3 w 111"/>
                        <a:gd name="T77" fmla="*/ 52 h 226"/>
                        <a:gd name="T78" fmla="*/ 3 w 111"/>
                        <a:gd name="T79" fmla="*/ 46 h 226"/>
                        <a:gd name="T80" fmla="*/ 3 w 111"/>
                        <a:gd name="T81" fmla="*/ 46 h 226"/>
                        <a:gd name="T82" fmla="*/ 3 w 111"/>
                        <a:gd name="T83" fmla="*/ 40 h 226"/>
                        <a:gd name="T84" fmla="*/ 3 w 111"/>
                        <a:gd name="T85" fmla="*/ 32 h 226"/>
                        <a:gd name="T86" fmla="*/ 3 w 111"/>
                        <a:gd name="T87" fmla="*/ 26 h 226"/>
                        <a:gd name="T88" fmla="*/ 3 w 111"/>
                        <a:gd name="T89" fmla="*/ 17 h 226"/>
                        <a:gd name="T90" fmla="*/ 3 w 111"/>
                        <a:gd name="T91" fmla="*/ 11 h 226"/>
                        <a:gd name="T92" fmla="*/ 0 w 111"/>
                        <a:gd name="T93" fmla="*/ 5 h 226"/>
                        <a:gd name="T94" fmla="*/ 0 w 111"/>
                        <a:gd name="T95" fmla="*/ 3 h 226"/>
                        <a:gd name="T96" fmla="*/ 0 w 111"/>
                        <a:gd name="T97" fmla="*/ 0 h 2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226"/>
                        <a:gd name="T149" fmla="*/ 111 w 111"/>
                        <a:gd name="T150" fmla="*/ 226 h 22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226">
                          <a:moveTo>
                            <a:pt x="0" y="0"/>
                          </a:moveTo>
                          <a:lnTo>
                            <a:pt x="0" y="0"/>
                          </a:lnTo>
                          <a:lnTo>
                            <a:pt x="3" y="3"/>
                          </a:lnTo>
                          <a:lnTo>
                            <a:pt x="3" y="5"/>
                          </a:lnTo>
                          <a:lnTo>
                            <a:pt x="5" y="11"/>
                          </a:lnTo>
                          <a:lnTo>
                            <a:pt x="8" y="17"/>
                          </a:lnTo>
                          <a:lnTo>
                            <a:pt x="11" y="23"/>
                          </a:lnTo>
                          <a:lnTo>
                            <a:pt x="14" y="32"/>
                          </a:lnTo>
                          <a:lnTo>
                            <a:pt x="14" y="37"/>
                          </a:lnTo>
                          <a:lnTo>
                            <a:pt x="20" y="52"/>
                          </a:lnTo>
                          <a:lnTo>
                            <a:pt x="23" y="64"/>
                          </a:lnTo>
                          <a:lnTo>
                            <a:pt x="26" y="78"/>
                          </a:lnTo>
                          <a:lnTo>
                            <a:pt x="32" y="93"/>
                          </a:lnTo>
                          <a:lnTo>
                            <a:pt x="38" y="107"/>
                          </a:lnTo>
                          <a:lnTo>
                            <a:pt x="46" y="122"/>
                          </a:lnTo>
                          <a:lnTo>
                            <a:pt x="58" y="139"/>
                          </a:lnTo>
                          <a:lnTo>
                            <a:pt x="70" y="157"/>
                          </a:lnTo>
                          <a:lnTo>
                            <a:pt x="81" y="177"/>
                          </a:lnTo>
                          <a:lnTo>
                            <a:pt x="93" y="191"/>
                          </a:lnTo>
                          <a:lnTo>
                            <a:pt x="99" y="203"/>
                          </a:lnTo>
                          <a:lnTo>
                            <a:pt x="105" y="212"/>
                          </a:lnTo>
                          <a:lnTo>
                            <a:pt x="108" y="218"/>
                          </a:lnTo>
                          <a:lnTo>
                            <a:pt x="111" y="220"/>
                          </a:lnTo>
                          <a:lnTo>
                            <a:pt x="111" y="223"/>
                          </a:lnTo>
                          <a:lnTo>
                            <a:pt x="111" y="226"/>
                          </a:lnTo>
                          <a:lnTo>
                            <a:pt x="75" y="209"/>
                          </a:lnTo>
                          <a:lnTo>
                            <a:pt x="52" y="191"/>
                          </a:lnTo>
                          <a:lnTo>
                            <a:pt x="32" y="174"/>
                          </a:lnTo>
                          <a:lnTo>
                            <a:pt x="20" y="159"/>
                          </a:lnTo>
                          <a:lnTo>
                            <a:pt x="11" y="142"/>
                          </a:lnTo>
                          <a:lnTo>
                            <a:pt x="8" y="127"/>
                          </a:lnTo>
                          <a:lnTo>
                            <a:pt x="5" y="116"/>
                          </a:lnTo>
                          <a:lnTo>
                            <a:pt x="5" y="107"/>
                          </a:lnTo>
                          <a:lnTo>
                            <a:pt x="3" y="98"/>
                          </a:lnTo>
                          <a:lnTo>
                            <a:pt x="3" y="90"/>
                          </a:lnTo>
                          <a:lnTo>
                            <a:pt x="3" y="81"/>
                          </a:lnTo>
                          <a:lnTo>
                            <a:pt x="3" y="69"/>
                          </a:lnTo>
                          <a:lnTo>
                            <a:pt x="3" y="61"/>
                          </a:lnTo>
                          <a:lnTo>
                            <a:pt x="3" y="52"/>
                          </a:lnTo>
                          <a:lnTo>
                            <a:pt x="3" y="46"/>
                          </a:lnTo>
                          <a:lnTo>
                            <a:pt x="3" y="40"/>
                          </a:lnTo>
                          <a:lnTo>
                            <a:pt x="3" y="32"/>
                          </a:lnTo>
                          <a:lnTo>
                            <a:pt x="3" y="26"/>
                          </a:lnTo>
                          <a:lnTo>
                            <a:pt x="3" y="17"/>
                          </a:lnTo>
                          <a:lnTo>
                            <a:pt x="3" y="11"/>
                          </a:lnTo>
                          <a:lnTo>
                            <a:pt x="0" y="5"/>
                          </a:lnTo>
                          <a:lnTo>
                            <a:pt x="0" y="3"/>
                          </a:lnTo>
                          <a:lnTo>
                            <a:pt x="0" y="0"/>
                          </a:lnTo>
                        </a:path>
                      </a:pathLst>
                    </a:custGeom>
                    <a:noFill/>
                    <a:ln w="14288">
                      <a:solidFill>
                        <a:srgbClr val="000000"/>
                      </a:solidFill>
                      <a:round/>
                      <a:headEnd/>
                      <a:tailEnd/>
                    </a:ln>
                  </p:spPr>
                  <p:txBody>
                    <a:bodyPr/>
                    <a:lstStyle/>
                    <a:p>
                      <a:endParaRPr lang="en-US"/>
                    </a:p>
                  </p:txBody>
                </p:sp>
                <p:sp>
                  <p:nvSpPr>
                    <p:cNvPr id="18900" name="Freeform 98"/>
                    <p:cNvSpPr>
                      <a:spLocks/>
                    </p:cNvSpPr>
                    <p:nvPr/>
                  </p:nvSpPr>
                  <p:spPr bwMode="auto">
                    <a:xfrm>
                      <a:off x="4638" y="971"/>
                      <a:ext cx="111" cy="226"/>
                    </a:xfrm>
                    <a:custGeom>
                      <a:avLst/>
                      <a:gdLst>
                        <a:gd name="T0" fmla="*/ 0 w 111"/>
                        <a:gd name="T1" fmla="*/ 0 h 226"/>
                        <a:gd name="T2" fmla="*/ 0 w 111"/>
                        <a:gd name="T3" fmla="*/ 0 h 226"/>
                        <a:gd name="T4" fmla="*/ 3 w 111"/>
                        <a:gd name="T5" fmla="*/ 3 h 226"/>
                        <a:gd name="T6" fmla="*/ 3 w 111"/>
                        <a:gd name="T7" fmla="*/ 5 h 226"/>
                        <a:gd name="T8" fmla="*/ 5 w 111"/>
                        <a:gd name="T9" fmla="*/ 11 h 226"/>
                        <a:gd name="T10" fmla="*/ 8 w 111"/>
                        <a:gd name="T11" fmla="*/ 17 h 226"/>
                        <a:gd name="T12" fmla="*/ 11 w 111"/>
                        <a:gd name="T13" fmla="*/ 23 h 226"/>
                        <a:gd name="T14" fmla="*/ 14 w 111"/>
                        <a:gd name="T15" fmla="*/ 32 h 226"/>
                        <a:gd name="T16" fmla="*/ 14 w 111"/>
                        <a:gd name="T17" fmla="*/ 37 h 226"/>
                        <a:gd name="T18" fmla="*/ 20 w 111"/>
                        <a:gd name="T19" fmla="*/ 52 h 226"/>
                        <a:gd name="T20" fmla="*/ 23 w 111"/>
                        <a:gd name="T21" fmla="*/ 64 h 226"/>
                        <a:gd name="T22" fmla="*/ 26 w 111"/>
                        <a:gd name="T23" fmla="*/ 78 h 226"/>
                        <a:gd name="T24" fmla="*/ 32 w 111"/>
                        <a:gd name="T25" fmla="*/ 93 h 226"/>
                        <a:gd name="T26" fmla="*/ 38 w 111"/>
                        <a:gd name="T27" fmla="*/ 107 h 226"/>
                        <a:gd name="T28" fmla="*/ 46 w 111"/>
                        <a:gd name="T29" fmla="*/ 122 h 226"/>
                        <a:gd name="T30" fmla="*/ 58 w 111"/>
                        <a:gd name="T31" fmla="*/ 139 h 226"/>
                        <a:gd name="T32" fmla="*/ 70 w 111"/>
                        <a:gd name="T33" fmla="*/ 157 h 226"/>
                        <a:gd name="T34" fmla="*/ 81 w 111"/>
                        <a:gd name="T35" fmla="*/ 177 h 226"/>
                        <a:gd name="T36" fmla="*/ 93 w 111"/>
                        <a:gd name="T37" fmla="*/ 191 h 226"/>
                        <a:gd name="T38" fmla="*/ 99 w 111"/>
                        <a:gd name="T39" fmla="*/ 203 h 226"/>
                        <a:gd name="T40" fmla="*/ 105 w 111"/>
                        <a:gd name="T41" fmla="*/ 212 h 226"/>
                        <a:gd name="T42" fmla="*/ 108 w 111"/>
                        <a:gd name="T43" fmla="*/ 218 h 226"/>
                        <a:gd name="T44" fmla="*/ 111 w 111"/>
                        <a:gd name="T45" fmla="*/ 220 h 226"/>
                        <a:gd name="T46" fmla="*/ 111 w 111"/>
                        <a:gd name="T47" fmla="*/ 223 h 226"/>
                        <a:gd name="T48" fmla="*/ 111 w 111"/>
                        <a:gd name="T49" fmla="*/ 226 h 226"/>
                        <a:gd name="T50" fmla="*/ 75 w 111"/>
                        <a:gd name="T51" fmla="*/ 209 h 226"/>
                        <a:gd name="T52" fmla="*/ 52 w 111"/>
                        <a:gd name="T53" fmla="*/ 191 h 226"/>
                        <a:gd name="T54" fmla="*/ 32 w 111"/>
                        <a:gd name="T55" fmla="*/ 174 h 226"/>
                        <a:gd name="T56" fmla="*/ 20 w 111"/>
                        <a:gd name="T57" fmla="*/ 159 h 226"/>
                        <a:gd name="T58" fmla="*/ 11 w 111"/>
                        <a:gd name="T59" fmla="*/ 142 h 226"/>
                        <a:gd name="T60" fmla="*/ 8 w 111"/>
                        <a:gd name="T61" fmla="*/ 127 h 226"/>
                        <a:gd name="T62" fmla="*/ 5 w 111"/>
                        <a:gd name="T63" fmla="*/ 116 h 226"/>
                        <a:gd name="T64" fmla="*/ 5 w 111"/>
                        <a:gd name="T65" fmla="*/ 107 h 226"/>
                        <a:gd name="T66" fmla="*/ 3 w 111"/>
                        <a:gd name="T67" fmla="*/ 98 h 226"/>
                        <a:gd name="T68" fmla="*/ 3 w 111"/>
                        <a:gd name="T69" fmla="*/ 90 h 226"/>
                        <a:gd name="T70" fmla="*/ 3 w 111"/>
                        <a:gd name="T71" fmla="*/ 81 h 226"/>
                        <a:gd name="T72" fmla="*/ 3 w 111"/>
                        <a:gd name="T73" fmla="*/ 69 h 226"/>
                        <a:gd name="T74" fmla="*/ 3 w 111"/>
                        <a:gd name="T75" fmla="*/ 61 h 226"/>
                        <a:gd name="T76" fmla="*/ 3 w 111"/>
                        <a:gd name="T77" fmla="*/ 52 h 226"/>
                        <a:gd name="T78" fmla="*/ 3 w 111"/>
                        <a:gd name="T79" fmla="*/ 46 h 226"/>
                        <a:gd name="T80" fmla="*/ 3 w 111"/>
                        <a:gd name="T81" fmla="*/ 46 h 226"/>
                        <a:gd name="T82" fmla="*/ 3 w 111"/>
                        <a:gd name="T83" fmla="*/ 40 h 226"/>
                        <a:gd name="T84" fmla="*/ 3 w 111"/>
                        <a:gd name="T85" fmla="*/ 32 h 226"/>
                        <a:gd name="T86" fmla="*/ 3 w 111"/>
                        <a:gd name="T87" fmla="*/ 26 h 226"/>
                        <a:gd name="T88" fmla="*/ 3 w 111"/>
                        <a:gd name="T89" fmla="*/ 17 h 226"/>
                        <a:gd name="T90" fmla="*/ 3 w 111"/>
                        <a:gd name="T91" fmla="*/ 11 h 226"/>
                        <a:gd name="T92" fmla="*/ 0 w 111"/>
                        <a:gd name="T93" fmla="*/ 5 h 226"/>
                        <a:gd name="T94" fmla="*/ 0 w 111"/>
                        <a:gd name="T95" fmla="*/ 3 h 226"/>
                        <a:gd name="T96" fmla="*/ 0 w 111"/>
                        <a:gd name="T97" fmla="*/ 0 h 2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226"/>
                        <a:gd name="T149" fmla="*/ 111 w 111"/>
                        <a:gd name="T150" fmla="*/ 226 h 22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226">
                          <a:moveTo>
                            <a:pt x="0" y="0"/>
                          </a:moveTo>
                          <a:lnTo>
                            <a:pt x="0" y="0"/>
                          </a:lnTo>
                          <a:lnTo>
                            <a:pt x="3" y="3"/>
                          </a:lnTo>
                          <a:lnTo>
                            <a:pt x="3" y="5"/>
                          </a:lnTo>
                          <a:lnTo>
                            <a:pt x="5" y="11"/>
                          </a:lnTo>
                          <a:lnTo>
                            <a:pt x="8" y="17"/>
                          </a:lnTo>
                          <a:lnTo>
                            <a:pt x="11" y="23"/>
                          </a:lnTo>
                          <a:lnTo>
                            <a:pt x="14" y="32"/>
                          </a:lnTo>
                          <a:lnTo>
                            <a:pt x="14" y="37"/>
                          </a:lnTo>
                          <a:lnTo>
                            <a:pt x="20" y="52"/>
                          </a:lnTo>
                          <a:lnTo>
                            <a:pt x="23" y="64"/>
                          </a:lnTo>
                          <a:lnTo>
                            <a:pt x="26" y="78"/>
                          </a:lnTo>
                          <a:lnTo>
                            <a:pt x="32" y="93"/>
                          </a:lnTo>
                          <a:lnTo>
                            <a:pt x="38" y="107"/>
                          </a:lnTo>
                          <a:lnTo>
                            <a:pt x="46" y="122"/>
                          </a:lnTo>
                          <a:lnTo>
                            <a:pt x="58" y="139"/>
                          </a:lnTo>
                          <a:lnTo>
                            <a:pt x="70" y="157"/>
                          </a:lnTo>
                          <a:lnTo>
                            <a:pt x="81" y="177"/>
                          </a:lnTo>
                          <a:lnTo>
                            <a:pt x="93" y="191"/>
                          </a:lnTo>
                          <a:lnTo>
                            <a:pt x="99" y="203"/>
                          </a:lnTo>
                          <a:lnTo>
                            <a:pt x="105" y="212"/>
                          </a:lnTo>
                          <a:lnTo>
                            <a:pt x="108" y="218"/>
                          </a:lnTo>
                          <a:lnTo>
                            <a:pt x="111" y="220"/>
                          </a:lnTo>
                          <a:lnTo>
                            <a:pt x="111" y="223"/>
                          </a:lnTo>
                          <a:lnTo>
                            <a:pt x="111" y="226"/>
                          </a:lnTo>
                          <a:lnTo>
                            <a:pt x="75" y="209"/>
                          </a:lnTo>
                          <a:lnTo>
                            <a:pt x="52" y="191"/>
                          </a:lnTo>
                          <a:lnTo>
                            <a:pt x="32" y="174"/>
                          </a:lnTo>
                          <a:lnTo>
                            <a:pt x="20" y="159"/>
                          </a:lnTo>
                          <a:lnTo>
                            <a:pt x="11" y="142"/>
                          </a:lnTo>
                          <a:lnTo>
                            <a:pt x="8" y="127"/>
                          </a:lnTo>
                          <a:lnTo>
                            <a:pt x="5" y="116"/>
                          </a:lnTo>
                          <a:lnTo>
                            <a:pt x="5" y="107"/>
                          </a:lnTo>
                          <a:lnTo>
                            <a:pt x="3" y="98"/>
                          </a:lnTo>
                          <a:lnTo>
                            <a:pt x="3" y="90"/>
                          </a:lnTo>
                          <a:lnTo>
                            <a:pt x="3" y="81"/>
                          </a:lnTo>
                          <a:lnTo>
                            <a:pt x="3" y="69"/>
                          </a:lnTo>
                          <a:lnTo>
                            <a:pt x="3" y="61"/>
                          </a:lnTo>
                          <a:lnTo>
                            <a:pt x="3" y="52"/>
                          </a:lnTo>
                          <a:lnTo>
                            <a:pt x="3" y="46"/>
                          </a:lnTo>
                          <a:lnTo>
                            <a:pt x="3" y="40"/>
                          </a:lnTo>
                          <a:lnTo>
                            <a:pt x="3" y="32"/>
                          </a:lnTo>
                          <a:lnTo>
                            <a:pt x="3" y="26"/>
                          </a:lnTo>
                          <a:lnTo>
                            <a:pt x="3" y="17"/>
                          </a:lnTo>
                          <a:lnTo>
                            <a:pt x="3" y="11"/>
                          </a:lnTo>
                          <a:lnTo>
                            <a:pt x="0" y="5"/>
                          </a:lnTo>
                          <a:lnTo>
                            <a:pt x="0" y="3"/>
                          </a:lnTo>
                          <a:lnTo>
                            <a:pt x="0" y="0"/>
                          </a:lnTo>
                          <a:close/>
                        </a:path>
                      </a:pathLst>
                    </a:custGeom>
                    <a:solidFill>
                      <a:srgbClr val="FFBA00"/>
                    </a:solidFill>
                    <a:ln w="9525">
                      <a:noFill/>
                      <a:round/>
                      <a:headEnd/>
                      <a:tailEnd/>
                    </a:ln>
                  </p:spPr>
                  <p:txBody>
                    <a:bodyPr/>
                    <a:lstStyle/>
                    <a:p>
                      <a:endParaRPr lang="en-US"/>
                    </a:p>
                  </p:txBody>
                </p:sp>
                <p:sp>
                  <p:nvSpPr>
                    <p:cNvPr id="18901" name="Freeform 99"/>
                    <p:cNvSpPr>
                      <a:spLocks/>
                    </p:cNvSpPr>
                    <p:nvPr/>
                  </p:nvSpPr>
                  <p:spPr bwMode="auto">
                    <a:xfrm>
                      <a:off x="4795" y="1072"/>
                      <a:ext cx="32" cy="70"/>
                    </a:xfrm>
                    <a:custGeom>
                      <a:avLst/>
                      <a:gdLst>
                        <a:gd name="T0" fmla="*/ 15 w 32"/>
                        <a:gd name="T1" fmla="*/ 0 h 70"/>
                        <a:gd name="T2" fmla="*/ 32 w 32"/>
                        <a:gd name="T3" fmla="*/ 15 h 70"/>
                        <a:gd name="T4" fmla="*/ 32 w 32"/>
                        <a:gd name="T5" fmla="*/ 18 h 70"/>
                        <a:gd name="T6" fmla="*/ 32 w 32"/>
                        <a:gd name="T7" fmla="*/ 21 h 70"/>
                        <a:gd name="T8" fmla="*/ 32 w 32"/>
                        <a:gd name="T9" fmla="*/ 24 h 70"/>
                        <a:gd name="T10" fmla="*/ 32 w 32"/>
                        <a:gd name="T11" fmla="*/ 26 h 70"/>
                        <a:gd name="T12" fmla="*/ 32 w 32"/>
                        <a:gd name="T13" fmla="*/ 29 h 70"/>
                        <a:gd name="T14" fmla="*/ 32 w 32"/>
                        <a:gd name="T15" fmla="*/ 29 h 70"/>
                        <a:gd name="T16" fmla="*/ 32 w 32"/>
                        <a:gd name="T17" fmla="*/ 32 h 70"/>
                        <a:gd name="T18" fmla="*/ 32 w 32"/>
                        <a:gd name="T19" fmla="*/ 35 h 70"/>
                        <a:gd name="T20" fmla="*/ 32 w 32"/>
                        <a:gd name="T21" fmla="*/ 38 h 70"/>
                        <a:gd name="T22" fmla="*/ 29 w 32"/>
                        <a:gd name="T23" fmla="*/ 41 h 70"/>
                        <a:gd name="T24" fmla="*/ 29 w 32"/>
                        <a:gd name="T25" fmla="*/ 47 h 70"/>
                        <a:gd name="T26" fmla="*/ 29 w 32"/>
                        <a:gd name="T27" fmla="*/ 50 h 70"/>
                        <a:gd name="T28" fmla="*/ 29 w 32"/>
                        <a:gd name="T29" fmla="*/ 53 h 70"/>
                        <a:gd name="T30" fmla="*/ 26 w 32"/>
                        <a:gd name="T31" fmla="*/ 58 h 70"/>
                        <a:gd name="T32" fmla="*/ 26 w 32"/>
                        <a:gd name="T33" fmla="*/ 64 h 70"/>
                        <a:gd name="T34" fmla="*/ 26 w 32"/>
                        <a:gd name="T35" fmla="*/ 70 h 70"/>
                        <a:gd name="T36" fmla="*/ 0 w 32"/>
                        <a:gd name="T37" fmla="*/ 61 h 70"/>
                        <a:gd name="T38" fmla="*/ 0 w 32"/>
                        <a:gd name="T39" fmla="*/ 58 h 70"/>
                        <a:gd name="T40" fmla="*/ 0 w 32"/>
                        <a:gd name="T41" fmla="*/ 53 h 70"/>
                        <a:gd name="T42" fmla="*/ 3 w 32"/>
                        <a:gd name="T43" fmla="*/ 50 h 70"/>
                        <a:gd name="T44" fmla="*/ 3 w 32"/>
                        <a:gd name="T45" fmla="*/ 47 h 70"/>
                        <a:gd name="T46" fmla="*/ 3 w 32"/>
                        <a:gd name="T47" fmla="*/ 44 h 70"/>
                        <a:gd name="T48" fmla="*/ 3 w 32"/>
                        <a:gd name="T49" fmla="*/ 38 h 70"/>
                        <a:gd name="T50" fmla="*/ 3 w 32"/>
                        <a:gd name="T51" fmla="*/ 35 h 70"/>
                        <a:gd name="T52" fmla="*/ 3 w 32"/>
                        <a:gd name="T53" fmla="*/ 32 h 70"/>
                        <a:gd name="T54" fmla="*/ 3 w 32"/>
                        <a:gd name="T55" fmla="*/ 32 h 70"/>
                        <a:gd name="T56" fmla="*/ 3 w 32"/>
                        <a:gd name="T57" fmla="*/ 29 h 70"/>
                        <a:gd name="T58" fmla="*/ 6 w 32"/>
                        <a:gd name="T59" fmla="*/ 24 h 70"/>
                        <a:gd name="T60" fmla="*/ 6 w 32"/>
                        <a:gd name="T61" fmla="*/ 21 h 70"/>
                        <a:gd name="T62" fmla="*/ 6 w 32"/>
                        <a:gd name="T63" fmla="*/ 18 h 70"/>
                        <a:gd name="T64" fmla="*/ 6 w 32"/>
                        <a:gd name="T65" fmla="*/ 18 h 70"/>
                        <a:gd name="T66" fmla="*/ 6 w 32"/>
                        <a:gd name="T67" fmla="*/ 12 h 70"/>
                        <a:gd name="T68" fmla="*/ 6 w 32"/>
                        <a:gd name="T69" fmla="*/ 9 h 70"/>
                        <a:gd name="T70" fmla="*/ 26 w 32"/>
                        <a:gd name="T71" fmla="*/ 24 h 70"/>
                        <a:gd name="T72" fmla="*/ 15 w 32"/>
                        <a:gd name="T73" fmla="*/ 0 h 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
                        <a:gd name="T112" fmla="*/ 0 h 70"/>
                        <a:gd name="T113" fmla="*/ 32 w 32"/>
                        <a:gd name="T114" fmla="*/ 70 h 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 h="70">
                          <a:moveTo>
                            <a:pt x="15" y="0"/>
                          </a:moveTo>
                          <a:lnTo>
                            <a:pt x="32" y="15"/>
                          </a:lnTo>
                          <a:lnTo>
                            <a:pt x="32" y="18"/>
                          </a:lnTo>
                          <a:lnTo>
                            <a:pt x="32" y="21"/>
                          </a:lnTo>
                          <a:lnTo>
                            <a:pt x="32" y="24"/>
                          </a:lnTo>
                          <a:lnTo>
                            <a:pt x="32" y="26"/>
                          </a:lnTo>
                          <a:lnTo>
                            <a:pt x="32" y="29"/>
                          </a:lnTo>
                          <a:lnTo>
                            <a:pt x="32" y="32"/>
                          </a:lnTo>
                          <a:lnTo>
                            <a:pt x="32" y="35"/>
                          </a:lnTo>
                          <a:lnTo>
                            <a:pt x="32" y="38"/>
                          </a:lnTo>
                          <a:lnTo>
                            <a:pt x="29" y="41"/>
                          </a:lnTo>
                          <a:lnTo>
                            <a:pt x="29" y="47"/>
                          </a:lnTo>
                          <a:lnTo>
                            <a:pt x="29" y="50"/>
                          </a:lnTo>
                          <a:lnTo>
                            <a:pt x="29" y="53"/>
                          </a:lnTo>
                          <a:lnTo>
                            <a:pt x="26" y="58"/>
                          </a:lnTo>
                          <a:lnTo>
                            <a:pt x="26" y="64"/>
                          </a:lnTo>
                          <a:lnTo>
                            <a:pt x="26" y="70"/>
                          </a:lnTo>
                          <a:lnTo>
                            <a:pt x="0" y="61"/>
                          </a:lnTo>
                          <a:lnTo>
                            <a:pt x="0" y="58"/>
                          </a:lnTo>
                          <a:lnTo>
                            <a:pt x="0" y="53"/>
                          </a:lnTo>
                          <a:lnTo>
                            <a:pt x="3" y="50"/>
                          </a:lnTo>
                          <a:lnTo>
                            <a:pt x="3" y="47"/>
                          </a:lnTo>
                          <a:lnTo>
                            <a:pt x="3" y="44"/>
                          </a:lnTo>
                          <a:lnTo>
                            <a:pt x="3" y="38"/>
                          </a:lnTo>
                          <a:lnTo>
                            <a:pt x="3" y="35"/>
                          </a:lnTo>
                          <a:lnTo>
                            <a:pt x="3" y="32"/>
                          </a:lnTo>
                          <a:lnTo>
                            <a:pt x="3" y="29"/>
                          </a:lnTo>
                          <a:lnTo>
                            <a:pt x="6" y="24"/>
                          </a:lnTo>
                          <a:lnTo>
                            <a:pt x="6" y="21"/>
                          </a:lnTo>
                          <a:lnTo>
                            <a:pt x="6" y="18"/>
                          </a:lnTo>
                          <a:lnTo>
                            <a:pt x="6" y="12"/>
                          </a:lnTo>
                          <a:lnTo>
                            <a:pt x="6" y="9"/>
                          </a:lnTo>
                          <a:lnTo>
                            <a:pt x="26" y="24"/>
                          </a:lnTo>
                          <a:lnTo>
                            <a:pt x="15" y="0"/>
                          </a:lnTo>
                          <a:close/>
                        </a:path>
                      </a:pathLst>
                    </a:custGeom>
                    <a:solidFill>
                      <a:srgbClr val="000000"/>
                    </a:solidFill>
                    <a:ln w="9525">
                      <a:noFill/>
                      <a:round/>
                      <a:headEnd/>
                      <a:tailEnd/>
                    </a:ln>
                  </p:spPr>
                  <p:txBody>
                    <a:bodyPr/>
                    <a:lstStyle/>
                    <a:p>
                      <a:endParaRPr lang="en-US"/>
                    </a:p>
                  </p:txBody>
                </p:sp>
                <p:sp>
                  <p:nvSpPr>
                    <p:cNvPr id="18902" name="Freeform 100"/>
                    <p:cNvSpPr>
                      <a:spLocks/>
                    </p:cNvSpPr>
                    <p:nvPr/>
                  </p:nvSpPr>
                  <p:spPr bwMode="auto">
                    <a:xfrm>
                      <a:off x="4766" y="1072"/>
                      <a:ext cx="58" cy="44"/>
                    </a:xfrm>
                    <a:custGeom>
                      <a:avLst/>
                      <a:gdLst>
                        <a:gd name="T0" fmla="*/ 0 w 58"/>
                        <a:gd name="T1" fmla="*/ 21 h 44"/>
                        <a:gd name="T2" fmla="*/ 0 w 58"/>
                        <a:gd name="T3" fmla="*/ 21 h 44"/>
                        <a:gd name="T4" fmla="*/ 6 w 58"/>
                        <a:gd name="T5" fmla="*/ 18 h 44"/>
                        <a:gd name="T6" fmla="*/ 12 w 58"/>
                        <a:gd name="T7" fmla="*/ 15 h 44"/>
                        <a:gd name="T8" fmla="*/ 18 w 58"/>
                        <a:gd name="T9" fmla="*/ 12 h 44"/>
                        <a:gd name="T10" fmla="*/ 23 w 58"/>
                        <a:gd name="T11" fmla="*/ 9 h 44"/>
                        <a:gd name="T12" fmla="*/ 26 w 58"/>
                        <a:gd name="T13" fmla="*/ 9 h 44"/>
                        <a:gd name="T14" fmla="*/ 29 w 58"/>
                        <a:gd name="T15" fmla="*/ 6 h 44"/>
                        <a:gd name="T16" fmla="*/ 35 w 58"/>
                        <a:gd name="T17" fmla="*/ 6 h 44"/>
                        <a:gd name="T18" fmla="*/ 35 w 58"/>
                        <a:gd name="T19" fmla="*/ 3 h 44"/>
                        <a:gd name="T20" fmla="*/ 38 w 58"/>
                        <a:gd name="T21" fmla="*/ 3 h 44"/>
                        <a:gd name="T22" fmla="*/ 41 w 58"/>
                        <a:gd name="T23" fmla="*/ 3 h 44"/>
                        <a:gd name="T24" fmla="*/ 44 w 58"/>
                        <a:gd name="T25" fmla="*/ 0 h 44"/>
                        <a:gd name="T26" fmla="*/ 41 w 58"/>
                        <a:gd name="T27" fmla="*/ 0 h 44"/>
                        <a:gd name="T28" fmla="*/ 41 w 58"/>
                        <a:gd name="T29" fmla="*/ 3 h 44"/>
                        <a:gd name="T30" fmla="*/ 41 w 58"/>
                        <a:gd name="T31" fmla="*/ 3 h 44"/>
                        <a:gd name="T32" fmla="*/ 50 w 58"/>
                        <a:gd name="T33" fmla="*/ 12 h 44"/>
                        <a:gd name="T34" fmla="*/ 44 w 58"/>
                        <a:gd name="T35" fmla="*/ 0 h 44"/>
                        <a:gd name="T36" fmla="*/ 55 w 58"/>
                        <a:gd name="T37" fmla="*/ 24 h 44"/>
                        <a:gd name="T38" fmla="*/ 50 w 58"/>
                        <a:gd name="T39" fmla="*/ 12 h 44"/>
                        <a:gd name="T40" fmla="*/ 58 w 58"/>
                        <a:gd name="T41" fmla="*/ 21 h 44"/>
                        <a:gd name="T42" fmla="*/ 58 w 58"/>
                        <a:gd name="T43" fmla="*/ 21 h 44"/>
                        <a:gd name="T44" fmla="*/ 55 w 58"/>
                        <a:gd name="T45" fmla="*/ 24 h 44"/>
                        <a:gd name="T46" fmla="*/ 53 w 58"/>
                        <a:gd name="T47" fmla="*/ 26 h 44"/>
                        <a:gd name="T48" fmla="*/ 53 w 58"/>
                        <a:gd name="T49" fmla="*/ 26 h 44"/>
                        <a:gd name="T50" fmla="*/ 50 w 58"/>
                        <a:gd name="T51" fmla="*/ 26 h 44"/>
                        <a:gd name="T52" fmla="*/ 50 w 58"/>
                        <a:gd name="T53" fmla="*/ 26 h 44"/>
                        <a:gd name="T54" fmla="*/ 44 w 58"/>
                        <a:gd name="T55" fmla="*/ 29 h 44"/>
                        <a:gd name="T56" fmla="*/ 41 w 58"/>
                        <a:gd name="T57" fmla="*/ 29 h 44"/>
                        <a:gd name="T58" fmla="*/ 38 w 58"/>
                        <a:gd name="T59" fmla="*/ 32 h 44"/>
                        <a:gd name="T60" fmla="*/ 35 w 58"/>
                        <a:gd name="T61" fmla="*/ 35 h 44"/>
                        <a:gd name="T62" fmla="*/ 29 w 58"/>
                        <a:gd name="T63" fmla="*/ 35 h 44"/>
                        <a:gd name="T64" fmla="*/ 23 w 58"/>
                        <a:gd name="T65" fmla="*/ 38 h 44"/>
                        <a:gd name="T66" fmla="*/ 18 w 58"/>
                        <a:gd name="T67" fmla="*/ 41 h 44"/>
                        <a:gd name="T68" fmla="*/ 12 w 58"/>
                        <a:gd name="T69" fmla="*/ 44 h 44"/>
                        <a:gd name="T70" fmla="*/ 12 w 58"/>
                        <a:gd name="T71" fmla="*/ 44 h 44"/>
                        <a:gd name="T72" fmla="*/ 0 w 58"/>
                        <a:gd name="T73" fmla="*/ 21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44"/>
                        <a:gd name="T113" fmla="*/ 58 w 58"/>
                        <a:gd name="T114" fmla="*/ 44 h 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44">
                          <a:moveTo>
                            <a:pt x="0" y="21"/>
                          </a:moveTo>
                          <a:lnTo>
                            <a:pt x="0" y="21"/>
                          </a:lnTo>
                          <a:lnTo>
                            <a:pt x="6" y="18"/>
                          </a:lnTo>
                          <a:lnTo>
                            <a:pt x="12" y="15"/>
                          </a:lnTo>
                          <a:lnTo>
                            <a:pt x="18" y="12"/>
                          </a:lnTo>
                          <a:lnTo>
                            <a:pt x="23" y="9"/>
                          </a:lnTo>
                          <a:lnTo>
                            <a:pt x="26" y="9"/>
                          </a:lnTo>
                          <a:lnTo>
                            <a:pt x="29" y="6"/>
                          </a:lnTo>
                          <a:lnTo>
                            <a:pt x="35" y="6"/>
                          </a:lnTo>
                          <a:lnTo>
                            <a:pt x="35" y="3"/>
                          </a:lnTo>
                          <a:lnTo>
                            <a:pt x="38" y="3"/>
                          </a:lnTo>
                          <a:lnTo>
                            <a:pt x="41" y="3"/>
                          </a:lnTo>
                          <a:lnTo>
                            <a:pt x="44" y="0"/>
                          </a:lnTo>
                          <a:lnTo>
                            <a:pt x="41" y="0"/>
                          </a:lnTo>
                          <a:lnTo>
                            <a:pt x="41" y="3"/>
                          </a:lnTo>
                          <a:lnTo>
                            <a:pt x="50" y="12"/>
                          </a:lnTo>
                          <a:lnTo>
                            <a:pt x="44" y="0"/>
                          </a:lnTo>
                          <a:lnTo>
                            <a:pt x="55" y="24"/>
                          </a:lnTo>
                          <a:lnTo>
                            <a:pt x="50" y="12"/>
                          </a:lnTo>
                          <a:lnTo>
                            <a:pt x="58" y="21"/>
                          </a:lnTo>
                          <a:lnTo>
                            <a:pt x="55" y="24"/>
                          </a:lnTo>
                          <a:lnTo>
                            <a:pt x="53" y="26"/>
                          </a:lnTo>
                          <a:lnTo>
                            <a:pt x="50" y="26"/>
                          </a:lnTo>
                          <a:lnTo>
                            <a:pt x="44" y="29"/>
                          </a:lnTo>
                          <a:lnTo>
                            <a:pt x="41" y="29"/>
                          </a:lnTo>
                          <a:lnTo>
                            <a:pt x="38" y="32"/>
                          </a:lnTo>
                          <a:lnTo>
                            <a:pt x="35" y="35"/>
                          </a:lnTo>
                          <a:lnTo>
                            <a:pt x="29" y="35"/>
                          </a:lnTo>
                          <a:lnTo>
                            <a:pt x="23" y="38"/>
                          </a:lnTo>
                          <a:lnTo>
                            <a:pt x="18" y="41"/>
                          </a:lnTo>
                          <a:lnTo>
                            <a:pt x="12" y="44"/>
                          </a:lnTo>
                          <a:lnTo>
                            <a:pt x="0" y="21"/>
                          </a:lnTo>
                          <a:close/>
                        </a:path>
                      </a:pathLst>
                    </a:custGeom>
                    <a:solidFill>
                      <a:srgbClr val="000000"/>
                    </a:solidFill>
                    <a:ln w="9525">
                      <a:noFill/>
                      <a:round/>
                      <a:headEnd/>
                      <a:tailEnd/>
                    </a:ln>
                  </p:spPr>
                  <p:txBody>
                    <a:bodyPr/>
                    <a:lstStyle/>
                    <a:p>
                      <a:endParaRPr lang="en-US"/>
                    </a:p>
                  </p:txBody>
                </p:sp>
                <p:sp>
                  <p:nvSpPr>
                    <p:cNvPr id="18903" name="Freeform 101"/>
                    <p:cNvSpPr>
                      <a:spLocks/>
                    </p:cNvSpPr>
                    <p:nvPr/>
                  </p:nvSpPr>
                  <p:spPr bwMode="auto">
                    <a:xfrm>
                      <a:off x="4667" y="1093"/>
                      <a:ext cx="111" cy="218"/>
                    </a:xfrm>
                    <a:custGeom>
                      <a:avLst/>
                      <a:gdLst>
                        <a:gd name="T0" fmla="*/ 6 w 111"/>
                        <a:gd name="T1" fmla="*/ 209 h 218"/>
                        <a:gd name="T2" fmla="*/ 3 w 111"/>
                        <a:gd name="T3" fmla="*/ 191 h 218"/>
                        <a:gd name="T4" fmla="*/ 0 w 111"/>
                        <a:gd name="T5" fmla="*/ 174 h 218"/>
                        <a:gd name="T6" fmla="*/ 0 w 111"/>
                        <a:gd name="T7" fmla="*/ 157 h 218"/>
                        <a:gd name="T8" fmla="*/ 0 w 111"/>
                        <a:gd name="T9" fmla="*/ 142 h 218"/>
                        <a:gd name="T10" fmla="*/ 3 w 111"/>
                        <a:gd name="T11" fmla="*/ 125 h 218"/>
                        <a:gd name="T12" fmla="*/ 6 w 111"/>
                        <a:gd name="T13" fmla="*/ 110 h 218"/>
                        <a:gd name="T14" fmla="*/ 11 w 111"/>
                        <a:gd name="T15" fmla="*/ 96 h 218"/>
                        <a:gd name="T16" fmla="*/ 17 w 111"/>
                        <a:gd name="T17" fmla="*/ 81 h 218"/>
                        <a:gd name="T18" fmla="*/ 26 w 111"/>
                        <a:gd name="T19" fmla="*/ 66 h 218"/>
                        <a:gd name="T20" fmla="*/ 35 w 111"/>
                        <a:gd name="T21" fmla="*/ 55 h 218"/>
                        <a:gd name="T22" fmla="*/ 44 w 111"/>
                        <a:gd name="T23" fmla="*/ 43 h 218"/>
                        <a:gd name="T24" fmla="*/ 52 w 111"/>
                        <a:gd name="T25" fmla="*/ 32 h 218"/>
                        <a:gd name="T26" fmla="*/ 64 w 111"/>
                        <a:gd name="T27" fmla="*/ 23 h 218"/>
                        <a:gd name="T28" fmla="*/ 73 w 111"/>
                        <a:gd name="T29" fmla="*/ 14 h 218"/>
                        <a:gd name="T30" fmla="*/ 87 w 111"/>
                        <a:gd name="T31" fmla="*/ 5 h 218"/>
                        <a:gd name="T32" fmla="*/ 99 w 111"/>
                        <a:gd name="T33" fmla="*/ 0 h 218"/>
                        <a:gd name="T34" fmla="*/ 105 w 111"/>
                        <a:gd name="T35" fmla="*/ 26 h 218"/>
                        <a:gd name="T36" fmla="*/ 93 w 111"/>
                        <a:gd name="T37" fmla="*/ 32 h 218"/>
                        <a:gd name="T38" fmla="*/ 84 w 111"/>
                        <a:gd name="T39" fmla="*/ 37 h 218"/>
                        <a:gd name="T40" fmla="*/ 76 w 111"/>
                        <a:gd name="T41" fmla="*/ 46 h 218"/>
                        <a:gd name="T42" fmla="*/ 67 w 111"/>
                        <a:gd name="T43" fmla="*/ 55 h 218"/>
                        <a:gd name="T44" fmla="*/ 58 w 111"/>
                        <a:gd name="T45" fmla="*/ 64 h 218"/>
                        <a:gd name="T46" fmla="*/ 52 w 111"/>
                        <a:gd name="T47" fmla="*/ 75 h 218"/>
                        <a:gd name="T48" fmla="*/ 46 w 111"/>
                        <a:gd name="T49" fmla="*/ 84 h 218"/>
                        <a:gd name="T50" fmla="*/ 41 w 111"/>
                        <a:gd name="T51" fmla="*/ 98 h 218"/>
                        <a:gd name="T52" fmla="*/ 35 w 111"/>
                        <a:gd name="T53" fmla="*/ 110 h 218"/>
                        <a:gd name="T54" fmla="*/ 32 w 111"/>
                        <a:gd name="T55" fmla="*/ 122 h 218"/>
                        <a:gd name="T56" fmla="*/ 29 w 111"/>
                        <a:gd name="T57" fmla="*/ 136 h 218"/>
                        <a:gd name="T58" fmla="*/ 29 w 111"/>
                        <a:gd name="T59" fmla="*/ 151 h 218"/>
                        <a:gd name="T60" fmla="*/ 29 w 111"/>
                        <a:gd name="T61" fmla="*/ 165 h 218"/>
                        <a:gd name="T62" fmla="*/ 29 w 111"/>
                        <a:gd name="T63" fmla="*/ 180 h 218"/>
                        <a:gd name="T64" fmla="*/ 32 w 111"/>
                        <a:gd name="T65" fmla="*/ 194 h 218"/>
                        <a:gd name="T66" fmla="*/ 11 w 111"/>
                        <a:gd name="T67" fmla="*/ 194 h 218"/>
                        <a:gd name="T68" fmla="*/ 32 w 111"/>
                        <a:gd name="T69" fmla="*/ 206 h 218"/>
                        <a:gd name="T70" fmla="*/ 29 w 111"/>
                        <a:gd name="T71" fmla="*/ 215 h 218"/>
                        <a:gd name="T72" fmla="*/ 17 w 111"/>
                        <a:gd name="T73" fmla="*/ 218 h 218"/>
                        <a:gd name="T74" fmla="*/ 9 w 111"/>
                        <a:gd name="T75" fmla="*/ 215 h 218"/>
                        <a:gd name="T76" fmla="*/ 26 w 111"/>
                        <a:gd name="T77" fmla="*/ 215 h 2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1"/>
                        <a:gd name="T118" fmla="*/ 0 h 218"/>
                        <a:gd name="T119" fmla="*/ 111 w 111"/>
                        <a:gd name="T120" fmla="*/ 218 h 2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1" h="218">
                          <a:moveTo>
                            <a:pt x="26" y="215"/>
                          </a:moveTo>
                          <a:lnTo>
                            <a:pt x="6" y="209"/>
                          </a:lnTo>
                          <a:lnTo>
                            <a:pt x="6" y="200"/>
                          </a:lnTo>
                          <a:lnTo>
                            <a:pt x="3" y="191"/>
                          </a:lnTo>
                          <a:lnTo>
                            <a:pt x="3" y="183"/>
                          </a:lnTo>
                          <a:lnTo>
                            <a:pt x="0" y="174"/>
                          </a:lnTo>
                          <a:lnTo>
                            <a:pt x="0" y="165"/>
                          </a:lnTo>
                          <a:lnTo>
                            <a:pt x="0" y="157"/>
                          </a:lnTo>
                          <a:lnTo>
                            <a:pt x="0" y="148"/>
                          </a:lnTo>
                          <a:lnTo>
                            <a:pt x="0" y="142"/>
                          </a:lnTo>
                          <a:lnTo>
                            <a:pt x="3" y="133"/>
                          </a:lnTo>
                          <a:lnTo>
                            <a:pt x="3" y="125"/>
                          </a:lnTo>
                          <a:lnTo>
                            <a:pt x="6" y="116"/>
                          </a:lnTo>
                          <a:lnTo>
                            <a:pt x="6" y="110"/>
                          </a:lnTo>
                          <a:lnTo>
                            <a:pt x="9" y="101"/>
                          </a:lnTo>
                          <a:lnTo>
                            <a:pt x="11" y="96"/>
                          </a:lnTo>
                          <a:lnTo>
                            <a:pt x="14" y="87"/>
                          </a:lnTo>
                          <a:lnTo>
                            <a:pt x="17" y="81"/>
                          </a:lnTo>
                          <a:lnTo>
                            <a:pt x="20" y="72"/>
                          </a:lnTo>
                          <a:lnTo>
                            <a:pt x="26" y="66"/>
                          </a:lnTo>
                          <a:lnTo>
                            <a:pt x="29" y="61"/>
                          </a:lnTo>
                          <a:lnTo>
                            <a:pt x="35" y="55"/>
                          </a:lnTo>
                          <a:lnTo>
                            <a:pt x="38" y="49"/>
                          </a:lnTo>
                          <a:lnTo>
                            <a:pt x="44" y="43"/>
                          </a:lnTo>
                          <a:lnTo>
                            <a:pt x="46" y="37"/>
                          </a:lnTo>
                          <a:lnTo>
                            <a:pt x="52" y="32"/>
                          </a:lnTo>
                          <a:lnTo>
                            <a:pt x="58" y="26"/>
                          </a:lnTo>
                          <a:lnTo>
                            <a:pt x="64" y="23"/>
                          </a:lnTo>
                          <a:lnTo>
                            <a:pt x="70" y="17"/>
                          </a:lnTo>
                          <a:lnTo>
                            <a:pt x="73" y="14"/>
                          </a:lnTo>
                          <a:lnTo>
                            <a:pt x="79" y="8"/>
                          </a:lnTo>
                          <a:lnTo>
                            <a:pt x="87" y="5"/>
                          </a:lnTo>
                          <a:lnTo>
                            <a:pt x="93" y="3"/>
                          </a:lnTo>
                          <a:lnTo>
                            <a:pt x="99" y="0"/>
                          </a:lnTo>
                          <a:lnTo>
                            <a:pt x="111" y="23"/>
                          </a:lnTo>
                          <a:lnTo>
                            <a:pt x="105" y="26"/>
                          </a:lnTo>
                          <a:lnTo>
                            <a:pt x="99" y="29"/>
                          </a:lnTo>
                          <a:lnTo>
                            <a:pt x="93" y="32"/>
                          </a:lnTo>
                          <a:lnTo>
                            <a:pt x="90" y="35"/>
                          </a:lnTo>
                          <a:lnTo>
                            <a:pt x="84" y="37"/>
                          </a:lnTo>
                          <a:lnTo>
                            <a:pt x="82" y="43"/>
                          </a:lnTo>
                          <a:lnTo>
                            <a:pt x="76" y="46"/>
                          </a:lnTo>
                          <a:lnTo>
                            <a:pt x="73" y="52"/>
                          </a:lnTo>
                          <a:lnTo>
                            <a:pt x="67" y="55"/>
                          </a:lnTo>
                          <a:lnTo>
                            <a:pt x="64" y="61"/>
                          </a:lnTo>
                          <a:lnTo>
                            <a:pt x="58" y="64"/>
                          </a:lnTo>
                          <a:lnTo>
                            <a:pt x="55" y="69"/>
                          </a:lnTo>
                          <a:lnTo>
                            <a:pt x="52" y="75"/>
                          </a:lnTo>
                          <a:lnTo>
                            <a:pt x="49" y="81"/>
                          </a:lnTo>
                          <a:lnTo>
                            <a:pt x="46" y="84"/>
                          </a:lnTo>
                          <a:lnTo>
                            <a:pt x="44" y="93"/>
                          </a:lnTo>
                          <a:lnTo>
                            <a:pt x="41" y="98"/>
                          </a:lnTo>
                          <a:lnTo>
                            <a:pt x="38" y="104"/>
                          </a:lnTo>
                          <a:lnTo>
                            <a:pt x="35" y="110"/>
                          </a:lnTo>
                          <a:lnTo>
                            <a:pt x="32" y="116"/>
                          </a:lnTo>
                          <a:lnTo>
                            <a:pt x="32" y="122"/>
                          </a:lnTo>
                          <a:lnTo>
                            <a:pt x="29" y="130"/>
                          </a:lnTo>
                          <a:lnTo>
                            <a:pt x="29" y="136"/>
                          </a:lnTo>
                          <a:lnTo>
                            <a:pt x="29" y="142"/>
                          </a:lnTo>
                          <a:lnTo>
                            <a:pt x="29" y="151"/>
                          </a:lnTo>
                          <a:lnTo>
                            <a:pt x="26" y="157"/>
                          </a:lnTo>
                          <a:lnTo>
                            <a:pt x="29" y="165"/>
                          </a:lnTo>
                          <a:lnTo>
                            <a:pt x="29" y="171"/>
                          </a:lnTo>
                          <a:lnTo>
                            <a:pt x="29" y="180"/>
                          </a:lnTo>
                          <a:lnTo>
                            <a:pt x="29" y="186"/>
                          </a:lnTo>
                          <a:lnTo>
                            <a:pt x="32" y="194"/>
                          </a:lnTo>
                          <a:lnTo>
                            <a:pt x="32" y="200"/>
                          </a:lnTo>
                          <a:lnTo>
                            <a:pt x="11" y="194"/>
                          </a:lnTo>
                          <a:lnTo>
                            <a:pt x="32" y="200"/>
                          </a:lnTo>
                          <a:lnTo>
                            <a:pt x="32" y="206"/>
                          </a:lnTo>
                          <a:lnTo>
                            <a:pt x="32" y="212"/>
                          </a:lnTo>
                          <a:lnTo>
                            <a:pt x="29" y="215"/>
                          </a:lnTo>
                          <a:lnTo>
                            <a:pt x="23" y="218"/>
                          </a:lnTo>
                          <a:lnTo>
                            <a:pt x="17" y="218"/>
                          </a:lnTo>
                          <a:lnTo>
                            <a:pt x="14" y="215"/>
                          </a:lnTo>
                          <a:lnTo>
                            <a:pt x="9" y="215"/>
                          </a:lnTo>
                          <a:lnTo>
                            <a:pt x="6" y="209"/>
                          </a:lnTo>
                          <a:lnTo>
                            <a:pt x="26" y="215"/>
                          </a:lnTo>
                          <a:close/>
                        </a:path>
                      </a:pathLst>
                    </a:custGeom>
                    <a:solidFill>
                      <a:srgbClr val="000000"/>
                    </a:solidFill>
                    <a:ln w="9525">
                      <a:noFill/>
                      <a:round/>
                      <a:headEnd/>
                      <a:tailEnd/>
                    </a:ln>
                  </p:spPr>
                  <p:txBody>
                    <a:bodyPr/>
                    <a:lstStyle/>
                    <a:p>
                      <a:endParaRPr lang="en-US"/>
                    </a:p>
                  </p:txBody>
                </p:sp>
                <p:sp>
                  <p:nvSpPr>
                    <p:cNvPr id="18904" name="Freeform 102"/>
                    <p:cNvSpPr>
                      <a:spLocks/>
                    </p:cNvSpPr>
                    <p:nvPr/>
                  </p:nvSpPr>
                  <p:spPr bwMode="auto">
                    <a:xfrm>
                      <a:off x="4678" y="1133"/>
                      <a:ext cx="143" cy="175"/>
                    </a:xfrm>
                    <a:custGeom>
                      <a:avLst/>
                      <a:gdLst>
                        <a:gd name="T0" fmla="*/ 143 w 143"/>
                        <a:gd name="T1" fmla="*/ 9 h 175"/>
                        <a:gd name="T2" fmla="*/ 143 w 143"/>
                        <a:gd name="T3" fmla="*/ 9 h 175"/>
                        <a:gd name="T4" fmla="*/ 141 w 143"/>
                        <a:gd name="T5" fmla="*/ 18 h 175"/>
                        <a:gd name="T6" fmla="*/ 138 w 143"/>
                        <a:gd name="T7" fmla="*/ 29 h 175"/>
                        <a:gd name="T8" fmla="*/ 135 w 143"/>
                        <a:gd name="T9" fmla="*/ 38 h 175"/>
                        <a:gd name="T10" fmla="*/ 132 w 143"/>
                        <a:gd name="T11" fmla="*/ 47 h 175"/>
                        <a:gd name="T12" fmla="*/ 129 w 143"/>
                        <a:gd name="T13" fmla="*/ 56 h 175"/>
                        <a:gd name="T14" fmla="*/ 126 w 143"/>
                        <a:gd name="T15" fmla="*/ 64 h 175"/>
                        <a:gd name="T16" fmla="*/ 123 w 143"/>
                        <a:gd name="T17" fmla="*/ 76 h 175"/>
                        <a:gd name="T18" fmla="*/ 117 w 143"/>
                        <a:gd name="T19" fmla="*/ 85 h 175"/>
                        <a:gd name="T20" fmla="*/ 111 w 143"/>
                        <a:gd name="T21" fmla="*/ 93 h 175"/>
                        <a:gd name="T22" fmla="*/ 103 w 143"/>
                        <a:gd name="T23" fmla="*/ 105 h 175"/>
                        <a:gd name="T24" fmla="*/ 94 w 143"/>
                        <a:gd name="T25" fmla="*/ 114 h 175"/>
                        <a:gd name="T26" fmla="*/ 82 w 143"/>
                        <a:gd name="T27" fmla="*/ 125 h 175"/>
                        <a:gd name="T28" fmla="*/ 71 w 143"/>
                        <a:gd name="T29" fmla="*/ 137 h 175"/>
                        <a:gd name="T30" fmla="*/ 56 w 143"/>
                        <a:gd name="T31" fmla="*/ 149 h 175"/>
                        <a:gd name="T32" fmla="*/ 35 w 143"/>
                        <a:gd name="T33" fmla="*/ 163 h 175"/>
                        <a:gd name="T34" fmla="*/ 15 w 143"/>
                        <a:gd name="T35" fmla="*/ 175 h 175"/>
                        <a:gd name="T36" fmla="*/ 0 w 143"/>
                        <a:gd name="T37" fmla="*/ 154 h 175"/>
                        <a:gd name="T38" fmla="*/ 21 w 143"/>
                        <a:gd name="T39" fmla="*/ 140 h 175"/>
                        <a:gd name="T40" fmla="*/ 38 w 143"/>
                        <a:gd name="T41" fmla="*/ 128 h 175"/>
                        <a:gd name="T42" fmla="*/ 53 w 143"/>
                        <a:gd name="T43" fmla="*/ 117 h 175"/>
                        <a:gd name="T44" fmla="*/ 65 w 143"/>
                        <a:gd name="T45" fmla="*/ 108 h 175"/>
                        <a:gd name="T46" fmla="*/ 73 w 143"/>
                        <a:gd name="T47" fmla="*/ 96 h 175"/>
                        <a:gd name="T48" fmla="*/ 82 w 143"/>
                        <a:gd name="T49" fmla="*/ 88 h 175"/>
                        <a:gd name="T50" fmla="*/ 88 w 143"/>
                        <a:gd name="T51" fmla="*/ 79 h 175"/>
                        <a:gd name="T52" fmla="*/ 94 w 143"/>
                        <a:gd name="T53" fmla="*/ 70 h 175"/>
                        <a:gd name="T54" fmla="*/ 97 w 143"/>
                        <a:gd name="T55" fmla="*/ 64 h 175"/>
                        <a:gd name="T56" fmla="*/ 103 w 143"/>
                        <a:gd name="T57" fmla="*/ 56 h 175"/>
                        <a:gd name="T58" fmla="*/ 103 w 143"/>
                        <a:gd name="T59" fmla="*/ 50 h 175"/>
                        <a:gd name="T60" fmla="*/ 106 w 143"/>
                        <a:gd name="T61" fmla="*/ 41 h 175"/>
                        <a:gd name="T62" fmla="*/ 108 w 143"/>
                        <a:gd name="T63" fmla="*/ 32 h 175"/>
                        <a:gd name="T64" fmla="*/ 111 w 143"/>
                        <a:gd name="T65" fmla="*/ 21 h 175"/>
                        <a:gd name="T66" fmla="*/ 114 w 143"/>
                        <a:gd name="T67" fmla="*/ 12 h 175"/>
                        <a:gd name="T68" fmla="*/ 117 w 143"/>
                        <a:gd name="T69" fmla="*/ 0 h 175"/>
                        <a:gd name="T70" fmla="*/ 117 w 143"/>
                        <a:gd name="T71" fmla="*/ 0 h 175"/>
                        <a:gd name="T72" fmla="*/ 143 w 143"/>
                        <a:gd name="T73" fmla="*/ 9 h 1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3"/>
                        <a:gd name="T112" fmla="*/ 0 h 175"/>
                        <a:gd name="T113" fmla="*/ 143 w 143"/>
                        <a:gd name="T114" fmla="*/ 175 h 1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3" h="175">
                          <a:moveTo>
                            <a:pt x="143" y="9"/>
                          </a:moveTo>
                          <a:lnTo>
                            <a:pt x="143" y="9"/>
                          </a:lnTo>
                          <a:lnTo>
                            <a:pt x="141" y="18"/>
                          </a:lnTo>
                          <a:lnTo>
                            <a:pt x="138" y="29"/>
                          </a:lnTo>
                          <a:lnTo>
                            <a:pt x="135" y="38"/>
                          </a:lnTo>
                          <a:lnTo>
                            <a:pt x="132" y="47"/>
                          </a:lnTo>
                          <a:lnTo>
                            <a:pt x="129" y="56"/>
                          </a:lnTo>
                          <a:lnTo>
                            <a:pt x="126" y="64"/>
                          </a:lnTo>
                          <a:lnTo>
                            <a:pt x="123" y="76"/>
                          </a:lnTo>
                          <a:lnTo>
                            <a:pt x="117" y="85"/>
                          </a:lnTo>
                          <a:lnTo>
                            <a:pt x="111" y="93"/>
                          </a:lnTo>
                          <a:lnTo>
                            <a:pt x="103" y="105"/>
                          </a:lnTo>
                          <a:lnTo>
                            <a:pt x="94" y="114"/>
                          </a:lnTo>
                          <a:lnTo>
                            <a:pt x="82" y="125"/>
                          </a:lnTo>
                          <a:lnTo>
                            <a:pt x="71" y="137"/>
                          </a:lnTo>
                          <a:lnTo>
                            <a:pt x="56" y="149"/>
                          </a:lnTo>
                          <a:lnTo>
                            <a:pt x="35" y="163"/>
                          </a:lnTo>
                          <a:lnTo>
                            <a:pt x="15" y="175"/>
                          </a:lnTo>
                          <a:lnTo>
                            <a:pt x="0" y="154"/>
                          </a:lnTo>
                          <a:lnTo>
                            <a:pt x="21" y="140"/>
                          </a:lnTo>
                          <a:lnTo>
                            <a:pt x="38" y="128"/>
                          </a:lnTo>
                          <a:lnTo>
                            <a:pt x="53" y="117"/>
                          </a:lnTo>
                          <a:lnTo>
                            <a:pt x="65" y="108"/>
                          </a:lnTo>
                          <a:lnTo>
                            <a:pt x="73" y="96"/>
                          </a:lnTo>
                          <a:lnTo>
                            <a:pt x="82" y="88"/>
                          </a:lnTo>
                          <a:lnTo>
                            <a:pt x="88" y="79"/>
                          </a:lnTo>
                          <a:lnTo>
                            <a:pt x="94" y="70"/>
                          </a:lnTo>
                          <a:lnTo>
                            <a:pt x="97" y="64"/>
                          </a:lnTo>
                          <a:lnTo>
                            <a:pt x="103" y="56"/>
                          </a:lnTo>
                          <a:lnTo>
                            <a:pt x="103" y="50"/>
                          </a:lnTo>
                          <a:lnTo>
                            <a:pt x="106" y="41"/>
                          </a:lnTo>
                          <a:lnTo>
                            <a:pt x="108" y="32"/>
                          </a:lnTo>
                          <a:lnTo>
                            <a:pt x="111" y="21"/>
                          </a:lnTo>
                          <a:lnTo>
                            <a:pt x="114" y="12"/>
                          </a:lnTo>
                          <a:lnTo>
                            <a:pt x="117" y="0"/>
                          </a:lnTo>
                          <a:lnTo>
                            <a:pt x="143" y="9"/>
                          </a:lnTo>
                          <a:close/>
                        </a:path>
                      </a:pathLst>
                    </a:custGeom>
                    <a:solidFill>
                      <a:srgbClr val="000000"/>
                    </a:solidFill>
                    <a:ln w="9525">
                      <a:noFill/>
                      <a:round/>
                      <a:headEnd/>
                      <a:tailEnd/>
                    </a:ln>
                  </p:spPr>
                  <p:txBody>
                    <a:bodyPr/>
                    <a:lstStyle/>
                    <a:p>
                      <a:endParaRPr lang="en-US"/>
                    </a:p>
                  </p:txBody>
                </p:sp>
                <p:sp>
                  <p:nvSpPr>
                    <p:cNvPr id="18905" name="Freeform 103"/>
                    <p:cNvSpPr>
                      <a:spLocks/>
                    </p:cNvSpPr>
                    <p:nvPr/>
                  </p:nvSpPr>
                  <p:spPr bwMode="auto">
                    <a:xfrm>
                      <a:off x="4681" y="1084"/>
                      <a:ext cx="135" cy="212"/>
                    </a:xfrm>
                    <a:custGeom>
                      <a:avLst/>
                      <a:gdLst>
                        <a:gd name="T0" fmla="*/ 126 w 135"/>
                        <a:gd name="T1" fmla="*/ 55 h 212"/>
                        <a:gd name="T2" fmla="*/ 129 w 135"/>
                        <a:gd name="T3" fmla="*/ 44 h 212"/>
                        <a:gd name="T4" fmla="*/ 129 w 135"/>
                        <a:gd name="T5" fmla="*/ 35 h 212"/>
                        <a:gd name="T6" fmla="*/ 132 w 135"/>
                        <a:gd name="T7" fmla="*/ 29 h 212"/>
                        <a:gd name="T8" fmla="*/ 132 w 135"/>
                        <a:gd name="T9" fmla="*/ 23 h 212"/>
                        <a:gd name="T10" fmla="*/ 132 w 135"/>
                        <a:gd name="T11" fmla="*/ 17 h 212"/>
                        <a:gd name="T12" fmla="*/ 132 w 135"/>
                        <a:gd name="T13" fmla="*/ 12 h 212"/>
                        <a:gd name="T14" fmla="*/ 135 w 135"/>
                        <a:gd name="T15" fmla="*/ 6 h 212"/>
                        <a:gd name="T16" fmla="*/ 135 w 135"/>
                        <a:gd name="T17" fmla="*/ 0 h 212"/>
                        <a:gd name="T18" fmla="*/ 135 w 135"/>
                        <a:gd name="T19" fmla="*/ 0 h 212"/>
                        <a:gd name="T20" fmla="*/ 135 w 135"/>
                        <a:gd name="T21" fmla="*/ 0 h 212"/>
                        <a:gd name="T22" fmla="*/ 132 w 135"/>
                        <a:gd name="T23" fmla="*/ 3 h 212"/>
                        <a:gd name="T24" fmla="*/ 126 w 135"/>
                        <a:gd name="T25" fmla="*/ 3 h 212"/>
                        <a:gd name="T26" fmla="*/ 120 w 135"/>
                        <a:gd name="T27" fmla="*/ 6 h 212"/>
                        <a:gd name="T28" fmla="*/ 114 w 135"/>
                        <a:gd name="T29" fmla="*/ 12 h 212"/>
                        <a:gd name="T30" fmla="*/ 103 w 135"/>
                        <a:gd name="T31" fmla="*/ 14 h 212"/>
                        <a:gd name="T32" fmla="*/ 91 w 135"/>
                        <a:gd name="T33" fmla="*/ 20 h 212"/>
                        <a:gd name="T34" fmla="*/ 68 w 135"/>
                        <a:gd name="T35" fmla="*/ 32 h 212"/>
                        <a:gd name="T36" fmla="*/ 47 w 135"/>
                        <a:gd name="T37" fmla="*/ 49 h 212"/>
                        <a:gd name="T38" fmla="*/ 30 w 135"/>
                        <a:gd name="T39" fmla="*/ 70 h 212"/>
                        <a:gd name="T40" fmla="*/ 15 w 135"/>
                        <a:gd name="T41" fmla="*/ 96 h 212"/>
                        <a:gd name="T42" fmla="*/ 6 w 135"/>
                        <a:gd name="T43" fmla="*/ 122 h 212"/>
                        <a:gd name="T44" fmla="*/ 0 w 135"/>
                        <a:gd name="T45" fmla="*/ 151 h 212"/>
                        <a:gd name="T46" fmla="*/ 0 w 135"/>
                        <a:gd name="T47" fmla="*/ 183 h 212"/>
                        <a:gd name="T48" fmla="*/ 6 w 135"/>
                        <a:gd name="T49" fmla="*/ 212 h 212"/>
                        <a:gd name="T50" fmla="*/ 44 w 135"/>
                        <a:gd name="T51" fmla="*/ 189 h 212"/>
                        <a:gd name="T52" fmla="*/ 70 w 135"/>
                        <a:gd name="T53" fmla="*/ 166 h 212"/>
                        <a:gd name="T54" fmla="*/ 91 w 135"/>
                        <a:gd name="T55" fmla="*/ 145 h 212"/>
                        <a:gd name="T56" fmla="*/ 103 w 135"/>
                        <a:gd name="T57" fmla="*/ 128 h 212"/>
                        <a:gd name="T58" fmla="*/ 111 w 135"/>
                        <a:gd name="T59" fmla="*/ 110 h 212"/>
                        <a:gd name="T60" fmla="*/ 117 w 135"/>
                        <a:gd name="T61" fmla="*/ 93 h 212"/>
                        <a:gd name="T62" fmla="*/ 120 w 135"/>
                        <a:gd name="T63" fmla="*/ 75 h 212"/>
                        <a:gd name="T64" fmla="*/ 126 w 135"/>
                        <a:gd name="T65" fmla="*/ 55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12"/>
                        <a:gd name="T101" fmla="*/ 135 w 135"/>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12">
                          <a:moveTo>
                            <a:pt x="126" y="55"/>
                          </a:moveTo>
                          <a:lnTo>
                            <a:pt x="129" y="44"/>
                          </a:lnTo>
                          <a:lnTo>
                            <a:pt x="129" y="35"/>
                          </a:lnTo>
                          <a:lnTo>
                            <a:pt x="132" y="29"/>
                          </a:lnTo>
                          <a:lnTo>
                            <a:pt x="132" y="23"/>
                          </a:lnTo>
                          <a:lnTo>
                            <a:pt x="132" y="17"/>
                          </a:lnTo>
                          <a:lnTo>
                            <a:pt x="132" y="12"/>
                          </a:lnTo>
                          <a:lnTo>
                            <a:pt x="135" y="6"/>
                          </a:lnTo>
                          <a:lnTo>
                            <a:pt x="135" y="0"/>
                          </a:lnTo>
                          <a:lnTo>
                            <a:pt x="132" y="3"/>
                          </a:lnTo>
                          <a:lnTo>
                            <a:pt x="126" y="3"/>
                          </a:lnTo>
                          <a:lnTo>
                            <a:pt x="120" y="6"/>
                          </a:lnTo>
                          <a:lnTo>
                            <a:pt x="114" y="12"/>
                          </a:lnTo>
                          <a:lnTo>
                            <a:pt x="103" y="14"/>
                          </a:lnTo>
                          <a:lnTo>
                            <a:pt x="91" y="20"/>
                          </a:lnTo>
                          <a:lnTo>
                            <a:pt x="68" y="32"/>
                          </a:lnTo>
                          <a:lnTo>
                            <a:pt x="47" y="49"/>
                          </a:lnTo>
                          <a:lnTo>
                            <a:pt x="30" y="70"/>
                          </a:lnTo>
                          <a:lnTo>
                            <a:pt x="15" y="96"/>
                          </a:lnTo>
                          <a:lnTo>
                            <a:pt x="6" y="122"/>
                          </a:lnTo>
                          <a:lnTo>
                            <a:pt x="0" y="151"/>
                          </a:lnTo>
                          <a:lnTo>
                            <a:pt x="0" y="183"/>
                          </a:lnTo>
                          <a:lnTo>
                            <a:pt x="6" y="212"/>
                          </a:lnTo>
                          <a:lnTo>
                            <a:pt x="44" y="189"/>
                          </a:lnTo>
                          <a:lnTo>
                            <a:pt x="70" y="166"/>
                          </a:lnTo>
                          <a:lnTo>
                            <a:pt x="91" y="145"/>
                          </a:lnTo>
                          <a:lnTo>
                            <a:pt x="103" y="128"/>
                          </a:lnTo>
                          <a:lnTo>
                            <a:pt x="111" y="110"/>
                          </a:lnTo>
                          <a:lnTo>
                            <a:pt x="117" y="93"/>
                          </a:lnTo>
                          <a:lnTo>
                            <a:pt x="120" y="75"/>
                          </a:lnTo>
                          <a:lnTo>
                            <a:pt x="126" y="55"/>
                          </a:lnTo>
                          <a:close/>
                        </a:path>
                      </a:pathLst>
                    </a:custGeom>
                    <a:solidFill>
                      <a:srgbClr val="FFFFFF"/>
                    </a:solidFill>
                    <a:ln w="9525">
                      <a:noFill/>
                      <a:round/>
                      <a:headEnd/>
                      <a:tailEnd/>
                    </a:ln>
                  </p:spPr>
                  <p:txBody>
                    <a:bodyPr/>
                    <a:lstStyle/>
                    <a:p>
                      <a:endParaRPr lang="en-US"/>
                    </a:p>
                  </p:txBody>
                </p:sp>
                <p:sp>
                  <p:nvSpPr>
                    <p:cNvPr id="18906" name="Freeform 104"/>
                    <p:cNvSpPr>
                      <a:spLocks/>
                    </p:cNvSpPr>
                    <p:nvPr/>
                  </p:nvSpPr>
                  <p:spPr bwMode="auto">
                    <a:xfrm>
                      <a:off x="4681" y="1084"/>
                      <a:ext cx="135" cy="212"/>
                    </a:xfrm>
                    <a:custGeom>
                      <a:avLst/>
                      <a:gdLst>
                        <a:gd name="T0" fmla="*/ 135 w 135"/>
                        <a:gd name="T1" fmla="*/ 0 h 212"/>
                        <a:gd name="T2" fmla="*/ 135 w 135"/>
                        <a:gd name="T3" fmla="*/ 0 h 212"/>
                        <a:gd name="T4" fmla="*/ 132 w 135"/>
                        <a:gd name="T5" fmla="*/ 3 h 212"/>
                        <a:gd name="T6" fmla="*/ 129 w 135"/>
                        <a:gd name="T7" fmla="*/ 9 h 212"/>
                        <a:gd name="T8" fmla="*/ 123 w 135"/>
                        <a:gd name="T9" fmla="*/ 14 h 212"/>
                        <a:gd name="T10" fmla="*/ 120 w 135"/>
                        <a:gd name="T11" fmla="*/ 20 h 212"/>
                        <a:gd name="T12" fmla="*/ 114 w 135"/>
                        <a:gd name="T13" fmla="*/ 26 h 212"/>
                        <a:gd name="T14" fmla="*/ 105 w 135"/>
                        <a:gd name="T15" fmla="*/ 35 h 212"/>
                        <a:gd name="T16" fmla="*/ 100 w 135"/>
                        <a:gd name="T17" fmla="*/ 44 h 212"/>
                        <a:gd name="T18" fmla="*/ 88 w 135"/>
                        <a:gd name="T19" fmla="*/ 55 h 212"/>
                        <a:gd name="T20" fmla="*/ 79 w 135"/>
                        <a:gd name="T21" fmla="*/ 67 h 212"/>
                        <a:gd name="T22" fmla="*/ 70 w 135"/>
                        <a:gd name="T23" fmla="*/ 78 h 212"/>
                        <a:gd name="T24" fmla="*/ 65 w 135"/>
                        <a:gd name="T25" fmla="*/ 90 h 212"/>
                        <a:gd name="T26" fmla="*/ 59 w 135"/>
                        <a:gd name="T27" fmla="*/ 99 h 212"/>
                        <a:gd name="T28" fmla="*/ 53 w 135"/>
                        <a:gd name="T29" fmla="*/ 107 h 212"/>
                        <a:gd name="T30" fmla="*/ 47 w 135"/>
                        <a:gd name="T31" fmla="*/ 119 h 212"/>
                        <a:gd name="T32" fmla="*/ 41 w 135"/>
                        <a:gd name="T33" fmla="*/ 131 h 212"/>
                        <a:gd name="T34" fmla="*/ 32 w 135"/>
                        <a:gd name="T35" fmla="*/ 145 h 212"/>
                        <a:gd name="T36" fmla="*/ 27 w 135"/>
                        <a:gd name="T37" fmla="*/ 157 h 212"/>
                        <a:gd name="T38" fmla="*/ 21 w 135"/>
                        <a:gd name="T39" fmla="*/ 171 h 212"/>
                        <a:gd name="T40" fmla="*/ 15 w 135"/>
                        <a:gd name="T41" fmla="*/ 183 h 212"/>
                        <a:gd name="T42" fmla="*/ 9 w 135"/>
                        <a:gd name="T43" fmla="*/ 195 h 212"/>
                        <a:gd name="T44" fmla="*/ 6 w 135"/>
                        <a:gd name="T45" fmla="*/ 203 h 212"/>
                        <a:gd name="T46" fmla="*/ 3 w 135"/>
                        <a:gd name="T47" fmla="*/ 209 h 212"/>
                        <a:gd name="T48" fmla="*/ 3 w 135"/>
                        <a:gd name="T49" fmla="*/ 212 h 212"/>
                        <a:gd name="T50" fmla="*/ 0 w 135"/>
                        <a:gd name="T51" fmla="*/ 177 h 212"/>
                        <a:gd name="T52" fmla="*/ 0 w 135"/>
                        <a:gd name="T53" fmla="*/ 148 h 212"/>
                        <a:gd name="T54" fmla="*/ 6 w 135"/>
                        <a:gd name="T55" fmla="*/ 122 h 212"/>
                        <a:gd name="T56" fmla="*/ 15 w 135"/>
                        <a:gd name="T57" fmla="*/ 102 h 212"/>
                        <a:gd name="T58" fmla="*/ 24 w 135"/>
                        <a:gd name="T59" fmla="*/ 81 h 212"/>
                        <a:gd name="T60" fmla="*/ 35 w 135"/>
                        <a:gd name="T61" fmla="*/ 64 h 212"/>
                        <a:gd name="T62" fmla="*/ 44 w 135"/>
                        <a:gd name="T63" fmla="*/ 52 h 212"/>
                        <a:gd name="T64" fmla="*/ 53 w 135"/>
                        <a:gd name="T65" fmla="*/ 44 h 212"/>
                        <a:gd name="T66" fmla="*/ 56 w 135"/>
                        <a:gd name="T67" fmla="*/ 41 h 212"/>
                        <a:gd name="T68" fmla="*/ 62 w 135"/>
                        <a:gd name="T69" fmla="*/ 38 h 212"/>
                        <a:gd name="T70" fmla="*/ 70 w 135"/>
                        <a:gd name="T71" fmla="*/ 32 h 212"/>
                        <a:gd name="T72" fmla="*/ 79 w 135"/>
                        <a:gd name="T73" fmla="*/ 29 h 212"/>
                        <a:gd name="T74" fmla="*/ 85 w 135"/>
                        <a:gd name="T75" fmla="*/ 23 h 212"/>
                        <a:gd name="T76" fmla="*/ 94 w 135"/>
                        <a:gd name="T77" fmla="*/ 20 h 212"/>
                        <a:gd name="T78" fmla="*/ 100 w 135"/>
                        <a:gd name="T79" fmla="*/ 17 h 212"/>
                        <a:gd name="T80" fmla="*/ 105 w 135"/>
                        <a:gd name="T81" fmla="*/ 14 h 212"/>
                        <a:gd name="T82" fmla="*/ 111 w 135"/>
                        <a:gd name="T83" fmla="*/ 9 h 212"/>
                        <a:gd name="T84" fmla="*/ 117 w 135"/>
                        <a:gd name="T85" fmla="*/ 6 h 212"/>
                        <a:gd name="T86" fmla="*/ 123 w 135"/>
                        <a:gd name="T87" fmla="*/ 3 h 212"/>
                        <a:gd name="T88" fmla="*/ 126 w 135"/>
                        <a:gd name="T89" fmla="*/ 3 h 212"/>
                        <a:gd name="T90" fmla="*/ 129 w 135"/>
                        <a:gd name="T91" fmla="*/ 0 h 212"/>
                        <a:gd name="T92" fmla="*/ 132 w 135"/>
                        <a:gd name="T93" fmla="*/ 0 h 212"/>
                        <a:gd name="T94" fmla="*/ 135 w 135"/>
                        <a:gd name="T95" fmla="*/ 0 h 212"/>
                        <a:gd name="T96" fmla="*/ 135 w 135"/>
                        <a:gd name="T97" fmla="*/ 0 h 2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5"/>
                        <a:gd name="T148" fmla="*/ 0 h 212"/>
                        <a:gd name="T149" fmla="*/ 135 w 135"/>
                        <a:gd name="T150" fmla="*/ 212 h 2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5" h="212">
                          <a:moveTo>
                            <a:pt x="135" y="0"/>
                          </a:moveTo>
                          <a:lnTo>
                            <a:pt x="135" y="0"/>
                          </a:lnTo>
                          <a:lnTo>
                            <a:pt x="132" y="3"/>
                          </a:lnTo>
                          <a:lnTo>
                            <a:pt x="129" y="9"/>
                          </a:lnTo>
                          <a:lnTo>
                            <a:pt x="123" y="14"/>
                          </a:lnTo>
                          <a:lnTo>
                            <a:pt x="120" y="20"/>
                          </a:lnTo>
                          <a:lnTo>
                            <a:pt x="114" y="26"/>
                          </a:lnTo>
                          <a:lnTo>
                            <a:pt x="105" y="35"/>
                          </a:lnTo>
                          <a:lnTo>
                            <a:pt x="100" y="44"/>
                          </a:lnTo>
                          <a:lnTo>
                            <a:pt x="88" y="55"/>
                          </a:lnTo>
                          <a:lnTo>
                            <a:pt x="79" y="67"/>
                          </a:lnTo>
                          <a:lnTo>
                            <a:pt x="70" y="78"/>
                          </a:lnTo>
                          <a:lnTo>
                            <a:pt x="65" y="90"/>
                          </a:lnTo>
                          <a:lnTo>
                            <a:pt x="59" y="99"/>
                          </a:lnTo>
                          <a:lnTo>
                            <a:pt x="53" y="107"/>
                          </a:lnTo>
                          <a:lnTo>
                            <a:pt x="47" y="119"/>
                          </a:lnTo>
                          <a:lnTo>
                            <a:pt x="41" y="131"/>
                          </a:lnTo>
                          <a:lnTo>
                            <a:pt x="32" y="145"/>
                          </a:lnTo>
                          <a:lnTo>
                            <a:pt x="27" y="157"/>
                          </a:lnTo>
                          <a:lnTo>
                            <a:pt x="21" y="171"/>
                          </a:lnTo>
                          <a:lnTo>
                            <a:pt x="15" y="183"/>
                          </a:lnTo>
                          <a:lnTo>
                            <a:pt x="9" y="195"/>
                          </a:lnTo>
                          <a:lnTo>
                            <a:pt x="6" y="203"/>
                          </a:lnTo>
                          <a:lnTo>
                            <a:pt x="3" y="209"/>
                          </a:lnTo>
                          <a:lnTo>
                            <a:pt x="3" y="212"/>
                          </a:lnTo>
                          <a:lnTo>
                            <a:pt x="0" y="177"/>
                          </a:lnTo>
                          <a:lnTo>
                            <a:pt x="0" y="148"/>
                          </a:lnTo>
                          <a:lnTo>
                            <a:pt x="6" y="122"/>
                          </a:lnTo>
                          <a:lnTo>
                            <a:pt x="15" y="102"/>
                          </a:lnTo>
                          <a:lnTo>
                            <a:pt x="24" y="81"/>
                          </a:lnTo>
                          <a:lnTo>
                            <a:pt x="35" y="64"/>
                          </a:lnTo>
                          <a:lnTo>
                            <a:pt x="44" y="52"/>
                          </a:lnTo>
                          <a:lnTo>
                            <a:pt x="53" y="44"/>
                          </a:lnTo>
                          <a:lnTo>
                            <a:pt x="56" y="41"/>
                          </a:lnTo>
                          <a:lnTo>
                            <a:pt x="62" y="38"/>
                          </a:lnTo>
                          <a:lnTo>
                            <a:pt x="70" y="32"/>
                          </a:lnTo>
                          <a:lnTo>
                            <a:pt x="79" y="29"/>
                          </a:lnTo>
                          <a:lnTo>
                            <a:pt x="85" y="23"/>
                          </a:lnTo>
                          <a:lnTo>
                            <a:pt x="94" y="20"/>
                          </a:lnTo>
                          <a:lnTo>
                            <a:pt x="100" y="17"/>
                          </a:lnTo>
                          <a:lnTo>
                            <a:pt x="105" y="14"/>
                          </a:lnTo>
                          <a:lnTo>
                            <a:pt x="111" y="9"/>
                          </a:lnTo>
                          <a:lnTo>
                            <a:pt x="117" y="6"/>
                          </a:lnTo>
                          <a:lnTo>
                            <a:pt x="123" y="3"/>
                          </a:lnTo>
                          <a:lnTo>
                            <a:pt x="126" y="3"/>
                          </a:lnTo>
                          <a:lnTo>
                            <a:pt x="129" y="0"/>
                          </a:lnTo>
                          <a:lnTo>
                            <a:pt x="132" y="0"/>
                          </a:lnTo>
                          <a:lnTo>
                            <a:pt x="135" y="0"/>
                          </a:lnTo>
                        </a:path>
                      </a:pathLst>
                    </a:custGeom>
                    <a:noFill/>
                    <a:ln w="14288">
                      <a:solidFill>
                        <a:srgbClr val="000000"/>
                      </a:solidFill>
                      <a:round/>
                      <a:headEnd/>
                      <a:tailEnd/>
                    </a:ln>
                  </p:spPr>
                  <p:txBody>
                    <a:bodyPr/>
                    <a:lstStyle/>
                    <a:p>
                      <a:endParaRPr lang="en-US"/>
                    </a:p>
                  </p:txBody>
                </p:sp>
                <p:sp>
                  <p:nvSpPr>
                    <p:cNvPr id="18907" name="Freeform 105"/>
                    <p:cNvSpPr>
                      <a:spLocks/>
                    </p:cNvSpPr>
                    <p:nvPr/>
                  </p:nvSpPr>
                  <p:spPr bwMode="auto">
                    <a:xfrm>
                      <a:off x="4681" y="1084"/>
                      <a:ext cx="135" cy="212"/>
                    </a:xfrm>
                    <a:custGeom>
                      <a:avLst/>
                      <a:gdLst>
                        <a:gd name="T0" fmla="*/ 135 w 135"/>
                        <a:gd name="T1" fmla="*/ 0 h 212"/>
                        <a:gd name="T2" fmla="*/ 135 w 135"/>
                        <a:gd name="T3" fmla="*/ 0 h 212"/>
                        <a:gd name="T4" fmla="*/ 132 w 135"/>
                        <a:gd name="T5" fmla="*/ 3 h 212"/>
                        <a:gd name="T6" fmla="*/ 129 w 135"/>
                        <a:gd name="T7" fmla="*/ 9 h 212"/>
                        <a:gd name="T8" fmla="*/ 123 w 135"/>
                        <a:gd name="T9" fmla="*/ 14 h 212"/>
                        <a:gd name="T10" fmla="*/ 120 w 135"/>
                        <a:gd name="T11" fmla="*/ 20 h 212"/>
                        <a:gd name="T12" fmla="*/ 114 w 135"/>
                        <a:gd name="T13" fmla="*/ 26 h 212"/>
                        <a:gd name="T14" fmla="*/ 105 w 135"/>
                        <a:gd name="T15" fmla="*/ 35 h 212"/>
                        <a:gd name="T16" fmla="*/ 100 w 135"/>
                        <a:gd name="T17" fmla="*/ 44 h 212"/>
                        <a:gd name="T18" fmla="*/ 88 w 135"/>
                        <a:gd name="T19" fmla="*/ 55 h 212"/>
                        <a:gd name="T20" fmla="*/ 79 w 135"/>
                        <a:gd name="T21" fmla="*/ 67 h 212"/>
                        <a:gd name="T22" fmla="*/ 70 w 135"/>
                        <a:gd name="T23" fmla="*/ 78 h 212"/>
                        <a:gd name="T24" fmla="*/ 65 w 135"/>
                        <a:gd name="T25" fmla="*/ 90 h 212"/>
                        <a:gd name="T26" fmla="*/ 59 w 135"/>
                        <a:gd name="T27" fmla="*/ 99 h 212"/>
                        <a:gd name="T28" fmla="*/ 53 w 135"/>
                        <a:gd name="T29" fmla="*/ 107 h 212"/>
                        <a:gd name="T30" fmla="*/ 47 w 135"/>
                        <a:gd name="T31" fmla="*/ 119 h 212"/>
                        <a:gd name="T32" fmla="*/ 41 w 135"/>
                        <a:gd name="T33" fmla="*/ 131 h 212"/>
                        <a:gd name="T34" fmla="*/ 32 w 135"/>
                        <a:gd name="T35" fmla="*/ 145 h 212"/>
                        <a:gd name="T36" fmla="*/ 27 w 135"/>
                        <a:gd name="T37" fmla="*/ 157 h 212"/>
                        <a:gd name="T38" fmla="*/ 21 w 135"/>
                        <a:gd name="T39" fmla="*/ 171 h 212"/>
                        <a:gd name="T40" fmla="*/ 15 w 135"/>
                        <a:gd name="T41" fmla="*/ 183 h 212"/>
                        <a:gd name="T42" fmla="*/ 9 w 135"/>
                        <a:gd name="T43" fmla="*/ 195 h 212"/>
                        <a:gd name="T44" fmla="*/ 6 w 135"/>
                        <a:gd name="T45" fmla="*/ 203 h 212"/>
                        <a:gd name="T46" fmla="*/ 3 w 135"/>
                        <a:gd name="T47" fmla="*/ 209 h 212"/>
                        <a:gd name="T48" fmla="*/ 3 w 135"/>
                        <a:gd name="T49" fmla="*/ 212 h 212"/>
                        <a:gd name="T50" fmla="*/ 0 w 135"/>
                        <a:gd name="T51" fmla="*/ 177 h 212"/>
                        <a:gd name="T52" fmla="*/ 0 w 135"/>
                        <a:gd name="T53" fmla="*/ 148 h 212"/>
                        <a:gd name="T54" fmla="*/ 6 w 135"/>
                        <a:gd name="T55" fmla="*/ 122 h 212"/>
                        <a:gd name="T56" fmla="*/ 15 w 135"/>
                        <a:gd name="T57" fmla="*/ 102 h 212"/>
                        <a:gd name="T58" fmla="*/ 24 w 135"/>
                        <a:gd name="T59" fmla="*/ 81 h 212"/>
                        <a:gd name="T60" fmla="*/ 35 w 135"/>
                        <a:gd name="T61" fmla="*/ 64 h 212"/>
                        <a:gd name="T62" fmla="*/ 44 w 135"/>
                        <a:gd name="T63" fmla="*/ 52 h 212"/>
                        <a:gd name="T64" fmla="*/ 53 w 135"/>
                        <a:gd name="T65" fmla="*/ 44 h 212"/>
                        <a:gd name="T66" fmla="*/ 56 w 135"/>
                        <a:gd name="T67" fmla="*/ 41 h 212"/>
                        <a:gd name="T68" fmla="*/ 62 w 135"/>
                        <a:gd name="T69" fmla="*/ 38 h 212"/>
                        <a:gd name="T70" fmla="*/ 70 w 135"/>
                        <a:gd name="T71" fmla="*/ 32 h 212"/>
                        <a:gd name="T72" fmla="*/ 79 w 135"/>
                        <a:gd name="T73" fmla="*/ 29 h 212"/>
                        <a:gd name="T74" fmla="*/ 85 w 135"/>
                        <a:gd name="T75" fmla="*/ 23 h 212"/>
                        <a:gd name="T76" fmla="*/ 94 w 135"/>
                        <a:gd name="T77" fmla="*/ 20 h 212"/>
                        <a:gd name="T78" fmla="*/ 100 w 135"/>
                        <a:gd name="T79" fmla="*/ 17 h 212"/>
                        <a:gd name="T80" fmla="*/ 105 w 135"/>
                        <a:gd name="T81" fmla="*/ 14 h 212"/>
                        <a:gd name="T82" fmla="*/ 111 w 135"/>
                        <a:gd name="T83" fmla="*/ 9 h 212"/>
                        <a:gd name="T84" fmla="*/ 117 w 135"/>
                        <a:gd name="T85" fmla="*/ 6 h 212"/>
                        <a:gd name="T86" fmla="*/ 123 w 135"/>
                        <a:gd name="T87" fmla="*/ 3 h 212"/>
                        <a:gd name="T88" fmla="*/ 126 w 135"/>
                        <a:gd name="T89" fmla="*/ 3 h 212"/>
                        <a:gd name="T90" fmla="*/ 129 w 135"/>
                        <a:gd name="T91" fmla="*/ 0 h 212"/>
                        <a:gd name="T92" fmla="*/ 132 w 135"/>
                        <a:gd name="T93" fmla="*/ 0 h 212"/>
                        <a:gd name="T94" fmla="*/ 135 w 135"/>
                        <a:gd name="T95" fmla="*/ 0 h 212"/>
                        <a:gd name="T96" fmla="*/ 135 w 135"/>
                        <a:gd name="T97" fmla="*/ 0 h 2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5"/>
                        <a:gd name="T148" fmla="*/ 0 h 212"/>
                        <a:gd name="T149" fmla="*/ 135 w 135"/>
                        <a:gd name="T150" fmla="*/ 212 h 2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5" h="212">
                          <a:moveTo>
                            <a:pt x="135" y="0"/>
                          </a:moveTo>
                          <a:lnTo>
                            <a:pt x="135" y="0"/>
                          </a:lnTo>
                          <a:lnTo>
                            <a:pt x="132" y="3"/>
                          </a:lnTo>
                          <a:lnTo>
                            <a:pt x="129" y="9"/>
                          </a:lnTo>
                          <a:lnTo>
                            <a:pt x="123" y="14"/>
                          </a:lnTo>
                          <a:lnTo>
                            <a:pt x="120" y="20"/>
                          </a:lnTo>
                          <a:lnTo>
                            <a:pt x="114" y="26"/>
                          </a:lnTo>
                          <a:lnTo>
                            <a:pt x="105" y="35"/>
                          </a:lnTo>
                          <a:lnTo>
                            <a:pt x="100" y="44"/>
                          </a:lnTo>
                          <a:lnTo>
                            <a:pt x="88" y="55"/>
                          </a:lnTo>
                          <a:lnTo>
                            <a:pt x="79" y="67"/>
                          </a:lnTo>
                          <a:lnTo>
                            <a:pt x="70" y="78"/>
                          </a:lnTo>
                          <a:lnTo>
                            <a:pt x="65" y="90"/>
                          </a:lnTo>
                          <a:lnTo>
                            <a:pt x="59" y="99"/>
                          </a:lnTo>
                          <a:lnTo>
                            <a:pt x="53" y="107"/>
                          </a:lnTo>
                          <a:lnTo>
                            <a:pt x="47" y="119"/>
                          </a:lnTo>
                          <a:lnTo>
                            <a:pt x="41" y="131"/>
                          </a:lnTo>
                          <a:lnTo>
                            <a:pt x="32" y="145"/>
                          </a:lnTo>
                          <a:lnTo>
                            <a:pt x="27" y="157"/>
                          </a:lnTo>
                          <a:lnTo>
                            <a:pt x="21" y="171"/>
                          </a:lnTo>
                          <a:lnTo>
                            <a:pt x="15" y="183"/>
                          </a:lnTo>
                          <a:lnTo>
                            <a:pt x="9" y="195"/>
                          </a:lnTo>
                          <a:lnTo>
                            <a:pt x="6" y="203"/>
                          </a:lnTo>
                          <a:lnTo>
                            <a:pt x="3" y="209"/>
                          </a:lnTo>
                          <a:lnTo>
                            <a:pt x="3" y="212"/>
                          </a:lnTo>
                          <a:lnTo>
                            <a:pt x="0" y="177"/>
                          </a:lnTo>
                          <a:lnTo>
                            <a:pt x="0" y="148"/>
                          </a:lnTo>
                          <a:lnTo>
                            <a:pt x="6" y="122"/>
                          </a:lnTo>
                          <a:lnTo>
                            <a:pt x="15" y="102"/>
                          </a:lnTo>
                          <a:lnTo>
                            <a:pt x="24" y="81"/>
                          </a:lnTo>
                          <a:lnTo>
                            <a:pt x="35" y="64"/>
                          </a:lnTo>
                          <a:lnTo>
                            <a:pt x="44" y="52"/>
                          </a:lnTo>
                          <a:lnTo>
                            <a:pt x="53" y="44"/>
                          </a:lnTo>
                          <a:lnTo>
                            <a:pt x="56" y="41"/>
                          </a:lnTo>
                          <a:lnTo>
                            <a:pt x="62" y="38"/>
                          </a:lnTo>
                          <a:lnTo>
                            <a:pt x="70" y="32"/>
                          </a:lnTo>
                          <a:lnTo>
                            <a:pt x="79" y="29"/>
                          </a:lnTo>
                          <a:lnTo>
                            <a:pt x="85" y="23"/>
                          </a:lnTo>
                          <a:lnTo>
                            <a:pt x="94" y="20"/>
                          </a:lnTo>
                          <a:lnTo>
                            <a:pt x="100" y="17"/>
                          </a:lnTo>
                          <a:lnTo>
                            <a:pt x="105" y="14"/>
                          </a:lnTo>
                          <a:lnTo>
                            <a:pt x="111" y="9"/>
                          </a:lnTo>
                          <a:lnTo>
                            <a:pt x="117" y="6"/>
                          </a:lnTo>
                          <a:lnTo>
                            <a:pt x="123" y="3"/>
                          </a:lnTo>
                          <a:lnTo>
                            <a:pt x="126" y="3"/>
                          </a:lnTo>
                          <a:lnTo>
                            <a:pt x="129" y="0"/>
                          </a:lnTo>
                          <a:lnTo>
                            <a:pt x="132" y="0"/>
                          </a:lnTo>
                          <a:lnTo>
                            <a:pt x="135" y="0"/>
                          </a:lnTo>
                          <a:close/>
                        </a:path>
                      </a:pathLst>
                    </a:custGeom>
                    <a:solidFill>
                      <a:srgbClr val="FFBA00"/>
                    </a:solidFill>
                    <a:ln w="9525">
                      <a:noFill/>
                      <a:round/>
                      <a:headEnd/>
                      <a:tailEnd/>
                    </a:ln>
                  </p:spPr>
                  <p:txBody>
                    <a:bodyPr/>
                    <a:lstStyle/>
                    <a:p>
                      <a:endParaRPr lang="en-US"/>
                    </a:p>
                  </p:txBody>
                </p:sp>
                <p:sp>
                  <p:nvSpPr>
                    <p:cNvPr id="18908" name="Freeform 106"/>
                    <p:cNvSpPr>
                      <a:spLocks/>
                    </p:cNvSpPr>
                    <p:nvPr/>
                  </p:nvSpPr>
                  <p:spPr bwMode="auto">
                    <a:xfrm>
                      <a:off x="4608" y="1113"/>
                      <a:ext cx="33" cy="110"/>
                    </a:xfrm>
                    <a:custGeom>
                      <a:avLst/>
                      <a:gdLst>
                        <a:gd name="T0" fmla="*/ 0 w 33"/>
                        <a:gd name="T1" fmla="*/ 15 h 110"/>
                        <a:gd name="T2" fmla="*/ 24 w 33"/>
                        <a:gd name="T3" fmla="*/ 3 h 110"/>
                        <a:gd name="T4" fmla="*/ 27 w 33"/>
                        <a:gd name="T5" fmla="*/ 9 h 110"/>
                        <a:gd name="T6" fmla="*/ 27 w 33"/>
                        <a:gd name="T7" fmla="*/ 15 h 110"/>
                        <a:gd name="T8" fmla="*/ 27 w 33"/>
                        <a:gd name="T9" fmla="*/ 17 h 110"/>
                        <a:gd name="T10" fmla="*/ 30 w 33"/>
                        <a:gd name="T11" fmla="*/ 23 h 110"/>
                        <a:gd name="T12" fmla="*/ 30 w 33"/>
                        <a:gd name="T13" fmla="*/ 29 h 110"/>
                        <a:gd name="T14" fmla="*/ 30 w 33"/>
                        <a:gd name="T15" fmla="*/ 35 h 110"/>
                        <a:gd name="T16" fmla="*/ 30 w 33"/>
                        <a:gd name="T17" fmla="*/ 41 h 110"/>
                        <a:gd name="T18" fmla="*/ 33 w 33"/>
                        <a:gd name="T19" fmla="*/ 49 h 110"/>
                        <a:gd name="T20" fmla="*/ 33 w 33"/>
                        <a:gd name="T21" fmla="*/ 55 h 110"/>
                        <a:gd name="T22" fmla="*/ 33 w 33"/>
                        <a:gd name="T23" fmla="*/ 61 h 110"/>
                        <a:gd name="T24" fmla="*/ 33 w 33"/>
                        <a:gd name="T25" fmla="*/ 70 h 110"/>
                        <a:gd name="T26" fmla="*/ 33 w 33"/>
                        <a:gd name="T27" fmla="*/ 76 h 110"/>
                        <a:gd name="T28" fmla="*/ 33 w 33"/>
                        <a:gd name="T29" fmla="*/ 84 h 110"/>
                        <a:gd name="T30" fmla="*/ 33 w 33"/>
                        <a:gd name="T31" fmla="*/ 93 h 110"/>
                        <a:gd name="T32" fmla="*/ 33 w 33"/>
                        <a:gd name="T33" fmla="*/ 99 h 110"/>
                        <a:gd name="T34" fmla="*/ 33 w 33"/>
                        <a:gd name="T35" fmla="*/ 108 h 110"/>
                        <a:gd name="T36" fmla="*/ 6 w 33"/>
                        <a:gd name="T37" fmla="*/ 110 h 110"/>
                        <a:gd name="T38" fmla="*/ 6 w 33"/>
                        <a:gd name="T39" fmla="*/ 102 h 110"/>
                        <a:gd name="T40" fmla="*/ 6 w 33"/>
                        <a:gd name="T41" fmla="*/ 93 h 110"/>
                        <a:gd name="T42" fmla="*/ 6 w 33"/>
                        <a:gd name="T43" fmla="*/ 84 h 110"/>
                        <a:gd name="T44" fmla="*/ 6 w 33"/>
                        <a:gd name="T45" fmla="*/ 78 h 110"/>
                        <a:gd name="T46" fmla="*/ 6 w 33"/>
                        <a:gd name="T47" fmla="*/ 70 h 110"/>
                        <a:gd name="T48" fmla="*/ 3 w 33"/>
                        <a:gd name="T49" fmla="*/ 64 h 110"/>
                        <a:gd name="T50" fmla="*/ 3 w 33"/>
                        <a:gd name="T51" fmla="*/ 55 h 110"/>
                        <a:gd name="T52" fmla="*/ 3 w 33"/>
                        <a:gd name="T53" fmla="*/ 49 h 110"/>
                        <a:gd name="T54" fmla="*/ 3 w 33"/>
                        <a:gd name="T55" fmla="*/ 44 h 110"/>
                        <a:gd name="T56" fmla="*/ 3 w 33"/>
                        <a:gd name="T57" fmla="*/ 38 h 110"/>
                        <a:gd name="T58" fmla="*/ 3 w 33"/>
                        <a:gd name="T59" fmla="*/ 32 h 110"/>
                        <a:gd name="T60" fmla="*/ 3 w 33"/>
                        <a:gd name="T61" fmla="*/ 29 h 110"/>
                        <a:gd name="T62" fmla="*/ 0 w 33"/>
                        <a:gd name="T63" fmla="*/ 23 h 110"/>
                        <a:gd name="T64" fmla="*/ 0 w 33"/>
                        <a:gd name="T65" fmla="*/ 17 h 110"/>
                        <a:gd name="T66" fmla="*/ 0 w 33"/>
                        <a:gd name="T67" fmla="*/ 15 h 110"/>
                        <a:gd name="T68" fmla="*/ 0 w 33"/>
                        <a:gd name="T69" fmla="*/ 12 h 110"/>
                        <a:gd name="T70" fmla="*/ 24 w 33"/>
                        <a:gd name="T71" fmla="*/ 0 h 110"/>
                        <a:gd name="T72" fmla="*/ 0 w 33"/>
                        <a:gd name="T73" fmla="*/ 15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
                        <a:gd name="T112" fmla="*/ 0 h 110"/>
                        <a:gd name="T113" fmla="*/ 33 w 33"/>
                        <a:gd name="T114" fmla="*/ 110 h 1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 h="110">
                          <a:moveTo>
                            <a:pt x="0" y="15"/>
                          </a:moveTo>
                          <a:lnTo>
                            <a:pt x="24" y="3"/>
                          </a:lnTo>
                          <a:lnTo>
                            <a:pt x="27" y="9"/>
                          </a:lnTo>
                          <a:lnTo>
                            <a:pt x="27" y="15"/>
                          </a:lnTo>
                          <a:lnTo>
                            <a:pt x="27" y="17"/>
                          </a:lnTo>
                          <a:lnTo>
                            <a:pt x="30" y="23"/>
                          </a:lnTo>
                          <a:lnTo>
                            <a:pt x="30" y="29"/>
                          </a:lnTo>
                          <a:lnTo>
                            <a:pt x="30" y="35"/>
                          </a:lnTo>
                          <a:lnTo>
                            <a:pt x="30" y="41"/>
                          </a:lnTo>
                          <a:lnTo>
                            <a:pt x="33" y="49"/>
                          </a:lnTo>
                          <a:lnTo>
                            <a:pt x="33" y="55"/>
                          </a:lnTo>
                          <a:lnTo>
                            <a:pt x="33" y="61"/>
                          </a:lnTo>
                          <a:lnTo>
                            <a:pt x="33" y="70"/>
                          </a:lnTo>
                          <a:lnTo>
                            <a:pt x="33" y="76"/>
                          </a:lnTo>
                          <a:lnTo>
                            <a:pt x="33" y="84"/>
                          </a:lnTo>
                          <a:lnTo>
                            <a:pt x="33" y="93"/>
                          </a:lnTo>
                          <a:lnTo>
                            <a:pt x="33" y="99"/>
                          </a:lnTo>
                          <a:lnTo>
                            <a:pt x="33" y="108"/>
                          </a:lnTo>
                          <a:lnTo>
                            <a:pt x="6" y="110"/>
                          </a:lnTo>
                          <a:lnTo>
                            <a:pt x="6" y="102"/>
                          </a:lnTo>
                          <a:lnTo>
                            <a:pt x="6" y="93"/>
                          </a:lnTo>
                          <a:lnTo>
                            <a:pt x="6" y="84"/>
                          </a:lnTo>
                          <a:lnTo>
                            <a:pt x="6" y="78"/>
                          </a:lnTo>
                          <a:lnTo>
                            <a:pt x="6" y="70"/>
                          </a:lnTo>
                          <a:lnTo>
                            <a:pt x="3" y="64"/>
                          </a:lnTo>
                          <a:lnTo>
                            <a:pt x="3" y="55"/>
                          </a:lnTo>
                          <a:lnTo>
                            <a:pt x="3" y="49"/>
                          </a:lnTo>
                          <a:lnTo>
                            <a:pt x="3" y="44"/>
                          </a:lnTo>
                          <a:lnTo>
                            <a:pt x="3" y="38"/>
                          </a:lnTo>
                          <a:lnTo>
                            <a:pt x="3" y="32"/>
                          </a:lnTo>
                          <a:lnTo>
                            <a:pt x="3" y="29"/>
                          </a:lnTo>
                          <a:lnTo>
                            <a:pt x="0" y="23"/>
                          </a:lnTo>
                          <a:lnTo>
                            <a:pt x="0" y="17"/>
                          </a:lnTo>
                          <a:lnTo>
                            <a:pt x="0" y="15"/>
                          </a:lnTo>
                          <a:lnTo>
                            <a:pt x="0" y="12"/>
                          </a:lnTo>
                          <a:lnTo>
                            <a:pt x="24" y="0"/>
                          </a:lnTo>
                          <a:lnTo>
                            <a:pt x="0" y="15"/>
                          </a:lnTo>
                          <a:close/>
                        </a:path>
                      </a:pathLst>
                    </a:custGeom>
                    <a:solidFill>
                      <a:srgbClr val="000000"/>
                    </a:solidFill>
                    <a:ln w="9525">
                      <a:noFill/>
                      <a:round/>
                      <a:headEnd/>
                      <a:tailEnd/>
                    </a:ln>
                  </p:spPr>
                  <p:txBody>
                    <a:bodyPr/>
                    <a:lstStyle/>
                    <a:p>
                      <a:endParaRPr lang="en-US"/>
                    </a:p>
                  </p:txBody>
                </p:sp>
                <p:sp>
                  <p:nvSpPr>
                    <p:cNvPr id="18909" name="Freeform 107"/>
                    <p:cNvSpPr>
                      <a:spLocks/>
                    </p:cNvSpPr>
                    <p:nvPr/>
                  </p:nvSpPr>
                  <p:spPr bwMode="auto">
                    <a:xfrm>
                      <a:off x="4608" y="1113"/>
                      <a:ext cx="79" cy="78"/>
                    </a:xfrm>
                    <a:custGeom>
                      <a:avLst/>
                      <a:gdLst>
                        <a:gd name="T0" fmla="*/ 68 w 79"/>
                        <a:gd name="T1" fmla="*/ 78 h 78"/>
                        <a:gd name="T2" fmla="*/ 62 w 79"/>
                        <a:gd name="T3" fmla="*/ 76 h 78"/>
                        <a:gd name="T4" fmla="*/ 56 w 79"/>
                        <a:gd name="T5" fmla="*/ 70 h 78"/>
                        <a:gd name="T6" fmla="*/ 47 w 79"/>
                        <a:gd name="T7" fmla="*/ 64 h 78"/>
                        <a:gd name="T8" fmla="*/ 41 w 79"/>
                        <a:gd name="T9" fmla="*/ 58 h 78"/>
                        <a:gd name="T10" fmla="*/ 35 w 79"/>
                        <a:gd name="T11" fmla="*/ 55 h 78"/>
                        <a:gd name="T12" fmla="*/ 33 w 79"/>
                        <a:gd name="T13" fmla="*/ 49 h 78"/>
                        <a:gd name="T14" fmla="*/ 27 w 79"/>
                        <a:gd name="T15" fmla="*/ 44 h 78"/>
                        <a:gd name="T16" fmla="*/ 21 w 79"/>
                        <a:gd name="T17" fmla="*/ 38 h 78"/>
                        <a:gd name="T18" fmla="*/ 18 w 79"/>
                        <a:gd name="T19" fmla="*/ 35 h 78"/>
                        <a:gd name="T20" fmla="*/ 15 w 79"/>
                        <a:gd name="T21" fmla="*/ 32 h 78"/>
                        <a:gd name="T22" fmla="*/ 9 w 79"/>
                        <a:gd name="T23" fmla="*/ 26 h 78"/>
                        <a:gd name="T24" fmla="*/ 6 w 79"/>
                        <a:gd name="T25" fmla="*/ 23 h 78"/>
                        <a:gd name="T26" fmla="*/ 6 w 79"/>
                        <a:gd name="T27" fmla="*/ 20 h 78"/>
                        <a:gd name="T28" fmla="*/ 3 w 79"/>
                        <a:gd name="T29" fmla="*/ 17 h 78"/>
                        <a:gd name="T30" fmla="*/ 3 w 79"/>
                        <a:gd name="T31" fmla="*/ 17 h 78"/>
                        <a:gd name="T32" fmla="*/ 0 w 79"/>
                        <a:gd name="T33" fmla="*/ 15 h 78"/>
                        <a:gd name="T34" fmla="*/ 0 w 79"/>
                        <a:gd name="T35" fmla="*/ 15 h 78"/>
                        <a:gd name="T36" fmla="*/ 24 w 79"/>
                        <a:gd name="T37" fmla="*/ 0 h 78"/>
                        <a:gd name="T38" fmla="*/ 24 w 79"/>
                        <a:gd name="T39" fmla="*/ 0 h 78"/>
                        <a:gd name="T40" fmla="*/ 24 w 79"/>
                        <a:gd name="T41" fmla="*/ 0 h 78"/>
                        <a:gd name="T42" fmla="*/ 24 w 79"/>
                        <a:gd name="T43" fmla="*/ 3 h 78"/>
                        <a:gd name="T44" fmla="*/ 27 w 79"/>
                        <a:gd name="T45" fmla="*/ 3 h 78"/>
                        <a:gd name="T46" fmla="*/ 30 w 79"/>
                        <a:gd name="T47" fmla="*/ 6 h 78"/>
                        <a:gd name="T48" fmla="*/ 33 w 79"/>
                        <a:gd name="T49" fmla="*/ 9 h 78"/>
                        <a:gd name="T50" fmla="*/ 35 w 79"/>
                        <a:gd name="T51" fmla="*/ 12 h 78"/>
                        <a:gd name="T52" fmla="*/ 38 w 79"/>
                        <a:gd name="T53" fmla="*/ 17 h 78"/>
                        <a:gd name="T54" fmla="*/ 41 w 79"/>
                        <a:gd name="T55" fmla="*/ 20 h 78"/>
                        <a:gd name="T56" fmla="*/ 47 w 79"/>
                        <a:gd name="T57" fmla="*/ 26 h 78"/>
                        <a:gd name="T58" fmla="*/ 50 w 79"/>
                        <a:gd name="T59" fmla="*/ 29 h 78"/>
                        <a:gd name="T60" fmla="*/ 56 w 79"/>
                        <a:gd name="T61" fmla="*/ 35 h 78"/>
                        <a:gd name="T62" fmla="*/ 62 w 79"/>
                        <a:gd name="T63" fmla="*/ 41 h 78"/>
                        <a:gd name="T64" fmla="*/ 68 w 79"/>
                        <a:gd name="T65" fmla="*/ 46 h 78"/>
                        <a:gd name="T66" fmla="*/ 73 w 79"/>
                        <a:gd name="T67" fmla="*/ 52 h 78"/>
                        <a:gd name="T68" fmla="*/ 79 w 79"/>
                        <a:gd name="T69" fmla="*/ 58 h 78"/>
                        <a:gd name="T70" fmla="*/ 73 w 79"/>
                        <a:gd name="T71" fmla="*/ 55 h 78"/>
                        <a:gd name="T72" fmla="*/ 68 w 79"/>
                        <a:gd name="T73" fmla="*/ 78 h 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
                        <a:gd name="T112" fmla="*/ 0 h 78"/>
                        <a:gd name="T113" fmla="*/ 79 w 79"/>
                        <a:gd name="T114" fmla="*/ 78 h 7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 h="78">
                          <a:moveTo>
                            <a:pt x="68" y="78"/>
                          </a:moveTo>
                          <a:lnTo>
                            <a:pt x="62" y="76"/>
                          </a:lnTo>
                          <a:lnTo>
                            <a:pt x="56" y="70"/>
                          </a:lnTo>
                          <a:lnTo>
                            <a:pt x="47" y="64"/>
                          </a:lnTo>
                          <a:lnTo>
                            <a:pt x="41" y="58"/>
                          </a:lnTo>
                          <a:lnTo>
                            <a:pt x="35" y="55"/>
                          </a:lnTo>
                          <a:lnTo>
                            <a:pt x="33" y="49"/>
                          </a:lnTo>
                          <a:lnTo>
                            <a:pt x="27" y="44"/>
                          </a:lnTo>
                          <a:lnTo>
                            <a:pt x="21" y="38"/>
                          </a:lnTo>
                          <a:lnTo>
                            <a:pt x="18" y="35"/>
                          </a:lnTo>
                          <a:lnTo>
                            <a:pt x="15" y="32"/>
                          </a:lnTo>
                          <a:lnTo>
                            <a:pt x="9" y="26"/>
                          </a:lnTo>
                          <a:lnTo>
                            <a:pt x="6" y="23"/>
                          </a:lnTo>
                          <a:lnTo>
                            <a:pt x="6" y="20"/>
                          </a:lnTo>
                          <a:lnTo>
                            <a:pt x="3" y="17"/>
                          </a:lnTo>
                          <a:lnTo>
                            <a:pt x="0" y="15"/>
                          </a:lnTo>
                          <a:lnTo>
                            <a:pt x="24" y="0"/>
                          </a:lnTo>
                          <a:lnTo>
                            <a:pt x="24" y="3"/>
                          </a:lnTo>
                          <a:lnTo>
                            <a:pt x="27" y="3"/>
                          </a:lnTo>
                          <a:lnTo>
                            <a:pt x="30" y="6"/>
                          </a:lnTo>
                          <a:lnTo>
                            <a:pt x="33" y="9"/>
                          </a:lnTo>
                          <a:lnTo>
                            <a:pt x="35" y="12"/>
                          </a:lnTo>
                          <a:lnTo>
                            <a:pt x="38" y="17"/>
                          </a:lnTo>
                          <a:lnTo>
                            <a:pt x="41" y="20"/>
                          </a:lnTo>
                          <a:lnTo>
                            <a:pt x="47" y="26"/>
                          </a:lnTo>
                          <a:lnTo>
                            <a:pt x="50" y="29"/>
                          </a:lnTo>
                          <a:lnTo>
                            <a:pt x="56" y="35"/>
                          </a:lnTo>
                          <a:lnTo>
                            <a:pt x="62" y="41"/>
                          </a:lnTo>
                          <a:lnTo>
                            <a:pt x="68" y="46"/>
                          </a:lnTo>
                          <a:lnTo>
                            <a:pt x="73" y="52"/>
                          </a:lnTo>
                          <a:lnTo>
                            <a:pt x="79" y="58"/>
                          </a:lnTo>
                          <a:lnTo>
                            <a:pt x="73" y="55"/>
                          </a:lnTo>
                          <a:lnTo>
                            <a:pt x="68" y="78"/>
                          </a:lnTo>
                          <a:close/>
                        </a:path>
                      </a:pathLst>
                    </a:custGeom>
                    <a:solidFill>
                      <a:srgbClr val="000000"/>
                    </a:solidFill>
                    <a:ln w="9525">
                      <a:noFill/>
                      <a:round/>
                      <a:headEnd/>
                      <a:tailEnd/>
                    </a:ln>
                  </p:spPr>
                  <p:txBody>
                    <a:bodyPr/>
                    <a:lstStyle/>
                    <a:p>
                      <a:endParaRPr lang="en-US"/>
                    </a:p>
                  </p:txBody>
                </p:sp>
                <p:sp>
                  <p:nvSpPr>
                    <p:cNvPr id="18910" name="Freeform 108"/>
                    <p:cNvSpPr>
                      <a:spLocks/>
                    </p:cNvSpPr>
                    <p:nvPr/>
                  </p:nvSpPr>
                  <p:spPr bwMode="auto">
                    <a:xfrm>
                      <a:off x="4661" y="1168"/>
                      <a:ext cx="64" cy="207"/>
                    </a:xfrm>
                    <a:custGeom>
                      <a:avLst/>
                      <a:gdLst>
                        <a:gd name="T0" fmla="*/ 6 w 64"/>
                        <a:gd name="T1" fmla="*/ 186 h 207"/>
                        <a:gd name="T2" fmla="*/ 17 w 64"/>
                        <a:gd name="T3" fmla="*/ 172 h 207"/>
                        <a:gd name="T4" fmla="*/ 26 w 64"/>
                        <a:gd name="T5" fmla="*/ 160 h 207"/>
                        <a:gd name="T6" fmla="*/ 32 w 64"/>
                        <a:gd name="T7" fmla="*/ 146 h 207"/>
                        <a:gd name="T8" fmla="*/ 35 w 64"/>
                        <a:gd name="T9" fmla="*/ 131 h 207"/>
                        <a:gd name="T10" fmla="*/ 38 w 64"/>
                        <a:gd name="T11" fmla="*/ 116 h 207"/>
                        <a:gd name="T12" fmla="*/ 38 w 64"/>
                        <a:gd name="T13" fmla="*/ 105 h 207"/>
                        <a:gd name="T14" fmla="*/ 35 w 64"/>
                        <a:gd name="T15" fmla="*/ 90 h 207"/>
                        <a:gd name="T16" fmla="*/ 32 w 64"/>
                        <a:gd name="T17" fmla="*/ 79 h 207"/>
                        <a:gd name="T18" fmla="*/ 29 w 64"/>
                        <a:gd name="T19" fmla="*/ 67 h 207"/>
                        <a:gd name="T20" fmla="*/ 26 w 64"/>
                        <a:gd name="T21" fmla="*/ 55 h 207"/>
                        <a:gd name="T22" fmla="*/ 20 w 64"/>
                        <a:gd name="T23" fmla="*/ 44 h 207"/>
                        <a:gd name="T24" fmla="*/ 17 w 64"/>
                        <a:gd name="T25" fmla="*/ 35 h 207"/>
                        <a:gd name="T26" fmla="*/ 12 w 64"/>
                        <a:gd name="T27" fmla="*/ 29 h 207"/>
                        <a:gd name="T28" fmla="*/ 9 w 64"/>
                        <a:gd name="T29" fmla="*/ 23 h 207"/>
                        <a:gd name="T30" fmla="*/ 6 w 64"/>
                        <a:gd name="T31" fmla="*/ 21 h 207"/>
                        <a:gd name="T32" fmla="*/ 15 w 64"/>
                        <a:gd name="T33" fmla="*/ 23 h 207"/>
                        <a:gd name="T34" fmla="*/ 26 w 64"/>
                        <a:gd name="T35" fmla="*/ 3 h 207"/>
                        <a:gd name="T36" fmla="*/ 32 w 64"/>
                        <a:gd name="T37" fmla="*/ 9 h 207"/>
                        <a:gd name="T38" fmla="*/ 32 w 64"/>
                        <a:gd name="T39" fmla="*/ 12 h 207"/>
                        <a:gd name="T40" fmla="*/ 38 w 64"/>
                        <a:gd name="T41" fmla="*/ 21 h 207"/>
                        <a:gd name="T42" fmla="*/ 44 w 64"/>
                        <a:gd name="T43" fmla="*/ 29 h 207"/>
                        <a:gd name="T44" fmla="*/ 47 w 64"/>
                        <a:gd name="T45" fmla="*/ 38 h 207"/>
                        <a:gd name="T46" fmla="*/ 52 w 64"/>
                        <a:gd name="T47" fmla="*/ 50 h 207"/>
                        <a:gd name="T48" fmla="*/ 58 w 64"/>
                        <a:gd name="T49" fmla="*/ 64 h 207"/>
                        <a:gd name="T50" fmla="*/ 61 w 64"/>
                        <a:gd name="T51" fmla="*/ 79 h 207"/>
                        <a:gd name="T52" fmla="*/ 64 w 64"/>
                        <a:gd name="T53" fmla="*/ 96 h 207"/>
                        <a:gd name="T54" fmla="*/ 64 w 64"/>
                        <a:gd name="T55" fmla="*/ 111 h 207"/>
                        <a:gd name="T56" fmla="*/ 64 w 64"/>
                        <a:gd name="T57" fmla="*/ 128 h 207"/>
                        <a:gd name="T58" fmla="*/ 61 w 64"/>
                        <a:gd name="T59" fmla="*/ 146 h 207"/>
                        <a:gd name="T60" fmla="*/ 52 w 64"/>
                        <a:gd name="T61" fmla="*/ 163 h 207"/>
                        <a:gd name="T62" fmla="*/ 44 w 64"/>
                        <a:gd name="T63" fmla="*/ 180 h 207"/>
                        <a:gd name="T64" fmla="*/ 32 w 64"/>
                        <a:gd name="T65" fmla="*/ 195 h 207"/>
                        <a:gd name="T66" fmla="*/ 6 w 64"/>
                        <a:gd name="T67" fmla="*/ 204 h 207"/>
                        <a:gd name="T68" fmla="*/ 17 w 64"/>
                        <a:gd name="T69" fmla="*/ 207 h 207"/>
                        <a:gd name="T70" fmla="*/ 9 w 64"/>
                        <a:gd name="T71" fmla="*/ 207 h 207"/>
                        <a:gd name="T72" fmla="*/ 3 w 64"/>
                        <a:gd name="T73" fmla="*/ 201 h 207"/>
                        <a:gd name="T74" fmla="*/ 3 w 64"/>
                        <a:gd name="T75" fmla="*/ 189 h 207"/>
                        <a:gd name="T76" fmla="*/ 23 w 64"/>
                        <a:gd name="T77" fmla="*/ 186 h 2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
                        <a:gd name="T118" fmla="*/ 0 h 207"/>
                        <a:gd name="T119" fmla="*/ 64 w 64"/>
                        <a:gd name="T120" fmla="*/ 207 h 20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 h="207">
                          <a:moveTo>
                            <a:pt x="23" y="186"/>
                          </a:moveTo>
                          <a:lnTo>
                            <a:pt x="6" y="186"/>
                          </a:lnTo>
                          <a:lnTo>
                            <a:pt x="12" y="177"/>
                          </a:lnTo>
                          <a:lnTo>
                            <a:pt x="17" y="172"/>
                          </a:lnTo>
                          <a:lnTo>
                            <a:pt x="23" y="166"/>
                          </a:lnTo>
                          <a:lnTo>
                            <a:pt x="26" y="160"/>
                          </a:lnTo>
                          <a:lnTo>
                            <a:pt x="29" y="151"/>
                          </a:lnTo>
                          <a:lnTo>
                            <a:pt x="32" y="146"/>
                          </a:lnTo>
                          <a:lnTo>
                            <a:pt x="35" y="140"/>
                          </a:lnTo>
                          <a:lnTo>
                            <a:pt x="35" y="131"/>
                          </a:lnTo>
                          <a:lnTo>
                            <a:pt x="38" y="125"/>
                          </a:lnTo>
                          <a:lnTo>
                            <a:pt x="38" y="116"/>
                          </a:lnTo>
                          <a:lnTo>
                            <a:pt x="38" y="111"/>
                          </a:lnTo>
                          <a:lnTo>
                            <a:pt x="38" y="105"/>
                          </a:lnTo>
                          <a:lnTo>
                            <a:pt x="38" y="96"/>
                          </a:lnTo>
                          <a:lnTo>
                            <a:pt x="35" y="90"/>
                          </a:lnTo>
                          <a:lnTo>
                            <a:pt x="35" y="84"/>
                          </a:lnTo>
                          <a:lnTo>
                            <a:pt x="32" y="79"/>
                          </a:lnTo>
                          <a:lnTo>
                            <a:pt x="32" y="73"/>
                          </a:lnTo>
                          <a:lnTo>
                            <a:pt x="29" y="67"/>
                          </a:lnTo>
                          <a:lnTo>
                            <a:pt x="29" y="61"/>
                          </a:lnTo>
                          <a:lnTo>
                            <a:pt x="26" y="55"/>
                          </a:lnTo>
                          <a:lnTo>
                            <a:pt x="23" y="50"/>
                          </a:lnTo>
                          <a:lnTo>
                            <a:pt x="20" y="44"/>
                          </a:lnTo>
                          <a:lnTo>
                            <a:pt x="17" y="41"/>
                          </a:lnTo>
                          <a:lnTo>
                            <a:pt x="17" y="35"/>
                          </a:lnTo>
                          <a:lnTo>
                            <a:pt x="15" y="32"/>
                          </a:lnTo>
                          <a:lnTo>
                            <a:pt x="12" y="29"/>
                          </a:lnTo>
                          <a:lnTo>
                            <a:pt x="12" y="26"/>
                          </a:lnTo>
                          <a:lnTo>
                            <a:pt x="9" y="23"/>
                          </a:lnTo>
                          <a:lnTo>
                            <a:pt x="9" y="21"/>
                          </a:lnTo>
                          <a:lnTo>
                            <a:pt x="6" y="21"/>
                          </a:lnTo>
                          <a:lnTo>
                            <a:pt x="9" y="21"/>
                          </a:lnTo>
                          <a:lnTo>
                            <a:pt x="15" y="23"/>
                          </a:lnTo>
                          <a:lnTo>
                            <a:pt x="20" y="0"/>
                          </a:lnTo>
                          <a:lnTo>
                            <a:pt x="26" y="3"/>
                          </a:lnTo>
                          <a:lnTo>
                            <a:pt x="29" y="6"/>
                          </a:lnTo>
                          <a:lnTo>
                            <a:pt x="32" y="9"/>
                          </a:lnTo>
                          <a:lnTo>
                            <a:pt x="32" y="12"/>
                          </a:lnTo>
                          <a:lnTo>
                            <a:pt x="35" y="15"/>
                          </a:lnTo>
                          <a:lnTo>
                            <a:pt x="38" y="21"/>
                          </a:lnTo>
                          <a:lnTo>
                            <a:pt x="41" y="23"/>
                          </a:lnTo>
                          <a:lnTo>
                            <a:pt x="44" y="29"/>
                          </a:lnTo>
                          <a:lnTo>
                            <a:pt x="47" y="32"/>
                          </a:lnTo>
                          <a:lnTo>
                            <a:pt x="47" y="38"/>
                          </a:lnTo>
                          <a:lnTo>
                            <a:pt x="50" y="44"/>
                          </a:lnTo>
                          <a:lnTo>
                            <a:pt x="52" y="50"/>
                          </a:lnTo>
                          <a:lnTo>
                            <a:pt x="55" y="58"/>
                          </a:lnTo>
                          <a:lnTo>
                            <a:pt x="58" y="64"/>
                          </a:lnTo>
                          <a:lnTo>
                            <a:pt x="58" y="73"/>
                          </a:lnTo>
                          <a:lnTo>
                            <a:pt x="61" y="79"/>
                          </a:lnTo>
                          <a:lnTo>
                            <a:pt x="61" y="87"/>
                          </a:lnTo>
                          <a:lnTo>
                            <a:pt x="64" y="96"/>
                          </a:lnTo>
                          <a:lnTo>
                            <a:pt x="64" y="102"/>
                          </a:lnTo>
                          <a:lnTo>
                            <a:pt x="64" y="111"/>
                          </a:lnTo>
                          <a:lnTo>
                            <a:pt x="64" y="119"/>
                          </a:lnTo>
                          <a:lnTo>
                            <a:pt x="64" y="128"/>
                          </a:lnTo>
                          <a:lnTo>
                            <a:pt x="61" y="137"/>
                          </a:lnTo>
                          <a:lnTo>
                            <a:pt x="61" y="146"/>
                          </a:lnTo>
                          <a:lnTo>
                            <a:pt x="58" y="154"/>
                          </a:lnTo>
                          <a:lnTo>
                            <a:pt x="52" y="163"/>
                          </a:lnTo>
                          <a:lnTo>
                            <a:pt x="50" y="172"/>
                          </a:lnTo>
                          <a:lnTo>
                            <a:pt x="44" y="180"/>
                          </a:lnTo>
                          <a:lnTo>
                            <a:pt x="38" y="189"/>
                          </a:lnTo>
                          <a:lnTo>
                            <a:pt x="32" y="195"/>
                          </a:lnTo>
                          <a:lnTo>
                            <a:pt x="23" y="204"/>
                          </a:lnTo>
                          <a:lnTo>
                            <a:pt x="6" y="204"/>
                          </a:lnTo>
                          <a:lnTo>
                            <a:pt x="23" y="204"/>
                          </a:lnTo>
                          <a:lnTo>
                            <a:pt x="17" y="207"/>
                          </a:lnTo>
                          <a:lnTo>
                            <a:pt x="15" y="207"/>
                          </a:lnTo>
                          <a:lnTo>
                            <a:pt x="9" y="207"/>
                          </a:lnTo>
                          <a:lnTo>
                            <a:pt x="6" y="204"/>
                          </a:lnTo>
                          <a:lnTo>
                            <a:pt x="3" y="201"/>
                          </a:lnTo>
                          <a:lnTo>
                            <a:pt x="0" y="195"/>
                          </a:lnTo>
                          <a:lnTo>
                            <a:pt x="3" y="189"/>
                          </a:lnTo>
                          <a:lnTo>
                            <a:pt x="6" y="186"/>
                          </a:lnTo>
                          <a:lnTo>
                            <a:pt x="23" y="186"/>
                          </a:lnTo>
                          <a:close/>
                        </a:path>
                      </a:pathLst>
                    </a:custGeom>
                    <a:solidFill>
                      <a:srgbClr val="000000"/>
                    </a:solidFill>
                    <a:ln w="9525">
                      <a:noFill/>
                      <a:round/>
                      <a:headEnd/>
                      <a:tailEnd/>
                    </a:ln>
                  </p:spPr>
                  <p:txBody>
                    <a:bodyPr/>
                    <a:lstStyle/>
                    <a:p>
                      <a:endParaRPr lang="en-US"/>
                    </a:p>
                  </p:txBody>
                </p:sp>
                <p:sp>
                  <p:nvSpPr>
                    <p:cNvPr id="18911" name="Freeform 109"/>
                    <p:cNvSpPr>
                      <a:spLocks/>
                    </p:cNvSpPr>
                    <p:nvPr/>
                  </p:nvSpPr>
                  <p:spPr bwMode="auto">
                    <a:xfrm>
                      <a:off x="4614" y="1221"/>
                      <a:ext cx="70" cy="151"/>
                    </a:xfrm>
                    <a:custGeom>
                      <a:avLst/>
                      <a:gdLst>
                        <a:gd name="T0" fmla="*/ 27 w 70"/>
                        <a:gd name="T1" fmla="*/ 0 h 151"/>
                        <a:gd name="T2" fmla="*/ 27 w 70"/>
                        <a:gd name="T3" fmla="*/ 0 h 151"/>
                        <a:gd name="T4" fmla="*/ 29 w 70"/>
                        <a:gd name="T5" fmla="*/ 8 h 151"/>
                        <a:gd name="T6" fmla="*/ 29 w 70"/>
                        <a:gd name="T7" fmla="*/ 14 h 151"/>
                        <a:gd name="T8" fmla="*/ 29 w 70"/>
                        <a:gd name="T9" fmla="*/ 23 h 151"/>
                        <a:gd name="T10" fmla="*/ 29 w 70"/>
                        <a:gd name="T11" fmla="*/ 31 h 151"/>
                        <a:gd name="T12" fmla="*/ 32 w 70"/>
                        <a:gd name="T13" fmla="*/ 40 h 151"/>
                        <a:gd name="T14" fmla="*/ 32 w 70"/>
                        <a:gd name="T15" fmla="*/ 49 h 151"/>
                        <a:gd name="T16" fmla="*/ 35 w 70"/>
                        <a:gd name="T17" fmla="*/ 58 h 151"/>
                        <a:gd name="T18" fmla="*/ 35 w 70"/>
                        <a:gd name="T19" fmla="*/ 66 h 151"/>
                        <a:gd name="T20" fmla="*/ 38 w 70"/>
                        <a:gd name="T21" fmla="*/ 75 h 151"/>
                        <a:gd name="T22" fmla="*/ 41 w 70"/>
                        <a:gd name="T23" fmla="*/ 84 h 151"/>
                        <a:gd name="T24" fmla="*/ 44 w 70"/>
                        <a:gd name="T25" fmla="*/ 93 h 151"/>
                        <a:gd name="T26" fmla="*/ 50 w 70"/>
                        <a:gd name="T27" fmla="*/ 101 h 151"/>
                        <a:gd name="T28" fmla="*/ 53 w 70"/>
                        <a:gd name="T29" fmla="*/ 110 h 151"/>
                        <a:gd name="T30" fmla="*/ 59 w 70"/>
                        <a:gd name="T31" fmla="*/ 116 h 151"/>
                        <a:gd name="T32" fmla="*/ 64 w 70"/>
                        <a:gd name="T33" fmla="*/ 124 h 151"/>
                        <a:gd name="T34" fmla="*/ 70 w 70"/>
                        <a:gd name="T35" fmla="*/ 133 h 151"/>
                        <a:gd name="T36" fmla="*/ 53 w 70"/>
                        <a:gd name="T37" fmla="*/ 151 h 151"/>
                        <a:gd name="T38" fmla="*/ 44 w 70"/>
                        <a:gd name="T39" fmla="*/ 142 h 151"/>
                        <a:gd name="T40" fmla="*/ 38 w 70"/>
                        <a:gd name="T41" fmla="*/ 133 h 151"/>
                        <a:gd name="T42" fmla="*/ 29 w 70"/>
                        <a:gd name="T43" fmla="*/ 122 h 151"/>
                        <a:gd name="T44" fmla="*/ 27 w 70"/>
                        <a:gd name="T45" fmla="*/ 113 h 151"/>
                        <a:gd name="T46" fmla="*/ 21 w 70"/>
                        <a:gd name="T47" fmla="*/ 101 h 151"/>
                        <a:gd name="T48" fmla="*/ 15 w 70"/>
                        <a:gd name="T49" fmla="*/ 93 h 151"/>
                        <a:gd name="T50" fmla="*/ 12 w 70"/>
                        <a:gd name="T51" fmla="*/ 81 h 151"/>
                        <a:gd name="T52" fmla="*/ 9 w 70"/>
                        <a:gd name="T53" fmla="*/ 72 h 151"/>
                        <a:gd name="T54" fmla="*/ 9 w 70"/>
                        <a:gd name="T55" fmla="*/ 63 h 151"/>
                        <a:gd name="T56" fmla="*/ 6 w 70"/>
                        <a:gd name="T57" fmla="*/ 52 h 151"/>
                        <a:gd name="T58" fmla="*/ 3 w 70"/>
                        <a:gd name="T59" fmla="*/ 43 h 151"/>
                        <a:gd name="T60" fmla="*/ 3 w 70"/>
                        <a:gd name="T61" fmla="*/ 34 h 151"/>
                        <a:gd name="T62" fmla="*/ 3 w 70"/>
                        <a:gd name="T63" fmla="*/ 26 h 151"/>
                        <a:gd name="T64" fmla="*/ 0 w 70"/>
                        <a:gd name="T65" fmla="*/ 17 h 151"/>
                        <a:gd name="T66" fmla="*/ 0 w 70"/>
                        <a:gd name="T67" fmla="*/ 8 h 151"/>
                        <a:gd name="T68" fmla="*/ 0 w 70"/>
                        <a:gd name="T69" fmla="*/ 2 h 151"/>
                        <a:gd name="T70" fmla="*/ 0 w 70"/>
                        <a:gd name="T71" fmla="*/ 2 h 151"/>
                        <a:gd name="T72" fmla="*/ 27 w 70"/>
                        <a:gd name="T73" fmla="*/ 0 h 1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151"/>
                        <a:gd name="T113" fmla="*/ 70 w 70"/>
                        <a:gd name="T114" fmla="*/ 151 h 1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151">
                          <a:moveTo>
                            <a:pt x="27" y="0"/>
                          </a:moveTo>
                          <a:lnTo>
                            <a:pt x="27" y="0"/>
                          </a:lnTo>
                          <a:lnTo>
                            <a:pt x="29" y="8"/>
                          </a:lnTo>
                          <a:lnTo>
                            <a:pt x="29" y="14"/>
                          </a:lnTo>
                          <a:lnTo>
                            <a:pt x="29" y="23"/>
                          </a:lnTo>
                          <a:lnTo>
                            <a:pt x="29" y="31"/>
                          </a:lnTo>
                          <a:lnTo>
                            <a:pt x="32" y="40"/>
                          </a:lnTo>
                          <a:lnTo>
                            <a:pt x="32" y="49"/>
                          </a:lnTo>
                          <a:lnTo>
                            <a:pt x="35" y="58"/>
                          </a:lnTo>
                          <a:lnTo>
                            <a:pt x="35" y="66"/>
                          </a:lnTo>
                          <a:lnTo>
                            <a:pt x="38" y="75"/>
                          </a:lnTo>
                          <a:lnTo>
                            <a:pt x="41" y="84"/>
                          </a:lnTo>
                          <a:lnTo>
                            <a:pt x="44" y="93"/>
                          </a:lnTo>
                          <a:lnTo>
                            <a:pt x="50" y="101"/>
                          </a:lnTo>
                          <a:lnTo>
                            <a:pt x="53" y="110"/>
                          </a:lnTo>
                          <a:lnTo>
                            <a:pt x="59" y="116"/>
                          </a:lnTo>
                          <a:lnTo>
                            <a:pt x="64" y="124"/>
                          </a:lnTo>
                          <a:lnTo>
                            <a:pt x="70" y="133"/>
                          </a:lnTo>
                          <a:lnTo>
                            <a:pt x="53" y="151"/>
                          </a:lnTo>
                          <a:lnTo>
                            <a:pt x="44" y="142"/>
                          </a:lnTo>
                          <a:lnTo>
                            <a:pt x="38" y="133"/>
                          </a:lnTo>
                          <a:lnTo>
                            <a:pt x="29" y="122"/>
                          </a:lnTo>
                          <a:lnTo>
                            <a:pt x="27" y="113"/>
                          </a:lnTo>
                          <a:lnTo>
                            <a:pt x="21" y="101"/>
                          </a:lnTo>
                          <a:lnTo>
                            <a:pt x="15" y="93"/>
                          </a:lnTo>
                          <a:lnTo>
                            <a:pt x="12" y="81"/>
                          </a:lnTo>
                          <a:lnTo>
                            <a:pt x="9" y="72"/>
                          </a:lnTo>
                          <a:lnTo>
                            <a:pt x="9" y="63"/>
                          </a:lnTo>
                          <a:lnTo>
                            <a:pt x="6" y="52"/>
                          </a:lnTo>
                          <a:lnTo>
                            <a:pt x="3" y="43"/>
                          </a:lnTo>
                          <a:lnTo>
                            <a:pt x="3" y="34"/>
                          </a:lnTo>
                          <a:lnTo>
                            <a:pt x="3" y="26"/>
                          </a:lnTo>
                          <a:lnTo>
                            <a:pt x="0" y="17"/>
                          </a:lnTo>
                          <a:lnTo>
                            <a:pt x="0" y="8"/>
                          </a:lnTo>
                          <a:lnTo>
                            <a:pt x="0" y="2"/>
                          </a:lnTo>
                          <a:lnTo>
                            <a:pt x="27" y="0"/>
                          </a:lnTo>
                          <a:close/>
                        </a:path>
                      </a:pathLst>
                    </a:custGeom>
                    <a:solidFill>
                      <a:srgbClr val="000000"/>
                    </a:solidFill>
                    <a:ln w="9525">
                      <a:noFill/>
                      <a:round/>
                      <a:headEnd/>
                      <a:tailEnd/>
                    </a:ln>
                  </p:spPr>
                  <p:txBody>
                    <a:bodyPr/>
                    <a:lstStyle/>
                    <a:p>
                      <a:endParaRPr lang="en-US"/>
                    </a:p>
                  </p:txBody>
                </p:sp>
                <p:sp>
                  <p:nvSpPr>
                    <p:cNvPr id="18912" name="Freeform 110"/>
                    <p:cNvSpPr>
                      <a:spLocks/>
                    </p:cNvSpPr>
                    <p:nvPr/>
                  </p:nvSpPr>
                  <p:spPr bwMode="auto">
                    <a:xfrm>
                      <a:off x="4620" y="1119"/>
                      <a:ext cx="91" cy="244"/>
                    </a:xfrm>
                    <a:custGeom>
                      <a:avLst/>
                      <a:gdLst>
                        <a:gd name="T0" fmla="*/ 9 w 91"/>
                        <a:gd name="T1" fmla="*/ 104 h 244"/>
                        <a:gd name="T2" fmla="*/ 6 w 91"/>
                        <a:gd name="T3" fmla="*/ 87 h 244"/>
                        <a:gd name="T4" fmla="*/ 6 w 91"/>
                        <a:gd name="T5" fmla="*/ 70 h 244"/>
                        <a:gd name="T6" fmla="*/ 6 w 91"/>
                        <a:gd name="T7" fmla="*/ 55 h 244"/>
                        <a:gd name="T8" fmla="*/ 6 w 91"/>
                        <a:gd name="T9" fmla="*/ 43 h 244"/>
                        <a:gd name="T10" fmla="*/ 6 w 91"/>
                        <a:gd name="T11" fmla="*/ 32 h 244"/>
                        <a:gd name="T12" fmla="*/ 3 w 91"/>
                        <a:gd name="T13" fmla="*/ 20 h 244"/>
                        <a:gd name="T14" fmla="*/ 3 w 91"/>
                        <a:gd name="T15" fmla="*/ 11 h 244"/>
                        <a:gd name="T16" fmla="*/ 0 w 91"/>
                        <a:gd name="T17" fmla="*/ 0 h 244"/>
                        <a:gd name="T18" fmla="*/ 0 w 91"/>
                        <a:gd name="T19" fmla="*/ 3 h 244"/>
                        <a:gd name="T20" fmla="*/ 3 w 91"/>
                        <a:gd name="T21" fmla="*/ 6 h 244"/>
                        <a:gd name="T22" fmla="*/ 9 w 91"/>
                        <a:gd name="T23" fmla="*/ 11 h 244"/>
                        <a:gd name="T24" fmla="*/ 15 w 91"/>
                        <a:gd name="T25" fmla="*/ 20 h 244"/>
                        <a:gd name="T26" fmla="*/ 23 w 91"/>
                        <a:gd name="T27" fmla="*/ 29 h 244"/>
                        <a:gd name="T28" fmla="*/ 35 w 91"/>
                        <a:gd name="T29" fmla="*/ 38 h 244"/>
                        <a:gd name="T30" fmla="*/ 44 w 91"/>
                        <a:gd name="T31" fmla="*/ 49 h 244"/>
                        <a:gd name="T32" fmla="*/ 58 w 91"/>
                        <a:gd name="T33" fmla="*/ 61 h 244"/>
                        <a:gd name="T34" fmla="*/ 61 w 91"/>
                        <a:gd name="T35" fmla="*/ 67 h 244"/>
                        <a:gd name="T36" fmla="*/ 70 w 91"/>
                        <a:gd name="T37" fmla="*/ 78 h 244"/>
                        <a:gd name="T38" fmla="*/ 79 w 91"/>
                        <a:gd name="T39" fmla="*/ 99 h 244"/>
                        <a:gd name="T40" fmla="*/ 88 w 91"/>
                        <a:gd name="T41" fmla="*/ 125 h 244"/>
                        <a:gd name="T42" fmla="*/ 91 w 91"/>
                        <a:gd name="T43" fmla="*/ 151 h 244"/>
                        <a:gd name="T44" fmla="*/ 91 w 91"/>
                        <a:gd name="T45" fmla="*/ 183 h 244"/>
                        <a:gd name="T46" fmla="*/ 79 w 91"/>
                        <a:gd name="T47" fmla="*/ 215 h 244"/>
                        <a:gd name="T48" fmla="*/ 56 w 91"/>
                        <a:gd name="T49" fmla="*/ 244 h 244"/>
                        <a:gd name="T50" fmla="*/ 41 w 91"/>
                        <a:gd name="T51" fmla="*/ 226 h 244"/>
                        <a:gd name="T52" fmla="*/ 32 w 91"/>
                        <a:gd name="T53" fmla="*/ 209 h 244"/>
                        <a:gd name="T54" fmla="*/ 23 w 91"/>
                        <a:gd name="T55" fmla="*/ 189 h 244"/>
                        <a:gd name="T56" fmla="*/ 18 w 91"/>
                        <a:gd name="T57" fmla="*/ 171 h 244"/>
                        <a:gd name="T58" fmla="*/ 12 w 91"/>
                        <a:gd name="T59" fmla="*/ 151 h 244"/>
                        <a:gd name="T60" fmla="*/ 12 w 91"/>
                        <a:gd name="T61" fmla="*/ 133 h 244"/>
                        <a:gd name="T62" fmla="*/ 9 w 91"/>
                        <a:gd name="T63" fmla="*/ 119 h 244"/>
                        <a:gd name="T64" fmla="*/ 9 w 91"/>
                        <a:gd name="T65" fmla="*/ 104 h 2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244"/>
                        <a:gd name="T101" fmla="*/ 91 w 91"/>
                        <a:gd name="T102" fmla="*/ 244 h 2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244">
                          <a:moveTo>
                            <a:pt x="9" y="104"/>
                          </a:moveTo>
                          <a:lnTo>
                            <a:pt x="6" y="87"/>
                          </a:lnTo>
                          <a:lnTo>
                            <a:pt x="6" y="70"/>
                          </a:lnTo>
                          <a:lnTo>
                            <a:pt x="6" y="55"/>
                          </a:lnTo>
                          <a:lnTo>
                            <a:pt x="6" y="43"/>
                          </a:lnTo>
                          <a:lnTo>
                            <a:pt x="6" y="32"/>
                          </a:lnTo>
                          <a:lnTo>
                            <a:pt x="3" y="20"/>
                          </a:lnTo>
                          <a:lnTo>
                            <a:pt x="3" y="11"/>
                          </a:lnTo>
                          <a:lnTo>
                            <a:pt x="0" y="0"/>
                          </a:lnTo>
                          <a:lnTo>
                            <a:pt x="0" y="3"/>
                          </a:lnTo>
                          <a:lnTo>
                            <a:pt x="3" y="6"/>
                          </a:lnTo>
                          <a:lnTo>
                            <a:pt x="9" y="11"/>
                          </a:lnTo>
                          <a:lnTo>
                            <a:pt x="15" y="20"/>
                          </a:lnTo>
                          <a:lnTo>
                            <a:pt x="23" y="29"/>
                          </a:lnTo>
                          <a:lnTo>
                            <a:pt x="35" y="38"/>
                          </a:lnTo>
                          <a:lnTo>
                            <a:pt x="44" y="49"/>
                          </a:lnTo>
                          <a:lnTo>
                            <a:pt x="58" y="61"/>
                          </a:lnTo>
                          <a:lnTo>
                            <a:pt x="61" y="67"/>
                          </a:lnTo>
                          <a:lnTo>
                            <a:pt x="70" y="78"/>
                          </a:lnTo>
                          <a:lnTo>
                            <a:pt x="79" y="99"/>
                          </a:lnTo>
                          <a:lnTo>
                            <a:pt x="88" y="125"/>
                          </a:lnTo>
                          <a:lnTo>
                            <a:pt x="91" y="151"/>
                          </a:lnTo>
                          <a:lnTo>
                            <a:pt x="91" y="183"/>
                          </a:lnTo>
                          <a:lnTo>
                            <a:pt x="79" y="215"/>
                          </a:lnTo>
                          <a:lnTo>
                            <a:pt x="56" y="244"/>
                          </a:lnTo>
                          <a:lnTo>
                            <a:pt x="41" y="226"/>
                          </a:lnTo>
                          <a:lnTo>
                            <a:pt x="32" y="209"/>
                          </a:lnTo>
                          <a:lnTo>
                            <a:pt x="23" y="189"/>
                          </a:lnTo>
                          <a:lnTo>
                            <a:pt x="18" y="171"/>
                          </a:lnTo>
                          <a:lnTo>
                            <a:pt x="12" y="151"/>
                          </a:lnTo>
                          <a:lnTo>
                            <a:pt x="12" y="133"/>
                          </a:lnTo>
                          <a:lnTo>
                            <a:pt x="9" y="119"/>
                          </a:lnTo>
                          <a:lnTo>
                            <a:pt x="9" y="104"/>
                          </a:lnTo>
                          <a:close/>
                        </a:path>
                      </a:pathLst>
                    </a:custGeom>
                    <a:solidFill>
                      <a:srgbClr val="FFFFFF"/>
                    </a:solidFill>
                    <a:ln w="9525">
                      <a:noFill/>
                      <a:round/>
                      <a:headEnd/>
                      <a:tailEnd/>
                    </a:ln>
                  </p:spPr>
                  <p:txBody>
                    <a:bodyPr/>
                    <a:lstStyle/>
                    <a:p>
                      <a:endParaRPr lang="en-US"/>
                    </a:p>
                  </p:txBody>
                </p:sp>
                <p:sp>
                  <p:nvSpPr>
                    <p:cNvPr id="18913" name="Freeform 111"/>
                    <p:cNvSpPr>
                      <a:spLocks/>
                    </p:cNvSpPr>
                    <p:nvPr/>
                  </p:nvSpPr>
                  <p:spPr bwMode="auto">
                    <a:xfrm>
                      <a:off x="4620" y="1119"/>
                      <a:ext cx="56" cy="244"/>
                    </a:xfrm>
                    <a:custGeom>
                      <a:avLst/>
                      <a:gdLst>
                        <a:gd name="T0" fmla="*/ 0 w 56"/>
                        <a:gd name="T1" fmla="*/ 0 h 244"/>
                        <a:gd name="T2" fmla="*/ 0 w 56"/>
                        <a:gd name="T3" fmla="*/ 3 h 244"/>
                        <a:gd name="T4" fmla="*/ 0 w 56"/>
                        <a:gd name="T5" fmla="*/ 6 h 244"/>
                        <a:gd name="T6" fmla="*/ 3 w 56"/>
                        <a:gd name="T7" fmla="*/ 11 h 244"/>
                        <a:gd name="T8" fmla="*/ 3 w 56"/>
                        <a:gd name="T9" fmla="*/ 20 h 244"/>
                        <a:gd name="T10" fmla="*/ 3 w 56"/>
                        <a:gd name="T11" fmla="*/ 29 h 244"/>
                        <a:gd name="T12" fmla="*/ 6 w 56"/>
                        <a:gd name="T13" fmla="*/ 40 h 244"/>
                        <a:gd name="T14" fmla="*/ 6 w 56"/>
                        <a:gd name="T15" fmla="*/ 49 h 244"/>
                        <a:gd name="T16" fmla="*/ 6 w 56"/>
                        <a:gd name="T17" fmla="*/ 61 h 244"/>
                        <a:gd name="T18" fmla="*/ 6 w 56"/>
                        <a:gd name="T19" fmla="*/ 70 h 244"/>
                        <a:gd name="T20" fmla="*/ 6 w 56"/>
                        <a:gd name="T21" fmla="*/ 78 h 244"/>
                        <a:gd name="T22" fmla="*/ 6 w 56"/>
                        <a:gd name="T23" fmla="*/ 93 h 244"/>
                        <a:gd name="T24" fmla="*/ 9 w 56"/>
                        <a:gd name="T25" fmla="*/ 107 h 244"/>
                        <a:gd name="T26" fmla="*/ 9 w 56"/>
                        <a:gd name="T27" fmla="*/ 125 h 244"/>
                        <a:gd name="T28" fmla="*/ 12 w 56"/>
                        <a:gd name="T29" fmla="*/ 139 h 244"/>
                        <a:gd name="T30" fmla="*/ 12 w 56"/>
                        <a:gd name="T31" fmla="*/ 157 h 244"/>
                        <a:gd name="T32" fmla="*/ 15 w 56"/>
                        <a:gd name="T33" fmla="*/ 168 h 244"/>
                        <a:gd name="T34" fmla="*/ 21 w 56"/>
                        <a:gd name="T35" fmla="*/ 183 h 244"/>
                        <a:gd name="T36" fmla="*/ 26 w 56"/>
                        <a:gd name="T37" fmla="*/ 197 h 244"/>
                        <a:gd name="T38" fmla="*/ 32 w 56"/>
                        <a:gd name="T39" fmla="*/ 209 h 244"/>
                        <a:gd name="T40" fmla="*/ 38 w 56"/>
                        <a:gd name="T41" fmla="*/ 221 h 244"/>
                        <a:gd name="T42" fmla="*/ 44 w 56"/>
                        <a:gd name="T43" fmla="*/ 229 h 244"/>
                        <a:gd name="T44" fmla="*/ 50 w 56"/>
                        <a:gd name="T45" fmla="*/ 238 h 244"/>
                        <a:gd name="T46" fmla="*/ 53 w 56"/>
                        <a:gd name="T47" fmla="*/ 241 h 244"/>
                        <a:gd name="T48" fmla="*/ 56 w 56"/>
                        <a:gd name="T49" fmla="*/ 244 h 244"/>
                        <a:gd name="T50" fmla="*/ 47 w 56"/>
                        <a:gd name="T51" fmla="*/ 212 h 244"/>
                        <a:gd name="T52" fmla="*/ 41 w 56"/>
                        <a:gd name="T53" fmla="*/ 183 h 244"/>
                        <a:gd name="T54" fmla="*/ 35 w 56"/>
                        <a:gd name="T55" fmla="*/ 157 h 244"/>
                        <a:gd name="T56" fmla="*/ 29 w 56"/>
                        <a:gd name="T57" fmla="*/ 131 h 244"/>
                        <a:gd name="T58" fmla="*/ 26 w 56"/>
                        <a:gd name="T59" fmla="*/ 104 h 244"/>
                        <a:gd name="T60" fmla="*/ 23 w 56"/>
                        <a:gd name="T61" fmla="*/ 84 h 244"/>
                        <a:gd name="T62" fmla="*/ 23 w 56"/>
                        <a:gd name="T63" fmla="*/ 67 h 244"/>
                        <a:gd name="T64" fmla="*/ 23 w 56"/>
                        <a:gd name="T65" fmla="*/ 49 h 244"/>
                        <a:gd name="T66" fmla="*/ 21 w 56"/>
                        <a:gd name="T67" fmla="*/ 43 h 244"/>
                        <a:gd name="T68" fmla="*/ 21 w 56"/>
                        <a:gd name="T69" fmla="*/ 38 h 244"/>
                        <a:gd name="T70" fmla="*/ 18 w 56"/>
                        <a:gd name="T71" fmla="*/ 29 h 244"/>
                        <a:gd name="T72" fmla="*/ 12 w 56"/>
                        <a:gd name="T73" fmla="*/ 23 h 244"/>
                        <a:gd name="T74" fmla="*/ 9 w 56"/>
                        <a:gd name="T75" fmla="*/ 17 h 244"/>
                        <a:gd name="T76" fmla="*/ 6 w 56"/>
                        <a:gd name="T77" fmla="*/ 11 h 244"/>
                        <a:gd name="T78" fmla="*/ 3 w 56"/>
                        <a:gd name="T79" fmla="*/ 9 h 244"/>
                        <a:gd name="T80" fmla="*/ 3 w 56"/>
                        <a:gd name="T81" fmla="*/ 6 h 244"/>
                        <a:gd name="T82" fmla="*/ 0 w 56"/>
                        <a:gd name="T83" fmla="*/ 0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
                        <a:gd name="T127" fmla="*/ 0 h 244"/>
                        <a:gd name="T128" fmla="*/ 56 w 56"/>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 h="244">
                          <a:moveTo>
                            <a:pt x="0" y="0"/>
                          </a:moveTo>
                          <a:lnTo>
                            <a:pt x="0" y="3"/>
                          </a:lnTo>
                          <a:lnTo>
                            <a:pt x="0" y="6"/>
                          </a:lnTo>
                          <a:lnTo>
                            <a:pt x="3" y="11"/>
                          </a:lnTo>
                          <a:lnTo>
                            <a:pt x="3" y="20"/>
                          </a:lnTo>
                          <a:lnTo>
                            <a:pt x="3" y="29"/>
                          </a:lnTo>
                          <a:lnTo>
                            <a:pt x="6" y="40"/>
                          </a:lnTo>
                          <a:lnTo>
                            <a:pt x="6" y="49"/>
                          </a:lnTo>
                          <a:lnTo>
                            <a:pt x="6" y="61"/>
                          </a:lnTo>
                          <a:lnTo>
                            <a:pt x="6" y="70"/>
                          </a:lnTo>
                          <a:lnTo>
                            <a:pt x="6" y="78"/>
                          </a:lnTo>
                          <a:lnTo>
                            <a:pt x="6" y="93"/>
                          </a:lnTo>
                          <a:lnTo>
                            <a:pt x="9" y="107"/>
                          </a:lnTo>
                          <a:lnTo>
                            <a:pt x="9" y="125"/>
                          </a:lnTo>
                          <a:lnTo>
                            <a:pt x="12" y="139"/>
                          </a:lnTo>
                          <a:lnTo>
                            <a:pt x="12" y="157"/>
                          </a:lnTo>
                          <a:lnTo>
                            <a:pt x="15" y="168"/>
                          </a:lnTo>
                          <a:lnTo>
                            <a:pt x="21" y="183"/>
                          </a:lnTo>
                          <a:lnTo>
                            <a:pt x="26" y="197"/>
                          </a:lnTo>
                          <a:lnTo>
                            <a:pt x="32" y="209"/>
                          </a:lnTo>
                          <a:lnTo>
                            <a:pt x="38" y="221"/>
                          </a:lnTo>
                          <a:lnTo>
                            <a:pt x="44" y="229"/>
                          </a:lnTo>
                          <a:lnTo>
                            <a:pt x="50" y="238"/>
                          </a:lnTo>
                          <a:lnTo>
                            <a:pt x="53" y="241"/>
                          </a:lnTo>
                          <a:lnTo>
                            <a:pt x="56" y="244"/>
                          </a:lnTo>
                          <a:lnTo>
                            <a:pt x="47" y="212"/>
                          </a:lnTo>
                          <a:lnTo>
                            <a:pt x="41" y="183"/>
                          </a:lnTo>
                          <a:lnTo>
                            <a:pt x="35" y="157"/>
                          </a:lnTo>
                          <a:lnTo>
                            <a:pt x="29" y="131"/>
                          </a:lnTo>
                          <a:lnTo>
                            <a:pt x="26" y="104"/>
                          </a:lnTo>
                          <a:lnTo>
                            <a:pt x="23" y="84"/>
                          </a:lnTo>
                          <a:lnTo>
                            <a:pt x="23" y="67"/>
                          </a:lnTo>
                          <a:lnTo>
                            <a:pt x="23" y="49"/>
                          </a:lnTo>
                          <a:lnTo>
                            <a:pt x="21" y="43"/>
                          </a:lnTo>
                          <a:lnTo>
                            <a:pt x="21" y="38"/>
                          </a:lnTo>
                          <a:lnTo>
                            <a:pt x="18" y="29"/>
                          </a:lnTo>
                          <a:lnTo>
                            <a:pt x="12" y="23"/>
                          </a:lnTo>
                          <a:lnTo>
                            <a:pt x="9" y="17"/>
                          </a:lnTo>
                          <a:lnTo>
                            <a:pt x="6" y="11"/>
                          </a:lnTo>
                          <a:lnTo>
                            <a:pt x="3" y="9"/>
                          </a:lnTo>
                          <a:lnTo>
                            <a:pt x="3" y="6"/>
                          </a:lnTo>
                          <a:lnTo>
                            <a:pt x="0" y="0"/>
                          </a:lnTo>
                        </a:path>
                      </a:pathLst>
                    </a:custGeom>
                    <a:noFill/>
                    <a:ln w="14288">
                      <a:solidFill>
                        <a:srgbClr val="000000"/>
                      </a:solidFill>
                      <a:round/>
                      <a:headEnd/>
                      <a:tailEnd/>
                    </a:ln>
                  </p:spPr>
                  <p:txBody>
                    <a:bodyPr/>
                    <a:lstStyle/>
                    <a:p>
                      <a:endParaRPr lang="en-US"/>
                    </a:p>
                  </p:txBody>
                </p:sp>
                <p:sp>
                  <p:nvSpPr>
                    <p:cNvPr id="18914" name="Freeform 112"/>
                    <p:cNvSpPr>
                      <a:spLocks/>
                    </p:cNvSpPr>
                    <p:nvPr/>
                  </p:nvSpPr>
                  <p:spPr bwMode="auto">
                    <a:xfrm>
                      <a:off x="4620" y="1119"/>
                      <a:ext cx="56" cy="244"/>
                    </a:xfrm>
                    <a:custGeom>
                      <a:avLst/>
                      <a:gdLst>
                        <a:gd name="T0" fmla="*/ 0 w 56"/>
                        <a:gd name="T1" fmla="*/ 0 h 244"/>
                        <a:gd name="T2" fmla="*/ 0 w 56"/>
                        <a:gd name="T3" fmla="*/ 3 h 244"/>
                        <a:gd name="T4" fmla="*/ 0 w 56"/>
                        <a:gd name="T5" fmla="*/ 6 h 244"/>
                        <a:gd name="T6" fmla="*/ 3 w 56"/>
                        <a:gd name="T7" fmla="*/ 11 h 244"/>
                        <a:gd name="T8" fmla="*/ 3 w 56"/>
                        <a:gd name="T9" fmla="*/ 20 h 244"/>
                        <a:gd name="T10" fmla="*/ 3 w 56"/>
                        <a:gd name="T11" fmla="*/ 29 h 244"/>
                        <a:gd name="T12" fmla="*/ 6 w 56"/>
                        <a:gd name="T13" fmla="*/ 40 h 244"/>
                        <a:gd name="T14" fmla="*/ 6 w 56"/>
                        <a:gd name="T15" fmla="*/ 49 h 244"/>
                        <a:gd name="T16" fmla="*/ 6 w 56"/>
                        <a:gd name="T17" fmla="*/ 61 h 244"/>
                        <a:gd name="T18" fmla="*/ 6 w 56"/>
                        <a:gd name="T19" fmla="*/ 70 h 244"/>
                        <a:gd name="T20" fmla="*/ 6 w 56"/>
                        <a:gd name="T21" fmla="*/ 78 h 244"/>
                        <a:gd name="T22" fmla="*/ 6 w 56"/>
                        <a:gd name="T23" fmla="*/ 93 h 244"/>
                        <a:gd name="T24" fmla="*/ 9 w 56"/>
                        <a:gd name="T25" fmla="*/ 107 h 244"/>
                        <a:gd name="T26" fmla="*/ 9 w 56"/>
                        <a:gd name="T27" fmla="*/ 125 h 244"/>
                        <a:gd name="T28" fmla="*/ 12 w 56"/>
                        <a:gd name="T29" fmla="*/ 139 h 244"/>
                        <a:gd name="T30" fmla="*/ 12 w 56"/>
                        <a:gd name="T31" fmla="*/ 157 h 244"/>
                        <a:gd name="T32" fmla="*/ 15 w 56"/>
                        <a:gd name="T33" fmla="*/ 168 h 244"/>
                        <a:gd name="T34" fmla="*/ 21 w 56"/>
                        <a:gd name="T35" fmla="*/ 183 h 244"/>
                        <a:gd name="T36" fmla="*/ 26 w 56"/>
                        <a:gd name="T37" fmla="*/ 197 h 244"/>
                        <a:gd name="T38" fmla="*/ 32 w 56"/>
                        <a:gd name="T39" fmla="*/ 209 h 244"/>
                        <a:gd name="T40" fmla="*/ 38 w 56"/>
                        <a:gd name="T41" fmla="*/ 221 h 244"/>
                        <a:gd name="T42" fmla="*/ 44 w 56"/>
                        <a:gd name="T43" fmla="*/ 229 h 244"/>
                        <a:gd name="T44" fmla="*/ 50 w 56"/>
                        <a:gd name="T45" fmla="*/ 238 h 244"/>
                        <a:gd name="T46" fmla="*/ 53 w 56"/>
                        <a:gd name="T47" fmla="*/ 241 h 244"/>
                        <a:gd name="T48" fmla="*/ 56 w 56"/>
                        <a:gd name="T49" fmla="*/ 244 h 244"/>
                        <a:gd name="T50" fmla="*/ 47 w 56"/>
                        <a:gd name="T51" fmla="*/ 212 h 244"/>
                        <a:gd name="T52" fmla="*/ 41 w 56"/>
                        <a:gd name="T53" fmla="*/ 183 h 244"/>
                        <a:gd name="T54" fmla="*/ 35 w 56"/>
                        <a:gd name="T55" fmla="*/ 157 h 244"/>
                        <a:gd name="T56" fmla="*/ 29 w 56"/>
                        <a:gd name="T57" fmla="*/ 131 h 244"/>
                        <a:gd name="T58" fmla="*/ 26 w 56"/>
                        <a:gd name="T59" fmla="*/ 104 h 244"/>
                        <a:gd name="T60" fmla="*/ 23 w 56"/>
                        <a:gd name="T61" fmla="*/ 84 h 244"/>
                        <a:gd name="T62" fmla="*/ 23 w 56"/>
                        <a:gd name="T63" fmla="*/ 67 h 244"/>
                        <a:gd name="T64" fmla="*/ 23 w 56"/>
                        <a:gd name="T65" fmla="*/ 49 h 244"/>
                        <a:gd name="T66" fmla="*/ 21 w 56"/>
                        <a:gd name="T67" fmla="*/ 43 h 244"/>
                        <a:gd name="T68" fmla="*/ 21 w 56"/>
                        <a:gd name="T69" fmla="*/ 38 h 244"/>
                        <a:gd name="T70" fmla="*/ 18 w 56"/>
                        <a:gd name="T71" fmla="*/ 29 h 244"/>
                        <a:gd name="T72" fmla="*/ 12 w 56"/>
                        <a:gd name="T73" fmla="*/ 23 h 244"/>
                        <a:gd name="T74" fmla="*/ 9 w 56"/>
                        <a:gd name="T75" fmla="*/ 17 h 244"/>
                        <a:gd name="T76" fmla="*/ 6 w 56"/>
                        <a:gd name="T77" fmla="*/ 11 h 244"/>
                        <a:gd name="T78" fmla="*/ 3 w 56"/>
                        <a:gd name="T79" fmla="*/ 9 h 244"/>
                        <a:gd name="T80" fmla="*/ 3 w 56"/>
                        <a:gd name="T81" fmla="*/ 6 h 244"/>
                        <a:gd name="T82" fmla="*/ 0 w 56"/>
                        <a:gd name="T83" fmla="*/ 0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
                        <a:gd name="T127" fmla="*/ 0 h 244"/>
                        <a:gd name="T128" fmla="*/ 56 w 56"/>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 h="244">
                          <a:moveTo>
                            <a:pt x="0" y="0"/>
                          </a:moveTo>
                          <a:lnTo>
                            <a:pt x="0" y="3"/>
                          </a:lnTo>
                          <a:lnTo>
                            <a:pt x="0" y="6"/>
                          </a:lnTo>
                          <a:lnTo>
                            <a:pt x="3" y="11"/>
                          </a:lnTo>
                          <a:lnTo>
                            <a:pt x="3" y="20"/>
                          </a:lnTo>
                          <a:lnTo>
                            <a:pt x="3" y="29"/>
                          </a:lnTo>
                          <a:lnTo>
                            <a:pt x="6" y="40"/>
                          </a:lnTo>
                          <a:lnTo>
                            <a:pt x="6" y="49"/>
                          </a:lnTo>
                          <a:lnTo>
                            <a:pt x="6" y="61"/>
                          </a:lnTo>
                          <a:lnTo>
                            <a:pt x="6" y="70"/>
                          </a:lnTo>
                          <a:lnTo>
                            <a:pt x="6" y="78"/>
                          </a:lnTo>
                          <a:lnTo>
                            <a:pt x="6" y="93"/>
                          </a:lnTo>
                          <a:lnTo>
                            <a:pt x="9" y="107"/>
                          </a:lnTo>
                          <a:lnTo>
                            <a:pt x="9" y="125"/>
                          </a:lnTo>
                          <a:lnTo>
                            <a:pt x="12" y="139"/>
                          </a:lnTo>
                          <a:lnTo>
                            <a:pt x="12" y="157"/>
                          </a:lnTo>
                          <a:lnTo>
                            <a:pt x="15" y="168"/>
                          </a:lnTo>
                          <a:lnTo>
                            <a:pt x="21" y="183"/>
                          </a:lnTo>
                          <a:lnTo>
                            <a:pt x="26" y="197"/>
                          </a:lnTo>
                          <a:lnTo>
                            <a:pt x="32" y="209"/>
                          </a:lnTo>
                          <a:lnTo>
                            <a:pt x="38" y="221"/>
                          </a:lnTo>
                          <a:lnTo>
                            <a:pt x="44" y="229"/>
                          </a:lnTo>
                          <a:lnTo>
                            <a:pt x="50" y="238"/>
                          </a:lnTo>
                          <a:lnTo>
                            <a:pt x="53" y="241"/>
                          </a:lnTo>
                          <a:lnTo>
                            <a:pt x="56" y="244"/>
                          </a:lnTo>
                          <a:lnTo>
                            <a:pt x="47" y="212"/>
                          </a:lnTo>
                          <a:lnTo>
                            <a:pt x="41" y="183"/>
                          </a:lnTo>
                          <a:lnTo>
                            <a:pt x="35" y="157"/>
                          </a:lnTo>
                          <a:lnTo>
                            <a:pt x="29" y="131"/>
                          </a:lnTo>
                          <a:lnTo>
                            <a:pt x="26" y="104"/>
                          </a:lnTo>
                          <a:lnTo>
                            <a:pt x="23" y="84"/>
                          </a:lnTo>
                          <a:lnTo>
                            <a:pt x="23" y="67"/>
                          </a:lnTo>
                          <a:lnTo>
                            <a:pt x="23" y="49"/>
                          </a:lnTo>
                          <a:lnTo>
                            <a:pt x="21" y="43"/>
                          </a:lnTo>
                          <a:lnTo>
                            <a:pt x="21" y="38"/>
                          </a:lnTo>
                          <a:lnTo>
                            <a:pt x="18" y="29"/>
                          </a:lnTo>
                          <a:lnTo>
                            <a:pt x="12" y="23"/>
                          </a:lnTo>
                          <a:lnTo>
                            <a:pt x="9" y="17"/>
                          </a:lnTo>
                          <a:lnTo>
                            <a:pt x="6" y="11"/>
                          </a:lnTo>
                          <a:lnTo>
                            <a:pt x="3" y="9"/>
                          </a:lnTo>
                          <a:lnTo>
                            <a:pt x="3" y="6"/>
                          </a:lnTo>
                          <a:lnTo>
                            <a:pt x="0" y="0"/>
                          </a:lnTo>
                          <a:close/>
                        </a:path>
                      </a:pathLst>
                    </a:custGeom>
                    <a:solidFill>
                      <a:srgbClr val="FFBA00"/>
                    </a:solidFill>
                    <a:ln w="9525">
                      <a:noFill/>
                      <a:round/>
                      <a:headEnd/>
                      <a:tailEnd/>
                    </a:ln>
                  </p:spPr>
                  <p:txBody>
                    <a:bodyPr/>
                    <a:lstStyle/>
                    <a:p>
                      <a:endParaRPr lang="en-US"/>
                    </a:p>
                  </p:txBody>
                </p:sp>
                <p:sp>
                  <p:nvSpPr>
                    <p:cNvPr id="18915" name="Freeform 113"/>
                    <p:cNvSpPr>
                      <a:spLocks/>
                    </p:cNvSpPr>
                    <p:nvPr/>
                  </p:nvSpPr>
                  <p:spPr bwMode="auto">
                    <a:xfrm>
                      <a:off x="4740" y="1270"/>
                      <a:ext cx="67" cy="26"/>
                    </a:xfrm>
                    <a:custGeom>
                      <a:avLst/>
                      <a:gdLst>
                        <a:gd name="T0" fmla="*/ 38 w 67"/>
                        <a:gd name="T1" fmla="*/ 9 h 26"/>
                        <a:gd name="T2" fmla="*/ 58 w 67"/>
                        <a:gd name="T3" fmla="*/ 23 h 26"/>
                        <a:gd name="T4" fmla="*/ 55 w 67"/>
                        <a:gd name="T5" fmla="*/ 23 h 26"/>
                        <a:gd name="T6" fmla="*/ 49 w 67"/>
                        <a:gd name="T7" fmla="*/ 26 h 26"/>
                        <a:gd name="T8" fmla="*/ 46 w 67"/>
                        <a:gd name="T9" fmla="*/ 26 h 26"/>
                        <a:gd name="T10" fmla="*/ 44 w 67"/>
                        <a:gd name="T11" fmla="*/ 26 h 26"/>
                        <a:gd name="T12" fmla="*/ 41 w 67"/>
                        <a:gd name="T13" fmla="*/ 26 h 26"/>
                        <a:gd name="T14" fmla="*/ 38 w 67"/>
                        <a:gd name="T15" fmla="*/ 26 h 26"/>
                        <a:gd name="T16" fmla="*/ 35 w 67"/>
                        <a:gd name="T17" fmla="*/ 26 h 26"/>
                        <a:gd name="T18" fmla="*/ 32 w 67"/>
                        <a:gd name="T19" fmla="*/ 26 h 26"/>
                        <a:gd name="T20" fmla="*/ 29 w 67"/>
                        <a:gd name="T21" fmla="*/ 26 h 26"/>
                        <a:gd name="T22" fmla="*/ 26 w 67"/>
                        <a:gd name="T23" fmla="*/ 26 h 26"/>
                        <a:gd name="T24" fmla="*/ 20 w 67"/>
                        <a:gd name="T25" fmla="*/ 26 h 26"/>
                        <a:gd name="T26" fmla="*/ 17 w 67"/>
                        <a:gd name="T27" fmla="*/ 26 h 26"/>
                        <a:gd name="T28" fmla="*/ 14 w 67"/>
                        <a:gd name="T29" fmla="*/ 26 h 26"/>
                        <a:gd name="T30" fmla="*/ 11 w 67"/>
                        <a:gd name="T31" fmla="*/ 26 h 26"/>
                        <a:gd name="T32" fmla="*/ 9 w 67"/>
                        <a:gd name="T33" fmla="*/ 26 h 26"/>
                        <a:gd name="T34" fmla="*/ 3 w 67"/>
                        <a:gd name="T35" fmla="*/ 26 h 26"/>
                        <a:gd name="T36" fmla="*/ 0 w 67"/>
                        <a:gd name="T37" fmla="*/ 0 h 26"/>
                        <a:gd name="T38" fmla="*/ 6 w 67"/>
                        <a:gd name="T39" fmla="*/ 0 h 26"/>
                        <a:gd name="T40" fmla="*/ 11 w 67"/>
                        <a:gd name="T41" fmla="*/ 0 h 26"/>
                        <a:gd name="T42" fmla="*/ 14 w 67"/>
                        <a:gd name="T43" fmla="*/ 0 h 26"/>
                        <a:gd name="T44" fmla="*/ 17 w 67"/>
                        <a:gd name="T45" fmla="*/ 0 h 26"/>
                        <a:gd name="T46" fmla="*/ 20 w 67"/>
                        <a:gd name="T47" fmla="*/ 0 h 26"/>
                        <a:gd name="T48" fmla="*/ 26 w 67"/>
                        <a:gd name="T49" fmla="*/ 0 h 26"/>
                        <a:gd name="T50" fmla="*/ 29 w 67"/>
                        <a:gd name="T51" fmla="*/ 0 h 26"/>
                        <a:gd name="T52" fmla="*/ 32 w 67"/>
                        <a:gd name="T53" fmla="*/ 0 h 26"/>
                        <a:gd name="T54" fmla="*/ 35 w 67"/>
                        <a:gd name="T55" fmla="*/ 0 h 26"/>
                        <a:gd name="T56" fmla="*/ 38 w 67"/>
                        <a:gd name="T57" fmla="*/ 0 h 26"/>
                        <a:gd name="T58" fmla="*/ 41 w 67"/>
                        <a:gd name="T59" fmla="*/ 0 h 26"/>
                        <a:gd name="T60" fmla="*/ 41 w 67"/>
                        <a:gd name="T61" fmla="*/ 0 h 26"/>
                        <a:gd name="T62" fmla="*/ 44 w 67"/>
                        <a:gd name="T63" fmla="*/ 0 h 26"/>
                        <a:gd name="T64" fmla="*/ 46 w 67"/>
                        <a:gd name="T65" fmla="*/ 0 h 26"/>
                        <a:gd name="T66" fmla="*/ 46 w 67"/>
                        <a:gd name="T67" fmla="*/ 0 h 26"/>
                        <a:gd name="T68" fmla="*/ 46 w 67"/>
                        <a:gd name="T69" fmla="*/ 0 h 26"/>
                        <a:gd name="T70" fmla="*/ 67 w 67"/>
                        <a:gd name="T71" fmla="*/ 12 h 26"/>
                        <a:gd name="T72" fmla="*/ 38 w 67"/>
                        <a:gd name="T73" fmla="*/ 9 h 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26"/>
                        <a:gd name="T113" fmla="*/ 67 w 67"/>
                        <a:gd name="T114" fmla="*/ 26 h 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26">
                          <a:moveTo>
                            <a:pt x="38" y="9"/>
                          </a:moveTo>
                          <a:lnTo>
                            <a:pt x="58" y="23"/>
                          </a:lnTo>
                          <a:lnTo>
                            <a:pt x="55" y="23"/>
                          </a:lnTo>
                          <a:lnTo>
                            <a:pt x="49" y="26"/>
                          </a:lnTo>
                          <a:lnTo>
                            <a:pt x="46" y="26"/>
                          </a:lnTo>
                          <a:lnTo>
                            <a:pt x="44" y="26"/>
                          </a:lnTo>
                          <a:lnTo>
                            <a:pt x="41" y="26"/>
                          </a:lnTo>
                          <a:lnTo>
                            <a:pt x="38" y="26"/>
                          </a:lnTo>
                          <a:lnTo>
                            <a:pt x="35" y="26"/>
                          </a:lnTo>
                          <a:lnTo>
                            <a:pt x="32" y="26"/>
                          </a:lnTo>
                          <a:lnTo>
                            <a:pt x="29" y="26"/>
                          </a:lnTo>
                          <a:lnTo>
                            <a:pt x="26" y="26"/>
                          </a:lnTo>
                          <a:lnTo>
                            <a:pt x="20" y="26"/>
                          </a:lnTo>
                          <a:lnTo>
                            <a:pt x="17" y="26"/>
                          </a:lnTo>
                          <a:lnTo>
                            <a:pt x="14" y="26"/>
                          </a:lnTo>
                          <a:lnTo>
                            <a:pt x="11" y="26"/>
                          </a:lnTo>
                          <a:lnTo>
                            <a:pt x="9" y="26"/>
                          </a:lnTo>
                          <a:lnTo>
                            <a:pt x="3" y="26"/>
                          </a:lnTo>
                          <a:lnTo>
                            <a:pt x="0" y="0"/>
                          </a:lnTo>
                          <a:lnTo>
                            <a:pt x="6" y="0"/>
                          </a:lnTo>
                          <a:lnTo>
                            <a:pt x="11" y="0"/>
                          </a:lnTo>
                          <a:lnTo>
                            <a:pt x="14" y="0"/>
                          </a:lnTo>
                          <a:lnTo>
                            <a:pt x="17" y="0"/>
                          </a:lnTo>
                          <a:lnTo>
                            <a:pt x="20" y="0"/>
                          </a:lnTo>
                          <a:lnTo>
                            <a:pt x="26" y="0"/>
                          </a:lnTo>
                          <a:lnTo>
                            <a:pt x="29" y="0"/>
                          </a:lnTo>
                          <a:lnTo>
                            <a:pt x="32" y="0"/>
                          </a:lnTo>
                          <a:lnTo>
                            <a:pt x="35" y="0"/>
                          </a:lnTo>
                          <a:lnTo>
                            <a:pt x="38" y="0"/>
                          </a:lnTo>
                          <a:lnTo>
                            <a:pt x="41" y="0"/>
                          </a:lnTo>
                          <a:lnTo>
                            <a:pt x="44" y="0"/>
                          </a:lnTo>
                          <a:lnTo>
                            <a:pt x="46" y="0"/>
                          </a:lnTo>
                          <a:lnTo>
                            <a:pt x="67" y="12"/>
                          </a:lnTo>
                          <a:lnTo>
                            <a:pt x="38" y="9"/>
                          </a:lnTo>
                          <a:close/>
                        </a:path>
                      </a:pathLst>
                    </a:custGeom>
                    <a:solidFill>
                      <a:srgbClr val="000000"/>
                    </a:solidFill>
                    <a:ln w="9525">
                      <a:noFill/>
                      <a:round/>
                      <a:headEnd/>
                      <a:tailEnd/>
                    </a:ln>
                  </p:spPr>
                  <p:txBody>
                    <a:bodyPr/>
                    <a:lstStyle/>
                    <a:p>
                      <a:endParaRPr lang="en-US"/>
                    </a:p>
                  </p:txBody>
                </p:sp>
                <p:sp>
                  <p:nvSpPr>
                    <p:cNvPr id="18916" name="Freeform 114"/>
                    <p:cNvSpPr>
                      <a:spLocks/>
                    </p:cNvSpPr>
                    <p:nvPr/>
                  </p:nvSpPr>
                  <p:spPr bwMode="auto">
                    <a:xfrm>
                      <a:off x="4760" y="1279"/>
                      <a:ext cx="47" cy="66"/>
                    </a:xfrm>
                    <a:custGeom>
                      <a:avLst/>
                      <a:gdLst>
                        <a:gd name="T0" fmla="*/ 0 w 47"/>
                        <a:gd name="T1" fmla="*/ 52 h 66"/>
                        <a:gd name="T2" fmla="*/ 0 w 47"/>
                        <a:gd name="T3" fmla="*/ 52 h 66"/>
                        <a:gd name="T4" fmla="*/ 3 w 47"/>
                        <a:gd name="T5" fmla="*/ 49 h 66"/>
                        <a:gd name="T6" fmla="*/ 6 w 47"/>
                        <a:gd name="T7" fmla="*/ 43 h 66"/>
                        <a:gd name="T8" fmla="*/ 9 w 47"/>
                        <a:gd name="T9" fmla="*/ 40 h 66"/>
                        <a:gd name="T10" fmla="*/ 9 w 47"/>
                        <a:gd name="T11" fmla="*/ 37 h 66"/>
                        <a:gd name="T12" fmla="*/ 12 w 47"/>
                        <a:gd name="T13" fmla="*/ 32 h 66"/>
                        <a:gd name="T14" fmla="*/ 12 w 47"/>
                        <a:gd name="T15" fmla="*/ 26 h 66"/>
                        <a:gd name="T16" fmla="*/ 15 w 47"/>
                        <a:gd name="T17" fmla="*/ 23 h 66"/>
                        <a:gd name="T18" fmla="*/ 15 w 47"/>
                        <a:gd name="T19" fmla="*/ 17 h 66"/>
                        <a:gd name="T20" fmla="*/ 18 w 47"/>
                        <a:gd name="T21" fmla="*/ 14 h 66"/>
                        <a:gd name="T22" fmla="*/ 18 w 47"/>
                        <a:gd name="T23" fmla="*/ 11 h 66"/>
                        <a:gd name="T24" fmla="*/ 18 w 47"/>
                        <a:gd name="T25" fmla="*/ 8 h 66"/>
                        <a:gd name="T26" fmla="*/ 18 w 47"/>
                        <a:gd name="T27" fmla="*/ 5 h 66"/>
                        <a:gd name="T28" fmla="*/ 18 w 47"/>
                        <a:gd name="T29" fmla="*/ 3 h 66"/>
                        <a:gd name="T30" fmla="*/ 21 w 47"/>
                        <a:gd name="T31" fmla="*/ 0 h 66"/>
                        <a:gd name="T32" fmla="*/ 18 w 47"/>
                        <a:gd name="T33" fmla="*/ 3 h 66"/>
                        <a:gd name="T34" fmla="*/ 18 w 47"/>
                        <a:gd name="T35" fmla="*/ 0 h 66"/>
                        <a:gd name="T36" fmla="*/ 47 w 47"/>
                        <a:gd name="T37" fmla="*/ 3 h 66"/>
                        <a:gd name="T38" fmla="*/ 47 w 47"/>
                        <a:gd name="T39" fmla="*/ 3 h 66"/>
                        <a:gd name="T40" fmla="*/ 47 w 47"/>
                        <a:gd name="T41" fmla="*/ 5 h 66"/>
                        <a:gd name="T42" fmla="*/ 47 w 47"/>
                        <a:gd name="T43" fmla="*/ 8 h 66"/>
                        <a:gd name="T44" fmla="*/ 44 w 47"/>
                        <a:gd name="T45" fmla="*/ 8 h 66"/>
                        <a:gd name="T46" fmla="*/ 44 w 47"/>
                        <a:gd name="T47" fmla="*/ 14 h 66"/>
                        <a:gd name="T48" fmla="*/ 44 w 47"/>
                        <a:gd name="T49" fmla="*/ 17 h 66"/>
                        <a:gd name="T50" fmla="*/ 44 w 47"/>
                        <a:gd name="T51" fmla="*/ 20 h 66"/>
                        <a:gd name="T52" fmla="*/ 41 w 47"/>
                        <a:gd name="T53" fmla="*/ 26 h 66"/>
                        <a:gd name="T54" fmla="*/ 41 w 47"/>
                        <a:gd name="T55" fmla="*/ 32 h 66"/>
                        <a:gd name="T56" fmla="*/ 38 w 47"/>
                        <a:gd name="T57" fmla="*/ 35 h 66"/>
                        <a:gd name="T58" fmla="*/ 38 w 47"/>
                        <a:gd name="T59" fmla="*/ 40 h 66"/>
                        <a:gd name="T60" fmla="*/ 35 w 47"/>
                        <a:gd name="T61" fmla="*/ 46 h 66"/>
                        <a:gd name="T62" fmla="*/ 32 w 47"/>
                        <a:gd name="T63" fmla="*/ 52 h 66"/>
                        <a:gd name="T64" fmla="*/ 29 w 47"/>
                        <a:gd name="T65" fmla="*/ 58 h 66"/>
                        <a:gd name="T66" fmla="*/ 26 w 47"/>
                        <a:gd name="T67" fmla="*/ 64 h 66"/>
                        <a:gd name="T68" fmla="*/ 24 w 47"/>
                        <a:gd name="T69" fmla="*/ 66 h 66"/>
                        <a:gd name="T70" fmla="*/ 24 w 47"/>
                        <a:gd name="T71" fmla="*/ 66 h 66"/>
                        <a:gd name="T72" fmla="*/ 0 w 47"/>
                        <a:gd name="T73" fmla="*/ 52 h 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
                        <a:gd name="T112" fmla="*/ 0 h 66"/>
                        <a:gd name="T113" fmla="*/ 47 w 47"/>
                        <a:gd name="T114" fmla="*/ 66 h 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 h="66">
                          <a:moveTo>
                            <a:pt x="0" y="52"/>
                          </a:moveTo>
                          <a:lnTo>
                            <a:pt x="0" y="52"/>
                          </a:lnTo>
                          <a:lnTo>
                            <a:pt x="3" y="49"/>
                          </a:lnTo>
                          <a:lnTo>
                            <a:pt x="6" y="43"/>
                          </a:lnTo>
                          <a:lnTo>
                            <a:pt x="9" y="40"/>
                          </a:lnTo>
                          <a:lnTo>
                            <a:pt x="9" y="37"/>
                          </a:lnTo>
                          <a:lnTo>
                            <a:pt x="12" y="32"/>
                          </a:lnTo>
                          <a:lnTo>
                            <a:pt x="12" y="26"/>
                          </a:lnTo>
                          <a:lnTo>
                            <a:pt x="15" y="23"/>
                          </a:lnTo>
                          <a:lnTo>
                            <a:pt x="15" y="17"/>
                          </a:lnTo>
                          <a:lnTo>
                            <a:pt x="18" y="14"/>
                          </a:lnTo>
                          <a:lnTo>
                            <a:pt x="18" y="11"/>
                          </a:lnTo>
                          <a:lnTo>
                            <a:pt x="18" y="8"/>
                          </a:lnTo>
                          <a:lnTo>
                            <a:pt x="18" y="5"/>
                          </a:lnTo>
                          <a:lnTo>
                            <a:pt x="18" y="3"/>
                          </a:lnTo>
                          <a:lnTo>
                            <a:pt x="21" y="0"/>
                          </a:lnTo>
                          <a:lnTo>
                            <a:pt x="18" y="3"/>
                          </a:lnTo>
                          <a:lnTo>
                            <a:pt x="18" y="0"/>
                          </a:lnTo>
                          <a:lnTo>
                            <a:pt x="47" y="3"/>
                          </a:lnTo>
                          <a:lnTo>
                            <a:pt x="47" y="5"/>
                          </a:lnTo>
                          <a:lnTo>
                            <a:pt x="47" y="8"/>
                          </a:lnTo>
                          <a:lnTo>
                            <a:pt x="44" y="8"/>
                          </a:lnTo>
                          <a:lnTo>
                            <a:pt x="44" y="14"/>
                          </a:lnTo>
                          <a:lnTo>
                            <a:pt x="44" y="17"/>
                          </a:lnTo>
                          <a:lnTo>
                            <a:pt x="44" y="20"/>
                          </a:lnTo>
                          <a:lnTo>
                            <a:pt x="41" y="26"/>
                          </a:lnTo>
                          <a:lnTo>
                            <a:pt x="41" y="32"/>
                          </a:lnTo>
                          <a:lnTo>
                            <a:pt x="38" y="35"/>
                          </a:lnTo>
                          <a:lnTo>
                            <a:pt x="38" y="40"/>
                          </a:lnTo>
                          <a:lnTo>
                            <a:pt x="35" y="46"/>
                          </a:lnTo>
                          <a:lnTo>
                            <a:pt x="32" y="52"/>
                          </a:lnTo>
                          <a:lnTo>
                            <a:pt x="29" y="58"/>
                          </a:lnTo>
                          <a:lnTo>
                            <a:pt x="26" y="64"/>
                          </a:lnTo>
                          <a:lnTo>
                            <a:pt x="24" y="66"/>
                          </a:lnTo>
                          <a:lnTo>
                            <a:pt x="0" y="52"/>
                          </a:lnTo>
                          <a:close/>
                        </a:path>
                      </a:pathLst>
                    </a:custGeom>
                    <a:solidFill>
                      <a:srgbClr val="000000"/>
                    </a:solidFill>
                    <a:ln w="9525">
                      <a:noFill/>
                      <a:round/>
                      <a:headEnd/>
                      <a:tailEnd/>
                    </a:ln>
                  </p:spPr>
                  <p:txBody>
                    <a:bodyPr/>
                    <a:lstStyle/>
                    <a:p>
                      <a:endParaRPr lang="en-US"/>
                    </a:p>
                  </p:txBody>
                </p:sp>
                <p:sp>
                  <p:nvSpPr>
                    <p:cNvPr id="18917" name="Freeform 115"/>
                    <p:cNvSpPr>
                      <a:spLocks/>
                    </p:cNvSpPr>
                    <p:nvPr/>
                  </p:nvSpPr>
                  <p:spPr bwMode="auto">
                    <a:xfrm>
                      <a:off x="4600" y="1331"/>
                      <a:ext cx="184" cy="119"/>
                    </a:xfrm>
                    <a:custGeom>
                      <a:avLst/>
                      <a:gdLst>
                        <a:gd name="T0" fmla="*/ 26 w 184"/>
                        <a:gd name="T1" fmla="*/ 107 h 119"/>
                        <a:gd name="T2" fmla="*/ 11 w 184"/>
                        <a:gd name="T3" fmla="*/ 93 h 119"/>
                        <a:gd name="T4" fmla="*/ 26 w 184"/>
                        <a:gd name="T5" fmla="*/ 90 h 119"/>
                        <a:gd name="T6" fmla="*/ 38 w 184"/>
                        <a:gd name="T7" fmla="*/ 90 h 119"/>
                        <a:gd name="T8" fmla="*/ 49 w 184"/>
                        <a:gd name="T9" fmla="*/ 87 h 119"/>
                        <a:gd name="T10" fmla="*/ 61 w 184"/>
                        <a:gd name="T11" fmla="*/ 81 h 119"/>
                        <a:gd name="T12" fmla="*/ 73 w 184"/>
                        <a:gd name="T13" fmla="*/ 78 h 119"/>
                        <a:gd name="T14" fmla="*/ 81 w 184"/>
                        <a:gd name="T15" fmla="*/ 73 h 119"/>
                        <a:gd name="T16" fmla="*/ 93 w 184"/>
                        <a:gd name="T17" fmla="*/ 67 h 119"/>
                        <a:gd name="T18" fmla="*/ 102 w 184"/>
                        <a:gd name="T19" fmla="*/ 61 h 119"/>
                        <a:gd name="T20" fmla="*/ 111 w 184"/>
                        <a:gd name="T21" fmla="*/ 52 h 119"/>
                        <a:gd name="T22" fmla="*/ 119 w 184"/>
                        <a:gd name="T23" fmla="*/ 46 h 119"/>
                        <a:gd name="T24" fmla="*/ 128 w 184"/>
                        <a:gd name="T25" fmla="*/ 38 h 119"/>
                        <a:gd name="T26" fmla="*/ 137 w 184"/>
                        <a:gd name="T27" fmla="*/ 32 h 119"/>
                        <a:gd name="T28" fmla="*/ 143 w 184"/>
                        <a:gd name="T29" fmla="*/ 23 h 119"/>
                        <a:gd name="T30" fmla="*/ 149 w 184"/>
                        <a:gd name="T31" fmla="*/ 14 h 119"/>
                        <a:gd name="T32" fmla="*/ 154 w 184"/>
                        <a:gd name="T33" fmla="*/ 9 h 119"/>
                        <a:gd name="T34" fmla="*/ 160 w 184"/>
                        <a:gd name="T35" fmla="*/ 0 h 119"/>
                        <a:gd name="T36" fmla="*/ 184 w 184"/>
                        <a:gd name="T37" fmla="*/ 14 h 119"/>
                        <a:gd name="T38" fmla="*/ 178 w 184"/>
                        <a:gd name="T39" fmla="*/ 23 h 119"/>
                        <a:gd name="T40" fmla="*/ 172 w 184"/>
                        <a:gd name="T41" fmla="*/ 32 h 119"/>
                        <a:gd name="T42" fmla="*/ 163 w 184"/>
                        <a:gd name="T43" fmla="*/ 41 h 119"/>
                        <a:gd name="T44" fmla="*/ 154 w 184"/>
                        <a:gd name="T45" fmla="*/ 49 h 119"/>
                        <a:gd name="T46" fmla="*/ 146 w 184"/>
                        <a:gd name="T47" fmla="*/ 58 h 119"/>
                        <a:gd name="T48" fmla="*/ 137 w 184"/>
                        <a:gd name="T49" fmla="*/ 67 h 119"/>
                        <a:gd name="T50" fmla="*/ 128 w 184"/>
                        <a:gd name="T51" fmla="*/ 76 h 119"/>
                        <a:gd name="T52" fmla="*/ 119 w 184"/>
                        <a:gd name="T53" fmla="*/ 81 h 119"/>
                        <a:gd name="T54" fmla="*/ 108 w 184"/>
                        <a:gd name="T55" fmla="*/ 90 h 119"/>
                        <a:gd name="T56" fmla="*/ 96 w 184"/>
                        <a:gd name="T57" fmla="*/ 96 h 119"/>
                        <a:gd name="T58" fmla="*/ 84 w 184"/>
                        <a:gd name="T59" fmla="*/ 102 h 119"/>
                        <a:gd name="T60" fmla="*/ 70 w 184"/>
                        <a:gd name="T61" fmla="*/ 107 h 119"/>
                        <a:gd name="T62" fmla="*/ 58 w 184"/>
                        <a:gd name="T63" fmla="*/ 110 h 119"/>
                        <a:gd name="T64" fmla="*/ 43 w 184"/>
                        <a:gd name="T65" fmla="*/ 116 h 119"/>
                        <a:gd name="T66" fmla="*/ 29 w 184"/>
                        <a:gd name="T67" fmla="*/ 116 h 119"/>
                        <a:gd name="T68" fmla="*/ 14 w 184"/>
                        <a:gd name="T69" fmla="*/ 119 h 119"/>
                        <a:gd name="T70" fmla="*/ 0 w 184"/>
                        <a:gd name="T71" fmla="*/ 102 h 119"/>
                        <a:gd name="T72" fmla="*/ 14 w 184"/>
                        <a:gd name="T73" fmla="*/ 119 h 119"/>
                        <a:gd name="T74" fmla="*/ 8 w 184"/>
                        <a:gd name="T75" fmla="*/ 116 h 119"/>
                        <a:gd name="T76" fmla="*/ 3 w 184"/>
                        <a:gd name="T77" fmla="*/ 116 h 119"/>
                        <a:gd name="T78" fmla="*/ 0 w 184"/>
                        <a:gd name="T79" fmla="*/ 110 h 119"/>
                        <a:gd name="T80" fmla="*/ 0 w 184"/>
                        <a:gd name="T81" fmla="*/ 105 h 119"/>
                        <a:gd name="T82" fmla="*/ 0 w 184"/>
                        <a:gd name="T83" fmla="*/ 102 h 119"/>
                        <a:gd name="T84" fmla="*/ 3 w 184"/>
                        <a:gd name="T85" fmla="*/ 96 h 119"/>
                        <a:gd name="T86" fmla="*/ 5 w 184"/>
                        <a:gd name="T87" fmla="*/ 93 h 119"/>
                        <a:gd name="T88" fmla="*/ 11 w 184"/>
                        <a:gd name="T89" fmla="*/ 93 h 119"/>
                        <a:gd name="T90" fmla="*/ 26 w 184"/>
                        <a:gd name="T91" fmla="*/ 107 h 1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4"/>
                        <a:gd name="T139" fmla="*/ 0 h 119"/>
                        <a:gd name="T140" fmla="*/ 184 w 184"/>
                        <a:gd name="T141" fmla="*/ 119 h 1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4" h="119">
                          <a:moveTo>
                            <a:pt x="26" y="107"/>
                          </a:moveTo>
                          <a:lnTo>
                            <a:pt x="11" y="93"/>
                          </a:lnTo>
                          <a:lnTo>
                            <a:pt x="26" y="90"/>
                          </a:lnTo>
                          <a:lnTo>
                            <a:pt x="38" y="90"/>
                          </a:lnTo>
                          <a:lnTo>
                            <a:pt x="49" y="87"/>
                          </a:lnTo>
                          <a:lnTo>
                            <a:pt x="61" y="81"/>
                          </a:lnTo>
                          <a:lnTo>
                            <a:pt x="73" y="78"/>
                          </a:lnTo>
                          <a:lnTo>
                            <a:pt x="81" y="73"/>
                          </a:lnTo>
                          <a:lnTo>
                            <a:pt x="93" y="67"/>
                          </a:lnTo>
                          <a:lnTo>
                            <a:pt x="102" y="61"/>
                          </a:lnTo>
                          <a:lnTo>
                            <a:pt x="111" y="52"/>
                          </a:lnTo>
                          <a:lnTo>
                            <a:pt x="119" y="46"/>
                          </a:lnTo>
                          <a:lnTo>
                            <a:pt x="128" y="38"/>
                          </a:lnTo>
                          <a:lnTo>
                            <a:pt x="137" y="32"/>
                          </a:lnTo>
                          <a:lnTo>
                            <a:pt x="143" y="23"/>
                          </a:lnTo>
                          <a:lnTo>
                            <a:pt x="149" y="14"/>
                          </a:lnTo>
                          <a:lnTo>
                            <a:pt x="154" y="9"/>
                          </a:lnTo>
                          <a:lnTo>
                            <a:pt x="160" y="0"/>
                          </a:lnTo>
                          <a:lnTo>
                            <a:pt x="184" y="14"/>
                          </a:lnTo>
                          <a:lnTo>
                            <a:pt x="178" y="23"/>
                          </a:lnTo>
                          <a:lnTo>
                            <a:pt x="172" y="32"/>
                          </a:lnTo>
                          <a:lnTo>
                            <a:pt x="163" y="41"/>
                          </a:lnTo>
                          <a:lnTo>
                            <a:pt x="154" y="49"/>
                          </a:lnTo>
                          <a:lnTo>
                            <a:pt x="146" y="58"/>
                          </a:lnTo>
                          <a:lnTo>
                            <a:pt x="137" y="67"/>
                          </a:lnTo>
                          <a:lnTo>
                            <a:pt x="128" y="76"/>
                          </a:lnTo>
                          <a:lnTo>
                            <a:pt x="119" y="81"/>
                          </a:lnTo>
                          <a:lnTo>
                            <a:pt x="108" y="90"/>
                          </a:lnTo>
                          <a:lnTo>
                            <a:pt x="96" y="96"/>
                          </a:lnTo>
                          <a:lnTo>
                            <a:pt x="84" y="102"/>
                          </a:lnTo>
                          <a:lnTo>
                            <a:pt x="70" y="107"/>
                          </a:lnTo>
                          <a:lnTo>
                            <a:pt x="58" y="110"/>
                          </a:lnTo>
                          <a:lnTo>
                            <a:pt x="43" y="116"/>
                          </a:lnTo>
                          <a:lnTo>
                            <a:pt x="29" y="116"/>
                          </a:lnTo>
                          <a:lnTo>
                            <a:pt x="14" y="119"/>
                          </a:lnTo>
                          <a:lnTo>
                            <a:pt x="0" y="102"/>
                          </a:lnTo>
                          <a:lnTo>
                            <a:pt x="14" y="119"/>
                          </a:lnTo>
                          <a:lnTo>
                            <a:pt x="8" y="116"/>
                          </a:lnTo>
                          <a:lnTo>
                            <a:pt x="3" y="116"/>
                          </a:lnTo>
                          <a:lnTo>
                            <a:pt x="0" y="110"/>
                          </a:lnTo>
                          <a:lnTo>
                            <a:pt x="0" y="105"/>
                          </a:lnTo>
                          <a:lnTo>
                            <a:pt x="0" y="102"/>
                          </a:lnTo>
                          <a:lnTo>
                            <a:pt x="3" y="96"/>
                          </a:lnTo>
                          <a:lnTo>
                            <a:pt x="5" y="93"/>
                          </a:lnTo>
                          <a:lnTo>
                            <a:pt x="11" y="93"/>
                          </a:lnTo>
                          <a:lnTo>
                            <a:pt x="26" y="107"/>
                          </a:lnTo>
                          <a:close/>
                        </a:path>
                      </a:pathLst>
                    </a:custGeom>
                    <a:solidFill>
                      <a:srgbClr val="000000"/>
                    </a:solidFill>
                    <a:ln w="9525">
                      <a:noFill/>
                      <a:round/>
                      <a:headEnd/>
                      <a:tailEnd/>
                    </a:ln>
                  </p:spPr>
                  <p:txBody>
                    <a:bodyPr/>
                    <a:lstStyle/>
                    <a:p>
                      <a:endParaRPr lang="en-US"/>
                    </a:p>
                  </p:txBody>
                </p:sp>
                <p:sp>
                  <p:nvSpPr>
                    <p:cNvPr id="18918" name="Freeform 116"/>
                    <p:cNvSpPr>
                      <a:spLocks/>
                    </p:cNvSpPr>
                    <p:nvPr/>
                  </p:nvSpPr>
                  <p:spPr bwMode="auto">
                    <a:xfrm>
                      <a:off x="4600" y="1270"/>
                      <a:ext cx="143" cy="168"/>
                    </a:xfrm>
                    <a:custGeom>
                      <a:avLst/>
                      <a:gdLst>
                        <a:gd name="T0" fmla="*/ 143 w 143"/>
                        <a:gd name="T1" fmla="*/ 26 h 168"/>
                        <a:gd name="T2" fmla="*/ 143 w 143"/>
                        <a:gd name="T3" fmla="*/ 26 h 168"/>
                        <a:gd name="T4" fmla="*/ 134 w 143"/>
                        <a:gd name="T5" fmla="*/ 29 h 168"/>
                        <a:gd name="T6" fmla="*/ 125 w 143"/>
                        <a:gd name="T7" fmla="*/ 32 h 168"/>
                        <a:gd name="T8" fmla="*/ 116 w 143"/>
                        <a:gd name="T9" fmla="*/ 35 h 168"/>
                        <a:gd name="T10" fmla="*/ 108 w 143"/>
                        <a:gd name="T11" fmla="*/ 41 h 168"/>
                        <a:gd name="T12" fmla="*/ 96 w 143"/>
                        <a:gd name="T13" fmla="*/ 46 h 168"/>
                        <a:gd name="T14" fmla="*/ 87 w 143"/>
                        <a:gd name="T15" fmla="*/ 52 h 168"/>
                        <a:gd name="T16" fmla="*/ 78 w 143"/>
                        <a:gd name="T17" fmla="*/ 61 h 168"/>
                        <a:gd name="T18" fmla="*/ 73 w 143"/>
                        <a:gd name="T19" fmla="*/ 67 h 168"/>
                        <a:gd name="T20" fmla="*/ 64 w 143"/>
                        <a:gd name="T21" fmla="*/ 78 h 168"/>
                        <a:gd name="T22" fmla="*/ 58 w 143"/>
                        <a:gd name="T23" fmla="*/ 87 h 168"/>
                        <a:gd name="T24" fmla="*/ 49 w 143"/>
                        <a:gd name="T25" fmla="*/ 99 h 168"/>
                        <a:gd name="T26" fmla="*/ 43 w 143"/>
                        <a:gd name="T27" fmla="*/ 110 h 168"/>
                        <a:gd name="T28" fmla="*/ 38 w 143"/>
                        <a:gd name="T29" fmla="*/ 125 h 168"/>
                        <a:gd name="T30" fmla="*/ 35 w 143"/>
                        <a:gd name="T31" fmla="*/ 137 h 168"/>
                        <a:gd name="T32" fmla="*/ 29 w 143"/>
                        <a:gd name="T33" fmla="*/ 154 h 168"/>
                        <a:gd name="T34" fmla="*/ 26 w 143"/>
                        <a:gd name="T35" fmla="*/ 168 h 168"/>
                        <a:gd name="T36" fmla="*/ 0 w 143"/>
                        <a:gd name="T37" fmla="*/ 163 h 168"/>
                        <a:gd name="T38" fmla="*/ 3 w 143"/>
                        <a:gd name="T39" fmla="*/ 145 h 168"/>
                        <a:gd name="T40" fmla="*/ 8 w 143"/>
                        <a:gd name="T41" fmla="*/ 131 h 168"/>
                        <a:gd name="T42" fmla="*/ 14 w 143"/>
                        <a:gd name="T43" fmla="*/ 113 h 168"/>
                        <a:gd name="T44" fmla="*/ 20 w 143"/>
                        <a:gd name="T45" fmla="*/ 99 h 168"/>
                        <a:gd name="T46" fmla="*/ 26 w 143"/>
                        <a:gd name="T47" fmla="*/ 87 h 168"/>
                        <a:gd name="T48" fmla="*/ 35 w 143"/>
                        <a:gd name="T49" fmla="*/ 73 h 168"/>
                        <a:gd name="T50" fmla="*/ 43 w 143"/>
                        <a:gd name="T51" fmla="*/ 61 h 168"/>
                        <a:gd name="T52" fmla="*/ 52 w 143"/>
                        <a:gd name="T53" fmla="*/ 49 h 168"/>
                        <a:gd name="T54" fmla="*/ 61 w 143"/>
                        <a:gd name="T55" fmla="*/ 41 h 168"/>
                        <a:gd name="T56" fmla="*/ 73 w 143"/>
                        <a:gd name="T57" fmla="*/ 32 h 168"/>
                        <a:gd name="T58" fmla="*/ 81 w 143"/>
                        <a:gd name="T59" fmla="*/ 23 h 168"/>
                        <a:gd name="T60" fmla="*/ 93 w 143"/>
                        <a:gd name="T61" fmla="*/ 17 h 168"/>
                        <a:gd name="T62" fmla="*/ 105 w 143"/>
                        <a:gd name="T63" fmla="*/ 12 h 168"/>
                        <a:gd name="T64" fmla="*/ 116 w 143"/>
                        <a:gd name="T65" fmla="*/ 6 h 168"/>
                        <a:gd name="T66" fmla="*/ 128 w 143"/>
                        <a:gd name="T67" fmla="*/ 3 h 168"/>
                        <a:gd name="T68" fmla="*/ 140 w 143"/>
                        <a:gd name="T69" fmla="*/ 0 h 168"/>
                        <a:gd name="T70" fmla="*/ 140 w 143"/>
                        <a:gd name="T71" fmla="*/ 0 h 168"/>
                        <a:gd name="T72" fmla="*/ 143 w 143"/>
                        <a:gd name="T73" fmla="*/ 26 h 1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3"/>
                        <a:gd name="T112" fmla="*/ 0 h 168"/>
                        <a:gd name="T113" fmla="*/ 143 w 143"/>
                        <a:gd name="T114" fmla="*/ 168 h 16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3" h="168">
                          <a:moveTo>
                            <a:pt x="143" y="26"/>
                          </a:moveTo>
                          <a:lnTo>
                            <a:pt x="143" y="26"/>
                          </a:lnTo>
                          <a:lnTo>
                            <a:pt x="134" y="29"/>
                          </a:lnTo>
                          <a:lnTo>
                            <a:pt x="125" y="32"/>
                          </a:lnTo>
                          <a:lnTo>
                            <a:pt x="116" y="35"/>
                          </a:lnTo>
                          <a:lnTo>
                            <a:pt x="108" y="41"/>
                          </a:lnTo>
                          <a:lnTo>
                            <a:pt x="96" y="46"/>
                          </a:lnTo>
                          <a:lnTo>
                            <a:pt x="87" y="52"/>
                          </a:lnTo>
                          <a:lnTo>
                            <a:pt x="78" y="61"/>
                          </a:lnTo>
                          <a:lnTo>
                            <a:pt x="73" y="67"/>
                          </a:lnTo>
                          <a:lnTo>
                            <a:pt x="64" y="78"/>
                          </a:lnTo>
                          <a:lnTo>
                            <a:pt x="58" y="87"/>
                          </a:lnTo>
                          <a:lnTo>
                            <a:pt x="49" y="99"/>
                          </a:lnTo>
                          <a:lnTo>
                            <a:pt x="43" y="110"/>
                          </a:lnTo>
                          <a:lnTo>
                            <a:pt x="38" y="125"/>
                          </a:lnTo>
                          <a:lnTo>
                            <a:pt x="35" y="137"/>
                          </a:lnTo>
                          <a:lnTo>
                            <a:pt x="29" y="154"/>
                          </a:lnTo>
                          <a:lnTo>
                            <a:pt x="26" y="168"/>
                          </a:lnTo>
                          <a:lnTo>
                            <a:pt x="0" y="163"/>
                          </a:lnTo>
                          <a:lnTo>
                            <a:pt x="3" y="145"/>
                          </a:lnTo>
                          <a:lnTo>
                            <a:pt x="8" y="131"/>
                          </a:lnTo>
                          <a:lnTo>
                            <a:pt x="14" y="113"/>
                          </a:lnTo>
                          <a:lnTo>
                            <a:pt x="20" y="99"/>
                          </a:lnTo>
                          <a:lnTo>
                            <a:pt x="26" y="87"/>
                          </a:lnTo>
                          <a:lnTo>
                            <a:pt x="35" y="73"/>
                          </a:lnTo>
                          <a:lnTo>
                            <a:pt x="43" y="61"/>
                          </a:lnTo>
                          <a:lnTo>
                            <a:pt x="52" y="49"/>
                          </a:lnTo>
                          <a:lnTo>
                            <a:pt x="61" y="41"/>
                          </a:lnTo>
                          <a:lnTo>
                            <a:pt x="73" y="32"/>
                          </a:lnTo>
                          <a:lnTo>
                            <a:pt x="81" y="23"/>
                          </a:lnTo>
                          <a:lnTo>
                            <a:pt x="93" y="17"/>
                          </a:lnTo>
                          <a:lnTo>
                            <a:pt x="105" y="12"/>
                          </a:lnTo>
                          <a:lnTo>
                            <a:pt x="116" y="6"/>
                          </a:lnTo>
                          <a:lnTo>
                            <a:pt x="128" y="3"/>
                          </a:lnTo>
                          <a:lnTo>
                            <a:pt x="140" y="0"/>
                          </a:lnTo>
                          <a:lnTo>
                            <a:pt x="143" y="26"/>
                          </a:lnTo>
                          <a:close/>
                        </a:path>
                      </a:pathLst>
                    </a:custGeom>
                    <a:solidFill>
                      <a:srgbClr val="000000"/>
                    </a:solidFill>
                    <a:ln w="9525">
                      <a:noFill/>
                      <a:round/>
                      <a:headEnd/>
                      <a:tailEnd/>
                    </a:ln>
                  </p:spPr>
                  <p:txBody>
                    <a:bodyPr/>
                    <a:lstStyle/>
                    <a:p>
                      <a:endParaRPr lang="en-US"/>
                    </a:p>
                  </p:txBody>
                </p:sp>
                <p:sp>
                  <p:nvSpPr>
                    <p:cNvPr id="18919" name="Freeform 117"/>
                    <p:cNvSpPr>
                      <a:spLocks/>
                    </p:cNvSpPr>
                    <p:nvPr/>
                  </p:nvSpPr>
                  <p:spPr bwMode="auto">
                    <a:xfrm>
                      <a:off x="4614" y="1282"/>
                      <a:ext cx="178" cy="154"/>
                    </a:xfrm>
                    <a:custGeom>
                      <a:avLst/>
                      <a:gdLst>
                        <a:gd name="T0" fmla="*/ 129 w 178"/>
                        <a:gd name="T1" fmla="*/ 2 h 154"/>
                        <a:gd name="T2" fmla="*/ 137 w 178"/>
                        <a:gd name="T3" fmla="*/ 0 h 154"/>
                        <a:gd name="T4" fmla="*/ 143 w 178"/>
                        <a:gd name="T5" fmla="*/ 0 h 154"/>
                        <a:gd name="T6" fmla="*/ 152 w 178"/>
                        <a:gd name="T7" fmla="*/ 0 h 154"/>
                        <a:gd name="T8" fmla="*/ 158 w 178"/>
                        <a:gd name="T9" fmla="*/ 2 h 154"/>
                        <a:gd name="T10" fmla="*/ 164 w 178"/>
                        <a:gd name="T11" fmla="*/ 2 h 154"/>
                        <a:gd name="T12" fmla="*/ 170 w 178"/>
                        <a:gd name="T13" fmla="*/ 2 h 154"/>
                        <a:gd name="T14" fmla="*/ 172 w 178"/>
                        <a:gd name="T15" fmla="*/ 0 h 154"/>
                        <a:gd name="T16" fmla="*/ 178 w 178"/>
                        <a:gd name="T17" fmla="*/ 0 h 154"/>
                        <a:gd name="T18" fmla="*/ 178 w 178"/>
                        <a:gd name="T19" fmla="*/ 0 h 154"/>
                        <a:gd name="T20" fmla="*/ 178 w 178"/>
                        <a:gd name="T21" fmla="*/ 5 h 154"/>
                        <a:gd name="T22" fmla="*/ 175 w 178"/>
                        <a:gd name="T23" fmla="*/ 11 h 154"/>
                        <a:gd name="T24" fmla="*/ 175 w 178"/>
                        <a:gd name="T25" fmla="*/ 20 h 154"/>
                        <a:gd name="T26" fmla="*/ 172 w 178"/>
                        <a:gd name="T27" fmla="*/ 29 h 154"/>
                        <a:gd name="T28" fmla="*/ 167 w 178"/>
                        <a:gd name="T29" fmla="*/ 37 h 154"/>
                        <a:gd name="T30" fmla="*/ 164 w 178"/>
                        <a:gd name="T31" fmla="*/ 49 h 154"/>
                        <a:gd name="T32" fmla="*/ 158 w 178"/>
                        <a:gd name="T33" fmla="*/ 58 h 154"/>
                        <a:gd name="T34" fmla="*/ 146 w 178"/>
                        <a:gd name="T35" fmla="*/ 72 h 154"/>
                        <a:gd name="T36" fmla="*/ 132 w 178"/>
                        <a:gd name="T37" fmla="*/ 90 h 154"/>
                        <a:gd name="T38" fmla="*/ 114 w 178"/>
                        <a:gd name="T39" fmla="*/ 104 h 154"/>
                        <a:gd name="T40" fmla="*/ 97 w 178"/>
                        <a:gd name="T41" fmla="*/ 122 h 154"/>
                        <a:gd name="T42" fmla="*/ 76 w 178"/>
                        <a:gd name="T43" fmla="*/ 133 h 154"/>
                        <a:gd name="T44" fmla="*/ 53 w 178"/>
                        <a:gd name="T45" fmla="*/ 145 h 154"/>
                        <a:gd name="T46" fmla="*/ 27 w 178"/>
                        <a:gd name="T47" fmla="*/ 151 h 154"/>
                        <a:gd name="T48" fmla="*/ 0 w 178"/>
                        <a:gd name="T49" fmla="*/ 154 h 154"/>
                        <a:gd name="T50" fmla="*/ 6 w 178"/>
                        <a:gd name="T51" fmla="*/ 122 h 154"/>
                        <a:gd name="T52" fmla="*/ 18 w 178"/>
                        <a:gd name="T53" fmla="*/ 93 h 154"/>
                        <a:gd name="T54" fmla="*/ 32 w 178"/>
                        <a:gd name="T55" fmla="*/ 69 h 154"/>
                        <a:gd name="T56" fmla="*/ 47 w 178"/>
                        <a:gd name="T57" fmla="*/ 46 h 154"/>
                        <a:gd name="T58" fmla="*/ 64 w 178"/>
                        <a:gd name="T59" fmla="*/ 29 h 154"/>
                        <a:gd name="T60" fmla="*/ 85 w 178"/>
                        <a:gd name="T61" fmla="*/ 17 h 154"/>
                        <a:gd name="T62" fmla="*/ 105 w 178"/>
                        <a:gd name="T63" fmla="*/ 8 h 154"/>
                        <a:gd name="T64" fmla="*/ 129 w 178"/>
                        <a:gd name="T65" fmla="*/ 2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8"/>
                        <a:gd name="T100" fmla="*/ 0 h 154"/>
                        <a:gd name="T101" fmla="*/ 178 w 178"/>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8" h="154">
                          <a:moveTo>
                            <a:pt x="129" y="2"/>
                          </a:moveTo>
                          <a:lnTo>
                            <a:pt x="137" y="0"/>
                          </a:lnTo>
                          <a:lnTo>
                            <a:pt x="143" y="0"/>
                          </a:lnTo>
                          <a:lnTo>
                            <a:pt x="152" y="0"/>
                          </a:lnTo>
                          <a:lnTo>
                            <a:pt x="158" y="2"/>
                          </a:lnTo>
                          <a:lnTo>
                            <a:pt x="164" y="2"/>
                          </a:lnTo>
                          <a:lnTo>
                            <a:pt x="170" y="2"/>
                          </a:lnTo>
                          <a:lnTo>
                            <a:pt x="172" y="0"/>
                          </a:lnTo>
                          <a:lnTo>
                            <a:pt x="178" y="0"/>
                          </a:lnTo>
                          <a:lnTo>
                            <a:pt x="178" y="5"/>
                          </a:lnTo>
                          <a:lnTo>
                            <a:pt x="175" y="11"/>
                          </a:lnTo>
                          <a:lnTo>
                            <a:pt x="175" y="20"/>
                          </a:lnTo>
                          <a:lnTo>
                            <a:pt x="172" y="29"/>
                          </a:lnTo>
                          <a:lnTo>
                            <a:pt x="167" y="37"/>
                          </a:lnTo>
                          <a:lnTo>
                            <a:pt x="164" y="49"/>
                          </a:lnTo>
                          <a:lnTo>
                            <a:pt x="158" y="58"/>
                          </a:lnTo>
                          <a:lnTo>
                            <a:pt x="146" y="72"/>
                          </a:lnTo>
                          <a:lnTo>
                            <a:pt x="132" y="90"/>
                          </a:lnTo>
                          <a:lnTo>
                            <a:pt x="114" y="104"/>
                          </a:lnTo>
                          <a:lnTo>
                            <a:pt x="97" y="122"/>
                          </a:lnTo>
                          <a:lnTo>
                            <a:pt x="76" y="133"/>
                          </a:lnTo>
                          <a:lnTo>
                            <a:pt x="53" y="145"/>
                          </a:lnTo>
                          <a:lnTo>
                            <a:pt x="27" y="151"/>
                          </a:lnTo>
                          <a:lnTo>
                            <a:pt x="0" y="154"/>
                          </a:lnTo>
                          <a:lnTo>
                            <a:pt x="6" y="122"/>
                          </a:lnTo>
                          <a:lnTo>
                            <a:pt x="18" y="93"/>
                          </a:lnTo>
                          <a:lnTo>
                            <a:pt x="32" y="69"/>
                          </a:lnTo>
                          <a:lnTo>
                            <a:pt x="47" y="46"/>
                          </a:lnTo>
                          <a:lnTo>
                            <a:pt x="64" y="29"/>
                          </a:lnTo>
                          <a:lnTo>
                            <a:pt x="85" y="17"/>
                          </a:lnTo>
                          <a:lnTo>
                            <a:pt x="105" y="8"/>
                          </a:lnTo>
                          <a:lnTo>
                            <a:pt x="129" y="2"/>
                          </a:lnTo>
                          <a:close/>
                        </a:path>
                      </a:pathLst>
                    </a:custGeom>
                    <a:solidFill>
                      <a:srgbClr val="FFFFFF"/>
                    </a:solidFill>
                    <a:ln w="9525">
                      <a:noFill/>
                      <a:round/>
                      <a:headEnd/>
                      <a:tailEnd/>
                    </a:ln>
                  </p:spPr>
                  <p:txBody>
                    <a:bodyPr/>
                    <a:lstStyle/>
                    <a:p>
                      <a:endParaRPr lang="en-US"/>
                    </a:p>
                  </p:txBody>
                </p:sp>
                <p:sp>
                  <p:nvSpPr>
                    <p:cNvPr id="18920" name="Freeform 118"/>
                    <p:cNvSpPr>
                      <a:spLocks/>
                    </p:cNvSpPr>
                    <p:nvPr/>
                  </p:nvSpPr>
                  <p:spPr bwMode="auto">
                    <a:xfrm>
                      <a:off x="4614" y="1282"/>
                      <a:ext cx="178" cy="154"/>
                    </a:xfrm>
                    <a:custGeom>
                      <a:avLst/>
                      <a:gdLst>
                        <a:gd name="T0" fmla="*/ 178 w 178"/>
                        <a:gd name="T1" fmla="*/ 0 h 154"/>
                        <a:gd name="T2" fmla="*/ 175 w 178"/>
                        <a:gd name="T3" fmla="*/ 0 h 154"/>
                        <a:gd name="T4" fmla="*/ 164 w 178"/>
                        <a:gd name="T5" fmla="*/ 5 h 154"/>
                        <a:gd name="T6" fmla="*/ 149 w 178"/>
                        <a:gd name="T7" fmla="*/ 11 h 154"/>
                        <a:gd name="T8" fmla="*/ 132 w 178"/>
                        <a:gd name="T9" fmla="*/ 23 h 154"/>
                        <a:gd name="T10" fmla="*/ 108 w 178"/>
                        <a:gd name="T11" fmla="*/ 37 h 154"/>
                        <a:gd name="T12" fmla="*/ 82 w 178"/>
                        <a:gd name="T13" fmla="*/ 55 h 154"/>
                        <a:gd name="T14" fmla="*/ 56 w 178"/>
                        <a:gd name="T15" fmla="*/ 78 h 154"/>
                        <a:gd name="T16" fmla="*/ 29 w 178"/>
                        <a:gd name="T17" fmla="*/ 107 h 154"/>
                        <a:gd name="T18" fmla="*/ 24 w 178"/>
                        <a:gd name="T19" fmla="*/ 116 h 154"/>
                        <a:gd name="T20" fmla="*/ 15 w 178"/>
                        <a:gd name="T21" fmla="*/ 125 h 154"/>
                        <a:gd name="T22" fmla="*/ 9 w 178"/>
                        <a:gd name="T23" fmla="*/ 133 h 154"/>
                        <a:gd name="T24" fmla="*/ 6 w 178"/>
                        <a:gd name="T25" fmla="*/ 139 h 154"/>
                        <a:gd name="T26" fmla="*/ 3 w 178"/>
                        <a:gd name="T27" fmla="*/ 145 h 154"/>
                        <a:gd name="T28" fmla="*/ 0 w 178"/>
                        <a:gd name="T29" fmla="*/ 151 h 154"/>
                        <a:gd name="T30" fmla="*/ 0 w 178"/>
                        <a:gd name="T31" fmla="*/ 151 h 154"/>
                        <a:gd name="T32" fmla="*/ 0 w 178"/>
                        <a:gd name="T33" fmla="*/ 154 h 154"/>
                        <a:gd name="T34" fmla="*/ 9 w 178"/>
                        <a:gd name="T35" fmla="*/ 119 h 154"/>
                        <a:gd name="T36" fmla="*/ 21 w 178"/>
                        <a:gd name="T37" fmla="*/ 93 h 154"/>
                        <a:gd name="T38" fmla="*/ 29 w 178"/>
                        <a:gd name="T39" fmla="*/ 69 h 154"/>
                        <a:gd name="T40" fmla="*/ 41 w 178"/>
                        <a:gd name="T41" fmla="*/ 52 h 154"/>
                        <a:gd name="T42" fmla="*/ 53 w 178"/>
                        <a:gd name="T43" fmla="*/ 40 h 154"/>
                        <a:gd name="T44" fmla="*/ 64 w 178"/>
                        <a:gd name="T45" fmla="*/ 32 h 154"/>
                        <a:gd name="T46" fmla="*/ 73 w 178"/>
                        <a:gd name="T47" fmla="*/ 23 h 154"/>
                        <a:gd name="T48" fmla="*/ 79 w 178"/>
                        <a:gd name="T49" fmla="*/ 20 h 154"/>
                        <a:gd name="T50" fmla="*/ 85 w 178"/>
                        <a:gd name="T51" fmla="*/ 17 h 154"/>
                        <a:gd name="T52" fmla="*/ 94 w 178"/>
                        <a:gd name="T53" fmla="*/ 14 h 154"/>
                        <a:gd name="T54" fmla="*/ 102 w 178"/>
                        <a:gd name="T55" fmla="*/ 8 h 154"/>
                        <a:gd name="T56" fmla="*/ 111 w 178"/>
                        <a:gd name="T57" fmla="*/ 5 h 154"/>
                        <a:gd name="T58" fmla="*/ 120 w 178"/>
                        <a:gd name="T59" fmla="*/ 2 h 154"/>
                        <a:gd name="T60" fmla="*/ 129 w 178"/>
                        <a:gd name="T61" fmla="*/ 2 h 154"/>
                        <a:gd name="T62" fmla="*/ 137 w 178"/>
                        <a:gd name="T63" fmla="*/ 0 h 154"/>
                        <a:gd name="T64" fmla="*/ 143 w 178"/>
                        <a:gd name="T65" fmla="*/ 0 h 154"/>
                        <a:gd name="T66" fmla="*/ 149 w 178"/>
                        <a:gd name="T67" fmla="*/ 2 h 154"/>
                        <a:gd name="T68" fmla="*/ 152 w 178"/>
                        <a:gd name="T69" fmla="*/ 2 h 154"/>
                        <a:gd name="T70" fmla="*/ 158 w 178"/>
                        <a:gd name="T71" fmla="*/ 2 h 154"/>
                        <a:gd name="T72" fmla="*/ 164 w 178"/>
                        <a:gd name="T73" fmla="*/ 0 h 154"/>
                        <a:gd name="T74" fmla="*/ 170 w 178"/>
                        <a:gd name="T75" fmla="*/ 0 h 154"/>
                        <a:gd name="T76" fmla="*/ 175 w 178"/>
                        <a:gd name="T77" fmla="*/ 0 h 154"/>
                        <a:gd name="T78" fmla="*/ 178 w 178"/>
                        <a:gd name="T79" fmla="*/ 0 h 154"/>
                        <a:gd name="T80" fmla="*/ 178 w 178"/>
                        <a:gd name="T81" fmla="*/ 0 h 1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8"/>
                        <a:gd name="T124" fmla="*/ 0 h 154"/>
                        <a:gd name="T125" fmla="*/ 178 w 178"/>
                        <a:gd name="T126" fmla="*/ 154 h 1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8" h="154">
                          <a:moveTo>
                            <a:pt x="178" y="0"/>
                          </a:moveTo>
                          <a:lnTo>
                            <a:pt x="175" y="0"/>
                          </a:lnTo>
                          <a:lnTo>
                            <a:pt x="164" y="5"/>
                          </a:lnTo>
                          <a:lnTo>
                            <a:pt x="149" y="11"/>
                          </a:lnTo>
                          <a:lnTo>
                            <a:pt x="132" y="23"/>
                          </a:lnTo>
                          <a:lnTo>
                            <a:pt x="108" y="37"/>
                          </a:lnTo>
                          <a:lnTo>
                            <a:pt x="82" y="55"/>
                          </a:lnTo>
                          <a:lnTo>
                            <a:pt x="56" y="78"/>
                          </a:lnTo>
                          <a:lnTo>
                            <a:pt x="29" y="107"/>
                          </a:lnTo>
                          <a:lnTo>
                            <a:pt x="24" y="116"/>
                          </a:lnTo>
                          <a:lnTo>
                            <a:pt x="15" y="125"/>
                          </a:lnTo>
                          <a:lnTo>
                            <a:pt x="9" y="133"/>
                          </a:lnTo>
                          <a:lnTo>
                            <a:pt x="6" y="139"/>
                          </a:lnTo>
                          <a:lnTo>
                            <a:pt x="3" y="145"/>
                          </a:lnTo>
                          <a:lnTo>
                            <a:pt x="0" y="151"/>
                          </a:lnTo>
                          <a:lnTo>
                            <a:pt x="0" y="154"/>
                          </a:lnTo>
                          <a:lnTo>
                            <a:pt x="9" y="119"/>
                          </a:lnTo>
                          <a:lnTo>
                            <a:pt x="21" y="93"/>
                          </a:lnTo>
                          <a:lnTo>
                            <a:pt x="29" y="69"/>
                          </a:lnTo>
                          <a:lnTo>
                            <a:pt x="41" y="52"/>
                          </a:lnTo>
                          <a:lnTo>
                            <a:pt x="53" y="40"/>
                          </a:lnTo>
                          <a:lnTo>
                            <a:pt x="64" y="32"/>
                          </a:lnTo>
                          <a:lnTo>
                            <a:pt x="73" y="23"/>
                          </a:lnTo>
                          <a:lnTo>
                            <a:pt x="79" y="20"/>
                          </a:lnTo>
                          <a:lnTo>
                            <a:pt x="85" y="17"/>
                          </a:lnTo>
                          <a:lnTo>
                            <a:pt x="94" y="14"/>
                          </a:lnTo>
                          <a:lnTo>
                            <a:pt x="102" y="8"/>
                          </a:lnTo>
                          <a:lnTo>
                            <a:pt x="111" y="5"/>
                          </a:lnTo>
                          <a:lnTo>
                            <a:pt x="120" y="2"/>
                          </a:lnTo>
                          <a:lnTo>
                            <a:pt x="129" y="2"/>
                          </a:lnTo>
                          <a:lnTo>
                            <a:pt x="137" y="0"/>
                          </a:lnTo>
                          <a:lnTo>
                            <a:pt x="143" y="0"/>
                          </a:lnTo>
                          <a:lnTo>
                            <a:pt x="149" y="2"/>
                          </a:lnTo>
                          <a:lnTo>
                            <a:pt x="152" y="2"/>
                          </a:lnTo>
                          <a:lnTo>
                            <a:pt x="158" y="2"/>
                          </a:lnTo>
                          <a:lnTo>
                            <a:pt x="164" y="0"/>
                          </a:lnTo>
                          <a:lnTo>
                            <a:pt x="170" y="0"/>
                          </a:lnTo>
                          <a:lnTo>
                            <a:pt x="175" y="0"/>
                          </a:lnTo>
                          <a:lnTo>
                            <a:pt x="178" y="0"/>
                          </a:lnTo>
                        </a:path>
                      </a:pathLst>
                    </a:custGeom>
                    <a:noFill/>
                    <a:ln w="14288">
                      <a:solidFill>
                        <a:srgbClr val="000000"/>
                      </a:solidFill>
                      <a:round/>
                      <a:headEnd/>
                      <a:tailEnd/>
                    </a:ln>
                  </p:spPr>
                  <p:txBody>
                    <a:bodyPr/>
                    <a:lstStyle/>
                    <a:p>
                      <a:endParaRPr lang="en-US"/>
                    </a:p>
                  </p:txBody>
                </p:sp>
                <p:sp>
                  <p:nvSpPr>
                    <p:cNvPr id="18921" name="Freeform 119"/>
                    <p:cNvSpPr>
                      <a:spLocks/>
                    </p:cNvSpPr>
                    <p:nvPr/>
                  </p:nvSpPr>
                  <p:spPr bwMode="auto">
                    <a:xfrm>
                      <a:off x="4614" y="1282"/>
                      <a:ext cx="178" cy="154"/>
                    </a:xfrm>
                    <a:custGeom>
                      <a:avLst/>
                      <a:gdLst>
                        <a:gd name="T0" fmla="*/ 178 w 178"/>
                        <a:gd name="T1" fmla="*/ 0 h 154"/>
                        <a:gd name="T2" fmla="*/ 175 w 178"/>
                        <a:gd name="T3" fmla="*/ 0 h 154"/>
                        <a:gd name="T4" fmla="*/ 164 w 178"/>
                        <a:gd name="T5" fmla="*/ 5 h 154"/>
                        <a:gd name="T6" fmla="*/ 149 w 178"/>
                        <a:gd name="T7" fmla="*/ 11 h 154"/>
                        <a:gd name="T8" fmla="*/ 132 w 178"/>
                        <a:gd name="T9" fmla="*/ 23 h 154"/>
                        <a:gd name="T10" fmla="*/ 108 w 178"/>
                        <a:gd name="T11" fmla="*/ 37 h 154"/>
                        <a:gd name="T12" fmla="*/ 82 w 178"/>
                        <a:gd name="T13" fmla="*/ 55 h 154"/>
                        <a:gd name="T14" fmla="*/ 56 w 178"/>
                        <a:gd name="T15" fmla="*/ 78 h 154"/>
                        <a:gd name="T16" fmla="*/ 29 w 178"/>
                        <a:gd name="T17" fmla="*/ 107 h 154"/>
                        <a:gd name="T18" fmla="*/ 24 w 178"/>
                        <a:gd name="T19" fmla="*/ 116 h 154"/>
                        <a:gd name="T20" fmla="*/ 15 w 178"/>
                        <a:gd name="T21" fmla="*/ 125 h 154"/>
                        <a:gd name="T22" fmla="*/ 9 w 178"/>
                        <a:gd name="T23" fmla="*/ 133 h 154"/>
                        <a:gd name="T24" fmla="*/ 6 w 178"/>
                        <a:gd name="T25" fmla="*/ 139 h 154"/>
                        <a:gd name="T26" fmla="*/ 3 w 178"/>
                        <a:gd name="T27" fmla="*/ 145 h 154"/>
                        <a:gd name="T28" fmla="*/ 0 w 178"/>
                        <a:gd name="T29" fmla="*/ 151 h 154"/>
                        <a:gd name="T30" fmla="*/ 0 w 178"/>
                        <a:gd name="T31" fmla="*/ 151 h 154"/>
                        <a:gd name="T32" fmla="*/ 0 w 178"/>
                        <a:gd name="T33" fmla="*/ 154 h 154"/>
                        <a:gd name="T34" fmla="*/ 9 w 178"/>
                        <a:gd name="T35" fmla="*/ 119 h 154"/>
                        <a:gd name="T36" fmla="*/ 21 w 178"/>
                        <a:gd name="T37" fmla="*/ 93 h 154"/>
                        <a:gd name="T38" fmla="*/ 29 w 178"/>
                        <a:gd name="T39" fmla="*/ 69 h 154"/>
                        <a:gd name="T40" fmla="*/ 41 w 178"/>
                        <a:gd name="T41" fmla="*/ 52 h 154"/>
                        <a:gd name="T42" fmla="*/ 53 w 178"/>
                        <a:gd name="T43" fmla="*/ 40 h 154"/>
                        <a:gd name="T44" fmla="*/ 64 w 178"/>
                        <a:gd name="T45" fmla="*/ 32 h 154"/>
                        <a:gd name="T46" fmla="*/ 73 w 178"/>
                        <a:gd name="T47" fmla="*/ 23 h 154"/>
                        <a:gd name="T48" fmla="*/ 79 w 178"/>
                        <a:gd name="T49" fmla="*/ 20 h 154"/>
                        <a:gd name="T50" fmla="*/ 85 w 178"/>
                        <a:gd name="T51" fmla="*/ 17 h 154"/>
                        <a:gd name="T52" fmla="*/ 94 w 178"/>
                        <a:gd name="T53" fmla="*/ 14 h 154"/>
                        <a:gd name="T54" fmla="*/ 102 w 178"/>
                        <a:gd name="T55" fmla="*/ 8 h 154"/>
                        <a:gd name="T56" fmla="*/ 111 w 178"/>
                        <a:gd name="T57" fmla="*/ 5 h 154"/>
                        <a:gd name="T58" fmla="*/ 120 w 178"/>
                        <a:gd name="T59" fmla="*/ 2 h 154"/>
                        <a:gd name="T60" fmla="*/ 129 w 178"/>
                        <a:gd name="T61" fmla="*/ 2 h 154"/>
                        <a:gd name="T62" fmla="*/ 137 w 178"/>
                        <a:gd name="T63" fmla="*/ 0 h 154"/>
                        <a:gd name="T64" fmla="*/ 143 w 178"/>
                        <a:gd name="T65" fmla="*/ 0 h 154"/>
                        <a:gd name="T66" fmla="*/ 149 w 178"/>
                        <a:gd name="T67" fmla="*/ 2 h 154"/>
                        <a:gd name="T68" fmla="*/ 152 w 178"/>
                        <a:gd name="T69" fmla="*/ 2 h 154"/>
                        <a:gd name="T70" fmla="*/ 158 w 178"/>
                        <a:gd name="T71" fmla="*/ 2 h 154"/>
                        <a:gd name="T72" fmla="*/ 164 w 178"/>
                        <a:gd name="T73" fmla="*/ 0 h 154"/>
                        <a:gd name="T74" fmla="*/ 170 w 178"/>
                        <a:gd name="T75" fmla="*/ 0 h 154"/>
                        <a:gd name="T76" fmla="*/ 175 w 178"/>
                        <a:gd name="T77" fmla="*/ 0 h 154"/>
                        <a:gd name="T78" fmla="*/ 178 w 178"/>
                        <a:gd name="T79" fmla="*/ 0 h 154"/>
                        <a:gd name="T80" fmla="*/ 178 w 178"/>
                        <a:gd name="T81" fmla="*/ 0 h 1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8"/>
                        <a:gd name="T124" fmla="*/ 0 h 154"/>
                        <a:gd name="T125" fmla="*/ 178 w 178"/>
                        <a:gd name="T126" fmla="*/ 154 h 1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8" h="154">
                          <a:moveTo>
                            <a:pt x="178" y="0"/>
                          </a:moveTo>
                          <a:lnTo>
                            <a:pt x="175" y="0"/>
                          </a:lnTo>
                          <a:lnTo>
                            <a:pt x="164" y="5"/>
                          </a:lnTo>
                          <a:lnTo>
                            <a:pt x="149" y="11"/>
                          </a:lnTo>
                          <a:lnTo>
                            <a:pt x="132" y="23"/>
                          </a:lnTo>
                          <a:lnTo>
                            <a:pt x="108" y="37"/>
                          </a:lnTo>
                          <a:lnTo>
                            <a:pt x="82" y="55"/>
                          </a:lnTo>
                          <a:lnTo>
                            <a:pt x="56" y="78"/>
                          </a:lnTo>
                          <a:lnTo>
                            <a:pt x="29" y="107"/>
                          </a:lnTo>
                          <a:lnTo>
                            <a:pt x="24" y="116"/>
                          </a:lnTo>
                          <a:lnTo>
                            <a:pt x="15" y="125"/>
                          </a:lnTo>
                          <a:lnTo>
                            <a:pt x="9" y="133"/>
                          </a:lnTo>
                          <a:lnTo>
                            <a:pt x="6" y="139"/>
                          </a:lnTo>
                          <a:lnTo>
                            <a:pt x="3" y="145"/>
                          </a:lnTo>
                          <a:lnTo>
                            <a:pt x="0" y="151"/>
                          </a:lnTo>
                          <a:lnTo>
                            <a:pt x="0" y="154"/>
                          </a:lnTo>
                          <a:lnTo>
                            <a:pt x="9" y="119"/>
                          </a:lnTo>
                          <a:lnTo>
                            <a:pt x="21" y="93"/>
                          </a:lnTo>
                          <a:lnTo>
                            <a:pt x="29" y="69"/>
                          </a:lnTo>
                          <a:lnTo>
                            <a:pt x="41" y="52"/>
                          </a:lnTo>
                          <a:lnTo>
                            <a:pt x="53" y="40"/>
                          </a:lnTo>
                          <a:lnTo>
                            <a:pt x="64" y="32"/>
                          </a:lnTo>
                          <a:lnTo>
                            <a:pt x="73" y="23"/>
                          </a:lnTo>
                          <a:lnTo>
                            <a:pt x="79" y="20"/>
                          </a:lnTo>
                          <a:lnTo>
                            <a:pt x="85" y="17"/>
                          </a:lnTo>
                          <a:lnTo>
                            <a:pt x="94" y="14"/>
                          </a:lnTo>
                          <a:lnTo>
                            <a:pt x="102" y="8"/>
                          </a:lnTo>
                          <a:lnTo>
                            <a:pt x="111" y="5"/>
                          </a:lnTo>
                          <a:lnTo>
                            <a:pt x="120" y="2"/>
                          </a:lnTo>
                          <a:lnTo>
                            <a:pt x="129" y="2"/>
                          </a:lnTo>
                          <a:lnTo>
                            <a:pt x="137" y="0"/>
                          </a:lnTo>
                          <a:lnTo>
                            <a:pt x="143" y="0"/>
                          </a:lnTo>
                          <a:lnTo>
                            <a:pt x="149" y="2"/>
                          </a:lnTo>
                          <a:lnTo>
                            <a:pt x="152" y="2"/>
                          </a:lnTo>
                          <a:lnTo>
                            <a:pt x="158" y="2"/>
                          </a:lnTo>
                          <a:lnTo>
                            <a:pt x="164" y="0"/>
                          </a:lnTo>
                          <a:lnTo>
                            <a:pt x="170" y="0"/>
                          </a:lnTo>
                          <a:lnTo>
                            <a:pt x="175" y="0"/>
                          </a:lnTo>
                          <a:lnTo>
                            <a:pt x="178" y="0"/>
                          </a:lnTo>
                          <a:close/>
                        </a:path>
                      </a:pathLst>
                    </a:custGeom>
                    <a:solidFill>
                      <a:srgbClr val="FFBA00"/>
                    </a:solidFill>
                    <a:ln w="9525">
                      <a:noFill/>
                      <a:round/>
                      <a:headEnd/>
                      <a:tailEnd/>
                    </a:ln>
                  </p:spPr>
                  <p:txBody>
                    <a:bodyPr/>
                    <a:lstStyle/>
                    <a:p>
                      <a:endParaRPr lang="en-US"/>
                    </a:p>
                  </p:txBody>
                </p:sp>
                <p:sp>
                  <p:nvSpPr>
                    <p:cNvPr id="18922" name="Freeform 120"/>
                    <p:cNvSpPr>
                      <a:spLocks/>
                    </p:cNvSpPr>
                    <p:nvPr/>
                  </p:nvSpPr>
                  <p:spPr bwMode="auto">
                    <a:xfrm>
                      <a:off x="4550" y="1261"/>
                      <a:ext cx="35" cy="87"/>
                    </a:xfrm>
                    <a:custGeom>
                      <a:avLst/>
                      <a:gdLst>
                        <a:gd name="T0" fmla="*/ 12 w 35"/>
                        <a:gd name="T1" fmla="*/ 18 h 87"/>
                        <a:gd name="T2" fmla="*/ 35 w 35"/>
                        <a:gd name="T3" fmla="*/ 12 h 87"/>
                        <a:gd name="T4" fmla="*/ 35 w 35"/>
                        <a:gd name="T5" fmla="*/ 15 h 87"/>
                        <a:gd name="T6" fmla="*/ 32 w 35"/>
                        <a:gd name="T7" fmla="*/ 18 h 87"/>
                        <a:gd name="T8" fmla="*/ 32 w 35"/>
                        <a:gd name="T9" fmla="*/ 23 h 87"/>
                        <a:gd name="T10" fmla="*/ 32 w 35"/>
                        <a:gd name="T11" fmla="*/ 26 h 87"/>
                        <a:gd name="T12" fmla="*/ 32 w 35"/>
                        <a:gd name="T13" fmla="*/ 29 h 87"/>
                        <a:gd name="T14" fmla="*/ 29 w 35"/>
                        <a:gd name="T15" fmla="*/ 35 h 87"/>
                        <a:gd name="T16" fmla="*/ 29 w 35"/>
                        <a:gd name="T17" fmla="*/ 38 h 87"/>
                        <a:gd name="T18" fmla="*/ 29 w 35"/>
                        <a:gd name="T19" fmla="*/ 44 h 87"/>
                        <a:gd name="T20" fmla="*/ 29 w 35"/>
                        <a:gd name="T21" fmla="*/ 47 h 87"/>
                        <a:gd name="T22" fmla="*/ 29 w 35"/>
                        <a:gd name="T23" fmla="*/ 53 h 87"/>
                        <a:gd name="T24" fmla="*/ 26 w 35"/>
                        <a:gd name="T25" fmla="*/ 58 h 87"/>
                        <a:gd name="T26" fmla="*/ 26 w 35"/>
                        <a:gd name="T27" fmla="*/ 64 h 87"/>
                        <a:gd name="T28" fmla="*/ 26 w 35"/>
                        <a:gd name="T29" fmla="*/ 67 h 87"/>
                        <a:gd name="T30" fmla="*/ 26 w 35"/>
                        <a:gd name="T31" fmla="*/ 73 h 87"/>
                        <a:gd name="T32" fmla="*/ 26 w 35"/>
                        <a:gd name="T33" fmla="*/ 82 h 87"/>
                        <a:gd name="T34" fmla="*/ 26 w 35"/>
                        <a:gd name="T35" fmla="*/ 87 h 87"/>
                        <a:gd name="T36" fmla="*/ 0 w 35"/>
                        <a:gd name="T37" fmla="*/ 87 h 87"/>
                        <a:gd name="T38" fmla="*/ 0 w 35"/>
                        <a:gd name="T39" fmla="*/ 82 h 87"/>
                        <a:gd name="T40" fmla="*/ 0 w 35"/>
                        <a:gd name="T41" fmla="*/ 73 h 87"/>
                        <a:gd name="T42" fmla="*/ 0 w 35"/>
                        <a:gd name="T43" fmla="*/ 67 h 87"/>
                        <a:gd name="T44" fmla="*/ 0 w 35"/>
                        <a:gd name="T45" fmla="*/ 61 h 87"/>
                        <a:gd name="T46" fmla="*/ 0 w 35"/>
                        <a:gd name="T47" fmla="*/ 55 h 87"/>
                        <a:gd name="T48" fmla="*/ 0 w 35"/>
                        <a:gd name="T49" fmla="*/ 50 h 87"/>
                        <a:gd name="T50" fmla="*/ 3 w 35"/>
                        <a:gd name="T51" fmla="*/ 47 h 87"/>
                        <a:gd name="T52" fmla="*/ 3 w 35"/>
                        <a:gd name="T53" fmla="*/ 38 h 87"/>
                        <a:gd name="T54" fmla="*/ 3 w 35"/>
                        <a:gd name="T55" fmla="*/ 35 h 87"/>
                        <a:gd name="T56" fmla="*/ 3 w 35"/>
                        <a:gd name="T57" fmla="*/ 29 h 87"/>
                        <a:gd name="T58" fmla="*/ 3 w 35"/>
                        <a:gd name="T59" fmla="*/ 26 h 87"/>
                        <a:gd name="T60" fmla="*/ 6 w 35"/>
                        <a:gd name="T61" fmla="*/ 21 h 87"/>
                        <a:gd name="T62" fmla="*/ 6 w 35"/>
                        <a:gd name="T63" fmla="*/ 18 h 87"/>
                        <a:gd name="T64" fmla="*/ 6 w 35"/>
                        <a:gd name="T65" fmla="*/ 12 h 87"/>
                        <a:gd name="T66" fmla="*/ 9 w 35"/>
                        <a:gd name="T67" fmla="*/ 9 h 87"/>
                        <a:gd name="T68" fmla="*/ 9 w 35"/>
                        <a:gd name="T69" fmla="*/ 6 h 87"/>
                        <a:gd name="T70" fmla="*/ 29 w 35"/>
                        <a:gd name="T71" fmla="*/ 0 h 87"/>
                        <a:gd name="T72" fmla="*/ 12 w 35"/>
                        <a:gd name="T73" fmla="*/ 18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87"/>
                        <a:gd name="T113" fmla="*/ 35 w 3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87">
                          <a:moveTo>
                            <a:pt x="12" y="18"/>
                          </a:moveTo>
                          <a:lnTo>
                            <a:pt x="35" y="12"/>
                          </a:lnTo>
                          <a:lnTo>
                            <a:pt x="35" y="15"/>
                          </a:lnTo>
                          <a:lnTo>
                            <a:pt x="32" y="18"/>
                          </a:lnTo>
                          <a:lnTo>
                            <a:pt x="32" y="23"/>
                          </a:lnTo>
                          <a:lnTo>
                            <a:pt x="32" y="26"/>
                          </a:lnTo>
                          <a:lnTo>
                            <a:pt x="32" y="29"/>
                          </a:lnTo>
                          <a:lnTo>
                            <a:pt x="29" y="35"/>
                          </a:lnTo>
                          <a:lnTo>
                            <a:pt x="29" y="38"/>
                          </a:lnTo>
                          <a:lnTo>
                            <a:pt x="29" y="44"/>
                          </a:lnTo>
                          <a:lnTo>
                            <a:pt x="29" y="47"/>
                          </a:lnTo>
                          <a:lnTo>
                            <a:pt x="29" y="53"/>
                          </a:lnTo>
                          <a:lnTo>
                            <a:pt x="26" y="58"/>
                          </a:lnTo>
                          <a:lnTo>
                            <a:pt x="26" y="64"/>
                          </a:lnTo>
                          <a:lnTo>
                            <a:pt x="26" y="67"/>
                          </a:lnTo>
                          <a:lnTo>
                            <a:pt x="26" y="73"/>
                          </a:lnTo>
                          <a:lnTo>
                            <a:pt x="26" y="82"/>
                          </a:lnTo>
                          <a:lnTo>
                            <a:pt x="26" y="87"/>
                          </a:lnTo>
                          <a:lnTo>
                            <a:pt x="0" y="87"/>
                          </a:lnTo>
                          <a:lnTo>
                            <a:pt x="0" y="82"/>
                          </a:lnTo>
                          <a:lnTo>
                            <a:pt x="0" y="73"/>
                          </a:lnTo>
                          <a:lnTo>
                            <a:pt x="0" y="67"/>
                          </a:lnTo>
                          <a:lnTo>
                            <a:pt x="0" y="61"/>
                          </a:lnTo>
                          <a:lnTo>
                            <a:pt x="0" y="55"/>
                          </a:lnTo>
                          <a:lnTo>
                            <a:pt x="0" y="50"/>
                          </a:lnTo>
                          <a:lnTo>
                            <a:pt x="3" y="47"/>
                          </a:lnTo>
                          <a:lnTo>
                            <a:pt x="3" y="38"/>
                          </a:lnTo>
                          <a:lnTo>
                            <a:pt x="3" y="35"/>
                          </a:lnTo>
                          <a:lnTo>
                            <a:pt x="3" y="29"/>
                          </a:lnTo>
                          <a:lnTo>
                            <a:pt x="3" y="26"/>
                          </a:lnTo>
                          <a:lnTo>
                            <a:pt x="6" y="21"/>
                          </a:lnTo>
                          <a:lnTo>
                            <a:pt x="6" y="18"/>
                          </a:lnTo>
                          <a:lnTo>
                            <a:pt x="6" y="12"/>
                          </a:lnTo>
                          <a:lnTo>
                            <a:pt x="9" y="9"/>
                          </a:lnTo>
                          <a:lnTo>
                            <a:pt x="9" y="6"/>
                          </a:lnTo>
                          <a:lnTo>
                            <a:pt x="29" y="0"/>
                          </a:lnTo>
                          <a:lnTo>
                            <a:pt x="12" y="18"/>
                          </a:lnTo>
                          <a:close/>
                        </a:path>
                      </a:pathLst>
                    </a:custGeom>
                    <a:solidFill>
                      <a:srgbClr val="000000"/>
                    </a:solidFill>
                    <a:ln w="9525">
                      <a:noFill/>
                      <a:round/>
                      <a:headEnd/>
                      <a:tailEnd/>
                    </a:ln>
                  </p:spPr>
                  <p:txBody>
                    <a:bodyPr/>
                    <a:lstStyle/>
                    <a:p>
                      <a:endParaRPr lang="en-US"/>
                    </a:p>
                  </p:txBody>
                </p:sp>
                <p:sp>
                  <p:nvSpPr>
                    <p:cNvPr id="18923" name="Freeform 121"/>
                    <p:cNvSpPr>
                      <a:spLocks/>
                    </p:cNvSpPr>
                    <p:nvPr/>
                  </p:nvSpPr>
                  <p:spPr bwMode="auto">
                    <a:xfrm>
                      <a:off x="4562" y="1261"/>
                      <a:ext cx="67" cy="67"/>
                    </a:xfrm>
                    <a:custGeom>
                      <a:avLst/>
                      <a:gdLst>
                        <a:gd name="T0" fmla="*/ 46 w 67"/>
                        <a:gd name="T1" fmla="*/ 67 h 67"/>
                        <a:gd name="T2" fmla="*/ 46 w 67"/>
                        <a:gd name="T3" fmla="*/ 67 h 67"/>
                        <a:gd name="T4" fmla="*/ 43 w 67"/>
                        <a:gd name="T5" fmla="*/ 64 h 67"/>
                        <a:gd name="T6" fmla="*/ 41 w 67"/>
                        <a:gd name="T7" fmla="*/ 58 h 67"/>
                        <a:gd name="T8" fmla="*/ 38 w 67"/>
                        <a:gd name="T9" fmla="*/ 55 h 67"/>
                        <a:gd name="T10" fmla="*/ 32 w 67"/>
                        <a:gd name="T11" fmla="*/ 53 h 67"/>
                        <a:gd name="T12" fmla="*/ 29 w 67"/>
                        <a:gd name="T13" fmla="*/ 47 h 67"/>
                        <a:gd name="T14" fmla="*/ 26 w 67"/>
                        <a:gd name="T15" fmla="*/ 44 h 67"/>
                        <a:gd name="T16" fmla="*/ 20 w 67"/>
                        <a:gd name="T17" fmla="*/ 38 h 67"/>
                        <a:gd name="T18" fmla="*/ 17 w 67"/>
                        <a:gd name="T19" fmla="*/ 35 h 67"/>
                        <a:gd name="T20" fmla="*/ 14 w 67"/>
                        <a:gd name="T21" fmla="*/ 32 h 67"/>
                        <a:gd name="T22" fmla="*/ 11 w 67"/>
                        <a:gd name="T23" fmla="*/ 29 h 67"/>
                        <a:gd name="T24" fmla="*/ 8 w 67"/>
                        <a:gd name="T25" fmla="*/ 26 h 67"/>
                        <a:gd name="T26" fmla="*/ 6 w 67"/>
                        <a:gd name="T27" fmla="*/ 23 h 67"/>
                        <a:gd name="T28" fmla="*/ 3 w 67"/>
                        <a:gd name="T29" fmla="*/ 21 h 67"/>
                        <a:gd name="T30" fmla="*/ 0 w 67"/>
                        <a:gd name="T31" fmla="*/ 21 h 67"/>
                        <a:gd name="T32" fmla="*/ 0 w 67"/>
                        <a:gd name="T33" fmla="*/ 18 h 67"/>
                        <a:gd name="T34" fmla="*/ 0 w 67"/>
                        <a:gd name="T35" fmla="*/ 18 h 67"/>
                        <a:gd name="T36" fmla="*/ 17 w 67"/>
                        <a:gd name="T37" fmla="*/ 0 h 67"/>
                        <a:gd name="T38" fmla="*/ 20 w 67"/>
                        <a:gd name="T39" fmla="*/ 0 h 67"/>
                        <a:gd name="T40" fmla="*/ 20 w 67"/>
                        <a:gd name="T41" fmla="*/ 0 h 67"/>
                        <a:gd name="T42" fmla="*/ 23 w 67"/>
                        <a:gd name="T43" fmla="*/ 3 h 67"/>
                        <a:gd name="T44" fmla="*/ 23 w 67"/>
                        <a:gd name="T45" fmla="*/ 3 h 67"/>
                        <a:gd name="T46" fmla="*/ 26 w 67"/>
                        <a:gd name="T47" fmla="*/ 6 h 67"/>
                        <a:gd name="T48" fmla="*/ 29 w 67"/>
                        <a:gd name="T49" fmla="*/ 9 h 67"/>
                        <a:gd name="T50" fmla="*/ 32 w 67"/>
                        <a:gd name="T51" fmla="*/ 12 h 67"/>
                        <a:gd name="T52" fmla="*/ 38 w 67"/>
                        <a:gd name="T53" fmla="*/ 18 h 67"/>
                        <a:gd name="T54" fmla="*/ 41 w 67"/>
                        <a:gd name="T55" fmla="*/ 21 h 67"/>
                        <a:gd name="T56" fmla="*/ 43 w 67"/>
                        <a:gd name="T57" fmla="*/ 23 h 67"/>
                        <a:gd name="T58" fmla="*/ 49 w 67"/>
                        <a:gd name="T59" fmla="*/ 29 h 67"/>
                        <a:gd name="T60" fmla="*/ 52 w 67"/>
                        <a:gd name="T61" fmla="*/ 32 h 67"/>
                        <a:gd name="T62" fmla="*/ 55 w 67"/>
                        <a:gd name="T63" fmla="*/ 38 h 67"/>
                        <a:gd name="T64" fmla="*/ 61 w 67"/>
                        <a:gd name="T65" fmla="*/ 41 h 67"/>
                        <a:gd name="T66" fmla="*/ 64 w 67"/>
                        <a:gd name="T67" fmla="*/ 47 h 67"/>
                        <a:gd name="T68" fmla="*/ 67 w 67"/>
                        <a:gd name="T69" fmla="*/ 50 h 67"/>
                        <a:gd name="T70" fmla="*/ 67 w 67"/>
                        <a:gd name="T71" fmla="*/ 53 h 67"/>
                        <a:gd name="T72" fmla="*/ 46 w 67"/>
                        <a:gd name="T73" fmla="*/ 6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67"/>
                        <a:gd name="T113" fmla="*/ 67 w 67"/>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67">
                          <a:moveTo>
                            <a:pt x="46" y="67"/>
                          </a:moveTo>
                          <a:lnTo>
                            <a:pt x="46" y="67"/>
                          </a:lnTo>
                          <a:lnTo>
                            <a:pt x="43" y="64"/>
                          </a:lnTo>
                          <a:lnTo>
                            <a:pt x="41" y="58"/>
                          </a:lnTo>
                          <a:lnTo>
                            <a:pt x="38" y="55"/>
                          </a:lnTo>
                          <a:lnTo>
                            <a:pt x="32" y="53"/>
                          </a:lnTo>
                          <a:lnTo>
                            <a:pt x="29" y="47"/>
                          </a:lnTo>
                          <a:lnTo>
                            <a:pt x="26" y="44"/>
                          </a:lnTo>
                          <a:lnTo>
                            <a:pt x="20" y="38"/>
                          </a:lnTo>
                          <a:lnTo>
                            <a:pt x="17" y="35"/>
                          </a:lnTo>
                          <a:lnTo>
                            <a:pt x="14" y="32"/>
                          </a:lnTo>
                          <a:lnTo>
                            <a:pt x="11" y="29"/>
                          </a:lnTo>
                          <a:lnTo>
                            <a:pt x="8" y="26"/>
                          </a:lnTo>
                          <a:lnTo>
                            <a:pt x="6" y="23"/>
                          </a:lnTo>
                          <a:lnTo>
                            <a:pt x="3" y="21"/>
                          </a:lnTo>
                          <a:lnTo>
                            <a:pt x="0" y="21"/>
                          </a:lnTo>
                          <a:lnTo>
                            <a:pt x="0" y="18"/>
                          </a:lnTo>
                          <a:lnTo>
                            <a:pt x="17" y="0"/>
                          </a:lnTo>
                          <a:lnTo>
                            <a:pt x="20" y="0"/>
                          </a:lnTo>
                          <a:lnTo>
                            <a:pt x="23" y="3"/>
                          </a:lnTo>
                          <a:lnTo>
                            <a:pt x="26" y="6"/>
                          </a:lnTo>
                          <a:lnTo>
                            <a:pt x="29" y="9"/>
                          </a:lnTo>
                          <a:lnTo>
                            <a:pt x="32" y="12"/>
                          </a:lnTo>
                          <a:lnTo>
                            <a:pt x="38" y="18"/>
                          </a:lnTo>
                          <a:lnTo>
                            <a:pt x="41" y="21"/>
                          </a:lnTo>
                          <a:lnTo>
                            <a:pt x="43" y="23"/>
                          </a:lnTo>
                          <a:lnTo>
                            <a:pt x="49" y="29"/>
                          </a:lnTo>
                          <a:lnTo>
                            <a:pt x="52" y="32"/>
                          </a:lnTo>
                          <a:lnTo>
                            <a:pt x="55" y="38"/>
                          </a:lnTo>
                          <a:lnTo>
                            <a:pt x="61" y="41"/>
                          </a:lnTo>
                          <a:lnTo>
                            <a:pt x="64" y="47"/>
                          </a:lnTo>
                          <a:lnTo>
                            <a:pt x="67" y="50"/>
                          </a:lnTo>
                          <a:lnTo>
                            <a:pt x="67" y="53"/>
                          </a:lnTo>
                          <a:lnTo>
                            <a:pt x="46" y="67"/>
                          </a:lnTo>
                          <a:close/>
                        </a:path>
                      </a:pathLst>
                    </a:custGeom>
                    <a:solidFill>
                      <a:srgbClr val="000000"/>
                    </a:solidFill>
                    <a:ln w="9525">
                      <a:noFill/>
                      <a:round/>
                      <a:headEnd/>
                      <a:tailEnd/>
                    </a:ln>
                  </p:spPr>
                  <p:txBody>
                    <a:bodyPr/>
                    <a:lstStyle/>
                    <a:p>
                      <a:endParaRPr lang="en-US"/>
                    </a:p>
                  </p:txBody>
                </p:sp>
                <p:sp>
                  <p:nvSpPr>
                    <p:cNvPr id="18924" name="Freeform 122"/>
                    <p:cNvSpPr>
                      <a:spLocks/>
                    </p:cNvSpPr>
                    <p:nvPr/>
                  </p:nvSpPr>
                  <p:spPr bwMode="auto">
                    <a:xfrm>
                      <a:off x="4594" y="1314"/>
                      <a:ext cx="67" cy="212"/>
                    </a:xfrm>
                    <a:custGeom>
                      <a:avLst/>
                      <a:gdLst>
                        <a:gd name="T0" fmla="*/ 6 w 67"/>
                        <a:gd name="T1" fmla="*/ 191 h 212"/>
                        <a:gd name="T2" fmla="*/ 17 w 67"/>
                        <a:gd name="T3" fmla="*/ 177 h 212"/>
                        <a:gd name="T4" fmla="*/ 26 w 67"/>
                        <a:gd name="T5" fmla="*/ 165 h 212"/>
                        <a:gd name="T6" fmla="*/ 32 w 67"/>
                        <a:gd name="T7" fmla="*/ 154 h 212"/>
                        <a:gd name="T8" fmla="*/ 35 w 67"/>
                        <a:gd name="T9" fmla="*/ 139 h 212"/>
                        <a:gd name="T10" fmla="*/ 38 w 67"/>
                        <a:gd name="T11" fmla="*/ 127 h 212"/>
                        <a:gd name="T12" fmla="*/ 41 w 67"/>
                        <a:gd name="T13" fmla="*/ 113 h 212"/>
                        <a:gd name="T14" fmla="*/ 41 w 67"/>
                        <a:gd name="T15" fmla="*/ 101 h 212"/>
                        <a:gd name="T16" fmla="*/ 41 w 67"/>
                        <a:gd name="T17" fmla="*/ 87 h 212"/>
                        <a:gd name="T18" fmla="*/ 38 w 67"/>
                        <a:gd name="T19" fmla="*/ 75 h 212"/>
                        <a:gd name="T20" fmla="*/ 35 w 67"/>
                        <a:gd name="T21" fmla="*/ 63 h 212"/>
                        <a:gd name="T22" fmla="*/ 32 w 67"/>
                        <a:gd name="T23" fmla="*/ 52 h 212"/>
                        <a:gd name="T24" fmla="*/ 29 w 67"/>
                        <a:gd name="T25" fmla="*/ 40 h 212"/>
                        <a:gd name="T26" fmla="*/ 23 w 67"/>
                        <a:gd name="T27" fmla="*/ 31 h 212"/>
                        <a:gd name="T28" fmla="*/ 20 w 67"/>
                        <a:gd name="T29" fmla="*/ 26 h 212"/>
                        <a:gd name="T30" fmla="*/ 17 w 67"/>
                        <a:gd name="T31" fmla="*/ 20 h 212"/>
                        <a:gd name="T32" fmla="*/ 14 w 67"/>
                        <a:gd name="T33" fmla="*/ 14 h 212"/>
                        <a:gd name="T34" fmla="*/ 38 w 67"/>
                        <a:gd name="T35" fmla="*/ 0 h 212"/>
                        <a:gd name="T36" fmla="*/ 41 w 67"/>
                        <a:gd name="T37" fmla="*/ 8 h 212"/>
                        <a:gd name="T38" fmla="*/ 47 w 67"/>
                        <a:gd name="T39" fmla="*/ 17 h 212"/>
                        <a:gd name="T40" fmla="*/ 52 w 67"/>
                        <a:gd name="T41" fmla="*/ 26 h 212"/>
                        <a:gd name="T42" fmla="*/ 55 w 67"/>
                        <a:gd name="T43" fmla="*/ 37 h 212"/>
                        <a:gd name="T44" fmla="*/ 61 w 67"/>
                        <a:gd name="T45" fmla="*/ 49 h 212"/>
                        <a:gd name="T46" fmla="*/ 64 w 67"/>
                        <a:gd name="T47" fmla="*/ 63 h 212"/>
                        <a:gd name="T48" fmla="*/ 67 w 67"/>
                        <a:gd name="T49" fmla="*/ 78 h 212"/>
                        <a:gd name="T50" fmla="*/ 67 w 67"/>
                        <a:gd name="T51" fmla="*/ 93 h 212"/>
                        <a:gd name="T52" fmla="*/ 67 w 67"/>
                        <a:gd name="T53" fmla="*/ 107 h 212"/>
                        <a:gd name="T54" fmla="*/ 67 w 67"/>
                        <a:gd name="T55" fmla="*/ 122 h 212"/>
                        <a:gd name="T56" fmla="*/ 64 w 67"/>
                        <a:gd name="T57" fmla="*/ 139 h 212"/>
                        <a:gd name="T58" fmla="*/ 61 w 67"/>
                        <a:gd name="T59" fmla="*/ 156 h 212"/>
                        <a:gd name="T60" fmla="*/ 52 w 67"/>
                        <a:gd name="T61" fmla="*/ 171 h 212"/>
                        <a:gd name="T62" fmla="*/ 44 w 67"/>
                        <a:gd name="T63" fmla="*/ 185 h 212"/>
                        <a:gd name="T64" fmla="*/ 32 w 67"/>
                        <a:gd name="T65" fmla="*/ 203 h 212"/>
                        <a:gd name="T66" fmla="*/ 3 w 67"/>
                        <a:gd name="T67" fmla="*/ 203 h 212"/>
                        <a:gd name="T68" fmla="*/ 20 w 67"/>
                        <a:gd name="T69" fmla="*/ 212 h 212"/>
                        <a:gd name="T70" fmla="*/ 9 w 67"/>
                        <a:gd name="T71" fmla="*/ 212 h 212"/>
                        <a:gd name="T72" fmla="*/ 3 w 67"/>
                        <a:gd name="T73" fmla="*/ 206 h 212"/>
                        <a:gd name="T74" fmla="*/ 3 w 67"/>
                        <a:gd name="T75" fmla="*/ 194 h 212"/>
                        <a:gd name="T76" fmla="*/ 29 w 67"/>
                        <a:gd name="T77" fmla="*/ 197 h 2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212"/>
                        <a:gd name="T119" fmla="*/ 67 w 67"/>
                        <a:gd name="T120" fmla="*/ 212 h 2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212">
                          <a:moveTo>
                            <a:pt x="29" y="197"/>
                          </a:moveTo>
                          <a:lnTo>
                            <a:pt x="6" y="191"/>
                          </a:lnTo>
                          <a:lnTo>
                            <a:pt x="11" y="183"/>
                          </a:lnTo>
                          <a:lnTo>
                            <a:pt x="17" y="177"/>
                          </a:lnTo>
                          <a:lnTo>
                            <a:pt x="20" y="171"/>
                          </a:lnTo>
                          <a:lnTo>
                            <a:pt x="26" y="165"/>
                          </a:lnTo>
                          <a:lnTo>
                            <a:pt x="29" y="159"/>
                          </a:lnTo>
                          <a:lnTo>
                            <a:pt x="32" y="154"/>
                          </a:lnTo>
                          <a:lnTo>
                            <a:pt x="35" y="145"/>
                          </a:lnTo>
                          <a:lnTo>
                            <a:pt x="35" y="139"/>
                          </a:lnTo>
                          <a:lnTo>
                            <a:pt x="38" y="133"/>
                          </a:lnTo>
                          <a:lnTo>
                            <a:pt x="38" y="127"/>
                          </a:lnTo>
                          <a:lnTo>
                            <a:pt x="41" y="119"/>
                          </a:lnTo>
                          <a:lnTo>
                            <a:pt x="41" y="113"/>
                          </a:lnTo>
                          <a:lnTo>
                            <a:pt x="41" y="107"/>
                          </a:lnTo>
                          <a:lnTo>
                            <a:pt x="41" y="101"/>
                          </a:lnTo>
                          <a:lnTo>
                            <a:pt x="41" y="93"/>
                          </a:lnTo>
                          <a:lnTo>
                            <a:pt x="41" y="87"/>
                          </a:lnTo>
                          <a:lnTo>
                            <a:pt x="41" y="81"/>
                          </a:lnTo>
                          <a:lnTo>
                            <a:pt x="38" y="75"/>
                          </a:lnTo>
                          <a:lnTo>
                            <a:pt x="38" y="69"/>
                          </a:lnTo>
                          <a:lnTo>
                            <a:pt x="35" y="63"/>
                          </a:lnTo>
                          <a:lnTo>
                            <a:pt x="35" y="58"/>
                          </a:lnTo>
                          <a:lnTo>
                            <a:pt x="32" y="52"/>
                          </a:lnTo>
                          <a:lnTo>
                            <a:pt x="29" y="46"/>
                          </a:lnTo>
                          <a:lnTo>
                            <a:pt x="29" y="40"/>
                          </a:lnTo>
                          <a:lnTo>
                            <a:pt x="26" y="37"/>
                          </a:lnTo>
                          <a:lnTo>
                            <a:pt x="23" y="31"/>
                          </a:lnTo>
                          <a:lnTo>
                            <a:pt x="23" y="29"/>
                          </a:lnTo>
                          <a:lnTo>
                            <a:pt x="20" y="26"/>
                          </a:lnTo>
                          <a:lnTo>
                            <a:pt x="20" y="23"/>
                          </a:lnTo>
                          <a:lnTo>
                            <a:pt x="17" y="20"/>
                          </a:lnTo>
                          <a:lnTo>
                            <a:pt x="14" y="17"/>
                          </a:lnTo>
                          <a:lnTo>
                            <a:pt x="14" y="14"/>
                          </a:lnTo>
                          <a:lnTo>
                            <a:pt x="35" y="0"/>
                          </a:lnTo>
                          <a:lnTo>
                            <a:pt x="38" y="0"/>
                          </a:lnTo>
                          <a:lnTo>
                            <a:pt x="41" y="5"/>
                          </a:lnTo>
                          <a:lnTo>
                            <a:pt x="41" y="8"/>
                          </a:lnTo>
                          <a:lnTo>
                            <a:pt x="44" y="14"/>
                          </a:lnTo>
                          <a:lnTo>
                            <a:pt x="47" y="17"/>
                          </a:lnTo>
                          <a:lnTo>
                            <a:pt x="49" y="23"/>
                          </a:lnTo>
                          <a:lnTo>
                            <a:pt x="52" y="26"/>
                          </a:lnTo>
                          <a:lnTo>
                            <a:pt x="52" y="31"/>
                          </a:lnTo>
                          <a:lnTo>
                            <a:pt x="55" y="37"/>
                          </a:lnTo>
                          <a:lnTo>
                            <a:pt x="58" y="43"/>
                          </a:lnTo>
                          <a:lnTo>
                            <a:pt x="61" y="49"/>
                          </a:lnTo>
                          <a:lnTo>
                            <a:pt x="61" y="58"/>
                          </a:lnTo>
                          <a:lnTo>
                            <a:pt x="64" y="63"/>
                          </a:lnTo>
                          <a:lnTo>
                            <a:pt x="64" y="69"/>
                          </a:lnTo>
                          <a:lnTo>
                            <a:pt x="67" y="78"/>
                          </a:lnTo>
                          <a:lnTo>
                            <a:pt x="67" y="84"/>
                          </a:lnTo>
                          <a:lnTo>
                            <a:pt x="67" y="93"/>
                          </a:lnTo>
                          <a:lnTo>
                            <a:pt x="67" y="98"/>
                          </a:lnTo>
                          <a:lnTo>
                            <a:pt x="67" y="107"/>
                          </a:lnTo>
                          <a:lnTo>
                            <a:pt x="67" y="116"/>
                          </a:lnTo>
                          <a:lnTo>
                            <a:pt x="67" y="122"/>
                          </a:lnTo>
                          <a:lnTo>
                            <a:pt x="67" y="130"/>
                          </a:lnTo>
                          <a:lnTo>
                            <a:pt x="64" y="139"/>
                          </a:lnTo>
                          <a:lnTo>
                            <a:pt x="61" y="148"/>
                          </a:lnTo>
                          <a:lnTo>
                            <a:pt x="61" y="156"/>
                          </a:lnTo>
                          <a:lnTo>
                            <a:pt x="55" y="162"/>
                          </a:lnTo>
                          <a:lnTo>
                            <a:pt x="52" y="171"/>
                          </a:lnTo>
                          <a:lnTo>
                            <a:pt x="49" y="180"/>
                          </a:lnTo>
                          <a:lnTo>
                            <a:pt x="44" y="185"/>
                          </a:lnTo>
                          <a:lnTo>
                            <a:pt x="38" y="194"/>
                          </a:lnTo>
                          <a:lnTo>
                            <a:pt x="32" y="203"/>
                          </a:lnTo>
                          <a:lnTo>
                            <a:pt x="23" y="209"/>
                          </a:lnTo>
                          <a:lnTo>
                            <a:pt x="3" y="203"/>
                          </a:lnTo>
                          <a:lnTo>
                            <a:pt x="23" y="209"/>
                          </a:lnTo>
                          <a:lnTo>
                            <a:pt x="20" y="212"/>
                          </a:lnTo>
                          <a:lnTo>
                            <a:pt x="14" y="212"/>
                          </a:lnTo>
                          <a:lnTo>
                            <a:pt x="9" y="212"/>
                          </a:lnTo>
                          <a:lnTo>
                            <a:pt x="6" y="209"/>
                          </a:lnTo>
                          <a:lnTo>
                            <a:pt x="3" y="206"/>
                          </a:lnTo>
                          <a:lnTo>
                            <a:pt x="0" y="200"/>
                          </a:lnTo>
                          <a:lnTo>
                            <a:pt x="3" y="194"/>
                          </a:lnTo>
                          <a:lnTo>
                            <a:pt x="6" y="191"/>
                          </a:lnTo>
                          <a:lnTo>
                            <a:pt x="29" y="197"/>
                          </a:lnTo>
                          <a:close/>
                        </a:path>
                      </a:pathLst>
                    </a:custGeom>
                    <a:solidFill>
                      <a:srgbClr val="000000"/>
                    </a:solidFill>
                    <a:ln w="9525">
                      <a:noFill/>
                      <a:round/>
                      <a:headEnd/>
                      <a:tailEnd/>
                    </a:ln>
                  </p:spPr>
                  <p:txBody>
                    <a:bodyPr/>
                    <a:lstStyle/>
                    <a:p>
                      <a:endParaRPr lang="en-US"/>
                    </a:p>
                  </p:txBody>
                </p:sp>
                <p:sp>
                  <p:nvSpPr>
                    <p:cNvPr id="18925" name="Freeform 123"/>
                    <p:cNvSpPr>
                      <a:spLocks/>
                    </p:cNvSpPr>
                    <p:nvPr/>
                  </p:nvSpPr>
                  <p:spPr bwMode="auto">
                    <a:xfrm>
                      <a:off x="4550" y="1348"/>
                      <a:ext cx="73" cy="169"/>
                    </a:xfrm>
                    <a:custGeom>
                      <a:avLst/>
                      <a:gdLst>
                        <a:gd name="T0" fmla="*/ 26 w 73"/>
                        <a:gd name="T1" fmla="*/ 0 h 169"/>
                        <a:gd name="T2" fmla="*/ 26 w 73"/>
                        <a:gd name="T3" fmla="*/ 0 h 169"/>
                        <a:gd name="T4" fmla="*/ 26 w 73"/>
                        <a:gd name="T5" fmla="*/ 6 h 169"/>
                        <a:gd name="T6" fmla="*/ 29 w 73"/>
                        <a:gd name="T7" fmla="*/ 12 h 169"/>
                        <a:gd name="T8" fmla="*/ 29 w 73"/>
                        <a:gd name="T9" fmla="*/ 18 h 169"/>
                        <a:gd name="T10" fmla="*/ 32 w 73"/>
                        <a:gd name="T11" fmla="*/ 24 h 169"/>
                        <a:gd name="T12" fmla="*/ 32 w 73"/>
                        <a:gd name="T13" fmla="*/ 32 h 169"/>
                        <a:gd name="T14" fmla="*/ 35 w 73"/>
                        <a:gd name="T15" fmla="*/ 38 h 169"/>
                        <a:gd name="T16" fmla="*/ 38 w 73"/>
                        <a:gd name="T17" fmla="*/ 47 h 169"/>
                        <a:gd name="T18" fmla="*/ 41 w 73"/>
                        <a:gd name="T19" fmla="*/ 56 h 169"/>
                        <a:gd name="T20" fmla="*/ 47 w 73"/>
                        <a:gd name="T21" fmla="*/ 64 h 169"/>
                        <a:gd name="T22" fmla="*/ 50 w 73"/>
                        <a:gd name="T23" fmla="*/ 76 h 169"/>
                        <a:gd name="T24" fmla="*/ 53 w 73"/>
                        <a:gd name="T25" fmla="*/ 85 h 169"/>
                        <a:gd name="T26" fmla="*/ 58 w 73"/>
                        <a:gd name="T27" fmla="*/ 99 h 169"/>
                        <a:gd name="T28" fmla="*/ 61 w 73"/>
                        <a:gd name="T29" fmla="*/ 114 h 169"/>
                        <a:gd name="T30" fmla="*/ 64 w 73"/>
                        <a:gd name="T31" fmla="*/ 128 h 169"/>
                        <a:gd name="T32" fmla="*/ 70 w 73"/>
                        <a:gd name="T33" fmla="*/ 146 h 169"/>
                        <a:gd name="T34" fmla="*/ 73 w 73"/>
                        <a:gd name="T35" fmla="*/ 163 h 169"/>
                        <a:gd name="T36" fmla="*/ 47 w 73"/>
                        <a:gd name="T37" fmla="*/ 169 h 169"/>
                        <a:gd name="T38" fmla="*/ 41 w 73"/>
                        <a:gd name="T39" fmla="*/ 149 h 169"/>
                        <a:gd name="T40" fmla="*/ 38 w 73"/>
                        <a:gd name="T41" fmla="*/ 134 h 169"/>
                        <a:gd name="T42" fmla="*/ 35 w 73"/>
                        <a:gd name="T43" fmla="*/ 120 h 169"/>
                        <a:gd name="T44" fmla="*/ 32 w 73"/>
                        <a:gd name="T45" fmla="*/ 108 h 169"/>
                        <a:gd name="T46" fmla="*/ 26 w 73"/>
                        <a:gd name="T47" fmla="*/ 93 h 169"/>
                        <a:gd name="T48" fmla="*/ 23 w 73"/>
                        <a:gd name="T49" fmla="*/ 82 h 169"/>
                        <a:gd name="T50" fmla="*/ 20 w 73"/>
                        <a:gd name="T51" fmla="*/ 73 h 169"/>
                        <a:gd name="T52" fmla="*/ 18 w 73"/>
                        <a:gd name="T53" fmla="*/ 64 h 169"/>
                        <a:gd name="T54" fmla="*/ 15 w 73"/>
                        <a:gd name="T55" fmla="*/ 56 h 169"/>
                        <a:gd name="T56" fmla="*/ 12 w 73"/>
                        <a:gd name="T57" fmla="*/ 47 h 169"/>
                        <a:gd name="T58" fmla="*/ 9 w 73"/>
                        <a:gd name="T59" fmla="*/ 38 h 169"/>
                        <a:gd name="T60" fmla="*/ 6 w 73"/>
                        <a:gd name="T61" fmla="*/ 32 h 169"/>
                        <a:gd name="T62" fmla="*/ 3 w 73"/>
                        <a:gd name="T63" fmla="*/ 24 h 169"/>
                        <a:gd name="T64" fmla="*/ 3 w 73"/>
                        <a:gd name="T65" fmla="*/ 15 h 169"/>
                        <a:gd name="T66" fmla="*/ 0 w 73"/>
                        <a:gd name="T67" fmla="*/ 9 h 169"/>
                        <a:gd name="T68" fmla="*/ 0 w 73"/>
                        <a:gd name="T69" fmla="*/ 0 h 169"/>
                        <a:gd name="T70" fmla="*/ 0 w 73"/>
                        <a:gd name="T71" fmla="*/ 0 h 169"/>
                        <a:gd name="T72" fmla="*/ 26 w 73"/>
                        <a:gd name="T73" fmla="*/ 0 h 1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3"/>
                        <a:gd name="T112" fmla="*/ 0 h 169"/>
                        <a:gd name="T113" fmla="*/ 73 w 73"/>
                        <a:gd name="T114" fmla="*/ 169 h 1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3" h="169">
                          <a:moveTo>
                            <a:pt x="26" y="0"/>
                          </a:moveTo>
                          <a:lnTo>
                            <a:pt x="26" y="0"/>
                          </a:lnTo>
                          <a:lnTo>
                            <a:pt x="26" y="6"/>
                          </a:lnTo>
                          <a:lnTo>
                            <a:pt x="29" y="12"/>
                          </a:lnTo>
                          <a:lnTo>
                            <a:pt x="29" y="18"/>
                          </a:lnTo>
                          <a:lnTo>
                            <a:pt x="32" y="24"/>
                          </a:lnTo>
                          <a:lnTo>
                            <a:pt x="32" y="32"/>
                          </a:lnTo>
                          <a:lnTo>
                            <a:pt x="35" y="38"/>
                          </a:lnTo>
                          <a:lnTo>
                            <a:pt x="38" y="47"/>
                          </a:lnTo>
                          <a:lnTo>
                            <a:pt x="41" y="56"/>
                          </a:lnTo>
                          <a:lnTo>
                            <a:pt x="47" y="64"/>
                          </a:lnTo>
                          <a:lnTo>
                            <a:pt x="50" y="76"/>
                          </a:lnTo>
                          <a:lnTo>
                            <a:pt x="53" y="85"/>
                          </a:lnTo>
                          <a:lnTo>
                            <a:pt x="58" y="99"/>
                          </a:lnTo>
                          <a:lnTo>
                            <a:pt x="61" y="114"/>
                          </a:lnTo>
                          <a:lnTo>
                            <a:pt x="64" y="128"/>
                          </a:lnTo>
                          <a:lnTo>
                            <a:pt x="70" y="146"/>
                          </a:lnTo>
                          <a:lnTo>
                            <a:pt x="73" y="163"/>
                          </a:lnTo>
                          <a:lnTo>
                            <a:pt x="47" y="169"/>
                          </a:lnTo>
                          <a:lnTo>
                            <a:pt x="41" y="149"/>
                          </a:lnTo>
                          <a:lnTo>
                            <a:pt x="38" y="134"/>
                          </a:lnTo>
                          <a:lnTo>
                            <a:pt x="35" y="120"/>
                          </a:lnTo>
                          <a:lnTo>
                            <a:pt x="32" y="108"/>
                          </a:lnTo>
                          <a:lnTo>
                            <a:pt x="26" y="93"/>
                          </a:lnTo>
                          <a:lnTo>
                            <a:pt x="23" y="82"/>
                          </a:lnTo>
                          <a:lnTo>
                            <a:pt x="20" y="73"/>
                          </a:lnTo>
                          <a:lnTo>
                            <a:pt x="18" y="64"/>
                          </a:lnTo>
                          <a:lnTo>
                            <a:pt x="15" y="56"/>
                          </a:lnTo>
                          <a:lnTo>
                            <a:pt x="12" y="47"/>
                          </a:lnTo>
                          <a:lnTo>
                            <a:pt x="9" y="38"/>
                          </a:lnTo>
                          <a:lnTo>
                            <a:pt x="6" y="32"/>
                          </a:lnTo>
                          <a:lnTo>
                            <a:pt x="3" y="24"/>
                          </a:lnTo>
                          <a:lnTo>
                            <a:pt x="3" y="15"/>
                          </a:lnTo>
                          <a:lnTo>
                            <a:pt x="0" y="9"/>
                          </a:lnTo>
                          <a:lnTo>
                            <a:pt x="0" y="0"/>
                          </a:lnTo>
                          <a:lnTo>
                            <a:pt x="26" y="0"/>
                          </a:lnTo>
                          <a:close/>
                        </a:path>
                      </a:pathLst>
                    </a:custGeom>
                    <a:solidFill>
                      <a:srgbClr val="000000"/>
                    </a:solidFill>
                    <a:ln w="9525">
                      <a:noFill/>
                      <a:round/>
                      <a:headEnd/>
                      <a:tailEnd/>
                    </a:ln>
                  </p:spPr>
                  <p:txBody>
                    <a:bodyPr/>
                    <a:lstStyle/>
                    <a:p>
                      <a:endParaRPr lang="en-US"/>
                    </a:p>
                  </p:txBody>
                </p:sp>
                <p:sp>
                  <p:nvSpPr>
                    <p:cNvPr id="18926" name="Freeform 124"/>
                    <p:cNvSpPr>
                      <a:spLocks/>
                    </p:cNvSpPr>
                    <p:nvPr/>
                  </p:nvSpPr>
                  <p:spPr bwMode="auto">
                    <a:xfrm>
                      <a:off x="4565" y="1270"/>
                      <a:ext cx="84" cy="244"/>
                    </a:xfrm>
                    <a:custGeom>
                      <a:avLst/>
                      <a:gdLst>
                        <a:gd name="T0" fmla="*/ 0 w 84"/>
                        <a:gd name="T1" fmla="*/ 78 h 244"/>
                        <a:gd name="T2" fmla="*/ 0 w 84"/>
                        <a:gd name="T3" fmla="*/ 67 h 244"/>
                        <a:gd name="T4" fmla="*/ 0 w 84"/>
                        <a:gd name="T5" fmla="*/ 52 h 244"/>
                        <a:gd name="T6" fmla="*/ 0 w 84"/>
                        <a:gd name="T7" fmla="*/ 44 h 244"/>
                        <a:gd name="T8" fmla="*/ 0 w 84"/>
                        <a:gd name="T9" fmla="*/ 32 h 244"/>
                        <a:gd name="T10" fmla="*/ 3 w 84"/>
                        <a:gd name="T11" fmla="*/ 23 h 244"/>
                        <a:gd name="T12" fmla="*/ 3 w 84"/>
                        <a:gd name="T13" fmla="*/ 14 h 244"/>
                        <a:gd name="T14" fmla="*/ 5 w 84"/>
                        <a:gd name="T15" fmla="*/ 6 h 244"/>
                        <a:gd name="T16" fmla="*/ 5 w 84"/>
                        <a:gd name="T17" fmla="*/ 0 h 244"/>
                        <a:gd name="T18" fmla="*/ 8 w 84"/>
                        <a:gd name="T19" fmla="*/ 0 h 244"/>
                        <a:gd name="T20" fmla="*/ 11 w 84"/>
                        <a:gd name="T21" fmla="*/ 6 h 244"/>
                        <a:gd name="T22" fmla="*/ 17 w 84"/>
                        <a:gd name="T23" fmla="*/ 9 h 244"/>
                        <a:gd name="T24" fmla="*/ 23 w 84"/>
                        <a:gd name="T25" fmla="*/ 17 h 244"/>
                        <a:gd name="T26" fmla="*/ 32 w 84"/>
                        <a:gd name="T27" fmla="*/ 26 h 244"/>
                        <a:gd name="T28" fmla="*/ 40 w 84"/>
                        <a:gd name="T29" fmla="*/ 32 h 244"/>
                        <a:gd name="T30" fmla="*/ 46 w 84"/>
                        <a:gd name="T31" fmla="*/ 41 h 244"/>
                        <a:gd name="T32" fmla="*/ 55 w 84"/>
                        <a:gd name="T33" fmla="*/ 49 h 244"/>
                        <a:gd name="T34" fmla="*/ 61 w 84"/>
                        <a:gd name="T35" fmla="*/ 64 h 244"/>
                        <a:gd name="T36" fmla="*/ 70 w 84"/>
                        <a:gd name="T37" fmla="*/ 81 h 244"/>
                        <a:gd name="T38" fmla="*/ 78 w 84"/>
                        <a:gd name="T39" fmla="*/ 105 h 244"/>
                        <a:gd name="T40" fmla="*/ 81 w 84"/>
                        <a:gd name="T41" fmla="*/ 131 h 244"/>
                        <a:gd name="T42" fmla="*/ 84 w 84"/>
                        <a:gd name="T43" fmla="*/ 160 h 244"/>
                        <a:gd name="T44" fmla="*/ 78 w 84"/>
                        <a:gd name="T45" fmla="*/ 189 h 244"/>
                        <a:gd name="T46" fmla="*/ 67 w 84"/>
                        <a:gd name="T47" fmla="*/ 215 h 244"/>
                        <a:gd name="T48" fmla="*/ 43 w 84"/>
                        <a:gd name="T49" fmla="*/ 244 h 244"/>
                        <a:gd name="T50" fmla="*/ 38 w 84"/>
                        <a:gd name="T51" fmla="*/ 209 h 244"/>
                        <a:gd name="T52" fmla="*/ 29 w 84"/>
                        <a:gd name="T53" fmla="*/ 180 h 244"/>
                        <a:gd name="T54" fmla="*/ 20 w 84"/>
                        <a:gd name="T55" fmla="*/ 157 h 244"/>
                        <a:gd name="T56" fmla="*/ 14 w 84"/>
                        <a:gd name="T57" fmla="*/ 137 h 244"/>
                        <a:gd name="T58" fmla="*/ 8 w 84"/>
                        <a:gd name="T59" fmla="*/ 122 h 244"/>
                        <a:gd name="T60" fmla="*/ 3 w 84"/>
                        <a:gd name="T61" fmla="*/ 105 h 244"/>
                        <a:gd name="T62" fmla="*/ 0 w 84"/>
                        <a:gd name="T63" fmla="*/ 93 h 244"/>
                        <a:gd name="T64" fmla="*/ 0 w 84"/>
                        <a:gd name="T65" fmla="*/ 78 h 2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244"/>
                        <a:gd name="T101" fmla="*/ 84 w 84"/>
                        <a:gd name="T102" fmla="*/ 244 h 2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244">
                          <a:moveTo>
                            <a:pt x="0" y="78"/>
                          </a:moveTo>
                          <a:lnTo>
                            <a:pt x="0" y="67"/>
                          </a:lnTo>
                          <a:lnTo>
                            <a:pt x="0" y="52"/>
                          </a:lnTo>
                          <a:lnTo>
                            <a:pt x="0" y="44"/>
                          </a:lnTo>
                          <a:lnTo>
                            <a:pt x="0" y="32"/>
                          </a:lnTo>
                          <a:lnTo>
                            <a:pt x="3" y="23"/>
                          </a:lnTo>
                          <a:lnTo>
                            <a:pt x="3" y="14"/>
                          </a:lnTo>
                          <a:lnTo>
                            <a:pt x="5" y="6"/>
                          </a:lnTo>
                          <a:lnTo>
                            <a:pt x="5" y="0"/>
                          </a:lnTo>
                          <a:lnTo>
                            <a:pt x="8" y="0"/>
                          </a:lnTo>
                          <a:lnTo>
                            <a:pt x="11" y="6"/>
                          </a:lnTo>
                          <a:lnTo>
                            <a:pt x="17" y="9"/>
                          </a:lnTo>
                          <a:lnTo>
                            <a:pt x="23" y="17"/>
                          </a:lnTo>
                          <a:lnTo>
                            <a:pt x="32" y="26"/>
                          </a:lnTo>
                          <a:lnTo>
                            <a:pt x="40" y="32"/>
                          </a:lnTo>
                          <a:lnTo>
                            <a:pt x="46" y="41"/>
                          </a:lnTo>
                          <a:lnTo>
                            <a:pt x="55" y="49"/>
                          </a:lnTo>
                          <a:lnTo>
                            <a:pt x="61" y="64"/>
                          </a:lnTo>
                          <a:lnTo>
                            <a:pt x="70" y="81"/>
                          </a:lnTo>
                          <a:lnTo>
                            <a:pt x="78" y="105"/>
                          </a:lnTo>
                          <a:lnTo>
                            <a:pt x="81" y="131"/>
                          </a:lnTo>
                          <a:lnTo>
                            <a:pt x="84" y="160"/>
                          </a:lnTo>
                          <a:lnTo>
                            <a:pt x="78" y="189"/>
                          </a:lnTo>
                          <a:lnTo>
                            <a:pt x="67" y="215"/>
                          </a:lnTo>
                          <a:lnTo>
                            <a:pt x="43" y="244"/>
                          </a:lnTo>
                          <a:lnTo>
                            <a:pt x="38" y="209"/>
                          </a:lnTo>
                          <a:lnTo>
                            <a:pt x="29" y="180"/>
                          </a:lnTo>
                          <a:lnTo>
                            <a:pt x="20" y="157"/>
                          </a:lnTo>
                          <a:lnTo>
                            <a:pt x="14" y="137"/>
                          </a:lnTo>
                          <a:lnTo>
                            <a:pt x="8" y="122"/>
                          </a:lnTo>
                          <a:lnTo>
                            <a:pt x="3" y="105"/>
                          </a:lnTo>
                          <a:lnTo>
                            <a:pt x="0" y="93"/>
                          </a:lnTo>
                          <a:lnTo>
                            <a:pt x="0" y="78"/>
                          </a:lnTo>
                          <a:close/>
                        </a:path>
                      </a:pathLst>
                    </a:custGeom>
                    <a:solidFill>
                      <a:srgbClr val="FFFFFF"/>
                    </a:solidFill>
                    <a:ln w="9525">
                      <a:noFill/>
                      <a:round/>
                      <a:headEnd/>
                      <a:tailEnd/>
                    </a:ln>
                  </p:spPr>
                  <p:txBody>
                    <a:bodyPr/>
                    <a:lstStyle/>
                    <a:p>
                      <a:endParaRPr lang="en-US"/>
                    </a:p>
                  </p:txBody>
                </p:sp>
                <p:sp>
                  <p:nvSpPr>
                    <p:cNvPr id="18927" name="Freeform 125"/>
                    <p:cNvSpPr>
                      <a:spLocks/>
                    </p:cNvSpPr>
                    <p:nvPr/>
                  </p:nvSpPr>
                  <p:spPr bwMode="auto">
                    <a:xfrm>
                      <a:off x="4562" y="1270"/>
                      <a:ext cx="52" cy="250"/>
                    </a:xfrm>
                    <a:custGeom>
                      <a:avLst/>
                      <a:gdLst>
                        <a:gd name="T0" fmla="*/ 8 w 52"/>
                        <a:gd name="T1" fmla="*/ 0 h 250"/>
                        <a:gd name="T2" fmla="*/ 8 w 52"/>
                        <a:gd name="T3" fmla="*/ 3 h 250"/>
                        <a:gd name="T4" fmla="*/ 8 w 52"/>
                        <a:gd name="T5" fmla="*/ 6 h 250"/>
                        <a:gd name="T6" fmla="*/ 8 w 52"/>
                        <a:gd name="T7" fmla="*/ 12 h 250"/>
                        <a:gd name="T8" fmla="*/ 6 w 52"/>
                        <a:gd name="T9" fmla="*/ 20 h 250"/>
                        <a:gd name="T10" fmla="*/ 6 w 52"/>
                        <a:gd name="T11" fmla="*/ 26 h 250"/>
                        <a:gd name="T12" fmla="*/ 3 w 52"/>
                        <a:gd name="T13" fmla="*/ 38 h 250"/>
                        <a:gd name="T14" fmla="*/ 3 w 52"/>
                        <a:gd name="T15" fmla="*/ 46 h 250"/>
                        <a:gd name="T16" fmla="*/ 0 w 52"/>
                        <a:gd name="T17" fmla="*/ 55 h 250"/>
                        <a:gd name="T18" fmla="*/ 0 w 52"/>
                        <a:gd name="T19" fmla="*/ 55 h 250"/>
                        <a:gd name="T20" fmla="*/ 0 w 52"/>
                        <a:gd name="T21" fmla="*/ 58 h 250"/>
                        <a:gd name="T22" fmla="*/ 0 w 52"/>
                        <a:gd name="T23" fmla="*/ 67 h 250"/>
                        <a:gd name="T24" fmla="*/ 0 w 52"/>
                        <a:gd name="T25" fmla="*/ 78 h 250"/>
                        <a:gd name="T26" fmla="*/ 3 w 52"/>
                        <a:gd name="T27" fmla="*/ 93 h 250"/>
                        <a:gd name="T28" fmla="*/ 8 w 52"/>
                        <a:gd name="T29" fmla="*/ 110 h 250"/>
                        <a:gd name="T30" fmla="*/ 14 w 52"/>
                        <a:gd name="T31" fmla="*/ 134 h 250"/>
                        <a:gd name="T32" fmla="*/ 26 w 52"/>
                        <a:gd name="T33" fmla="*/ 157 h 250"/>
                        <a:gd name="T34" fmla="*/ 29 w 52"/>
                        <a:gd name="T35" fmla="*/ 166 h 250"/>
                        <a:gd name="T36" fmla="*/ 32 w 52"/>
                        <a:gd name="T37" fmla="*/ 177 h 250"/>
                        <a:gd name="T38" fmla="*/ 35 w 52"/>
                        <a:gd name="T39" fmla="*/ 192 h 250"/>
                        <a:gd name="T40" fmla="*/ 38 w 52"/>
                        <a:gd name="T41" fmla="*/ 209 h 250"/>
                        <a:gd name="T42" fmla="*/ 43 w 52"/>
                        <a:gd name="T43" fmla="*/ 224 h 250"/>
                        <a:gd name="T44" fmla="*/ 46 w 52"/>
                        <a:gd name="T45" fmla="*/ 238 h 250"/>
                        <a:gd name="T46" fmla="*/ 46 w 52"/>
                        <a:gd name="T47" fmla="*/ 247 h 250"/>
                        <a:gd name="T48" fmla="*/ 49 w 52"/>
                        <a:gd name="T49" fmla="*/ 250 h 250"/>
                        <a:gd name="T50" fmla="*/ 52 w 52"/>
                        <a:gd name="T51" fmla="*/ 218 h 250"/>
                        <a:gd name="T52" fmla="*/ 52 w 52"/>
                        <a:gd name="T53" fmla="*/ 189 h 250"/>
                        <a:gd name="T54" fmla="*/ 49 w 52"/>
                        <a:gd name="T55" fmla="*/ 163 h 250"/>
                        <a:gd name="T56" fmla="*/ 46 w 52"/>
                        <a:gd name="T57" fmla="*/ 137 h 250"/>
                        <a:gd name="T58" fmla="*/ 41 w 52"/>
                        <a:gd name="T59" fmla="*/ 113 h 250"/>
                        <a:gd name="T60" fmla="*/ 35 w 52"/>
                        <a:gd name="T61" fmla="*/ 96 h 250"/>
                        <a:gd name="T62" fmla="*/ 29 w 52"/>
                        <a:gd name="T63" fmla="*/ 84 h 250"/>
                        <a:gd name="T64" fmla="*/ 26 w 52"/>
                        <a:gd name="T65" fmla="*/ 75 h 250"/>
                        <a:gd name="T66" fmla="*/ 23 w 52"/>
                        <a:gd name="T67" fmla="*/ 67 h 250"/>
                        <a:gd name="T68" fmla="*/ 17 w 52"/>
                        <a:gd name="T69" fmla="*/ 55 h 250"/>
                        <a:gd name="T70" fmla="*/ 17 w 52"/>
                        <a:gd name="T71" fmla="*/ 44 h 250"/>
                        <a:gd name="T72" fmla="*/ 14 w 52"/>
                        <a:gd name="T73" fmla="*/ 35 h 250"/>
                        <a:gd name="T74" fmla="*/ 11 w 52"/>
                        <a:gd name="T75" fmla="*/ 23 h 250"/>
                        <a:gd name="T76" fmla="*/ 11 w 52"/>
                        <a:gd name="T77" fmla="*/ 17 h 250"/>
                        <a:gd name="T78" fmla="*/ 11 w 52"/>
                        <a:gd name="T79" fmla="*/ 12 h 250"/>
                        <a:gd name="T80" fmla="*/ 11 w 52"/>
                        <a:gd name="T81" fmla="*/ 9 h 250"/>
                        <a:gd name="T82" fmla="*/ 8 w 52"/>
                        <a:gd name="T83" fmla="*/ 0 h 2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
                        <a:gd name="T127" fmla="*/ 0 h 250"/>
                        <a:gd name="T128" fmla="*/ 52 w 52"/>
                        <a:gd name="T129" fmla="*/ 250 h 2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 h="250">
                          <a:moveTo>
                            <a:pt x="8" y="0"/>
                          </a:moveTo>
                          <a:lnTo>
                            <a:pt x="8" y="3"/>
                          </a:lnTo>
                          <a:lnTo>
                            <a:pt x="8" y="6"/>
                          </a:lnTo>
                          <a:lnTo>
                            <a:pt x="8" y="12"/>
                          </a:lnTo>
                          <a:lnTo>
                            <a:pt x="6" y="20"/>
                          </a:lnTo>
                          <a:lnTo>
                            <a:pt x="6" y="26"/>
                          </a:lnTo>
                          <a:lnTo>
                            <a:pt x="3" y="38"/>
                          </a:lnTo>
                          <a:lnTo>
                            <a:pt x="3" y="46"/>
                          </a:lnTo>
                          <a:lnTo>
                            <a:pt x="0" y="55"/>
                          </a:lnTo>
                          <a:lnTo>
                            <a:pt x="0" y="58"/>
                          </a:lnTo>
                          <a:lnTo>
                            <a:pt x="0" y="67"/>
                          </a:lnTo>
                          <a:lnTo>
                            <a:pt x="0" y="78"/>
                          </a:lnTo>
                          <a:lnTo>
                            <a:pt x="3" y="93"/>
                          </a:lnTo>
                          <a:lnTo>
                            <a:pt x="8" y="110"/>
                          </a:lnTo>
                          <a:lnTo>
                            <a:pt x="14" y="134"/>
                          </a:lnTo>
                          <a:lnTo>
                            <a:pt x="26" y="157"/>
                          </a:lnTo>
                          <a:lnTo>
                            <a:pt x="29" y="166"/>
                          </a:lnTo>
                          <a:lnTo>
                            <a:pt x="32" y="177"/>
                          </a:lnTo>
                          <a:lnTo>
                            <a:pt x="35" y="192"/>
                          </a:lnTo>
                          <a:lnTo>
                            <a:pt x="38" y="209"/>
                          </a:lnTo>
                          <a:lnTo>
                            <a:pt x="43" y="224"/>
                          </a:lnTo>
                          <a:lnTo>
                            <a:pt x="46" y="238"/>
                          </a:lnTo>
                          <a:lnTo>
                            <a:pt x="46" y="247"/>
                          </a:lnTo>
                          <a:lnTo>
                            <a:pt x="49" y="250"/>
                          </a:lnTo>
                          <a:lnTo>
                            <a:pt x="52" y="218"/>
                          </a:lnTo>
                          <a:lnTo>
                            <a:pt x="52" y="189"/>
                          </a:lnTo>
                          <a:lnTo>
                            <a:pt x="49" y="163"/>
                          </a:lnTo>
                          <a:lnTo>
                            <a:pt x="46" y="137"/>
                          </a:lnTo>
                          <a:lnTo>
                            <a:pt x="41" y="113"/>
                          </a:lnTo>
                          <a:lnTo>
                            <a:pt x="35" y="96"/>
                          </a:lnTo>
                          <a:lnTo>
                            <a:pt x="29" y="84"/>
                          </a:lnTo>
                          <a:lnTo>
                            <a:pt x="26" y="75"/>
                          </a:lnTo>
                          <a:lnTo>
                            <a:pt x="23" y="67"/>
                          </a:lnTo>
                          <a:lnTo>
                            <a:pt x="17" y="55"/>
                          </a:lnTo>
                          <a:lnTo>
                            <a:pt x="17" y="44"/>
                          </a:lnTo>
                          <a:lnTo>
                            <a:pt x="14" y="35"/>
                          </a:lnTo>
                          <a:lnTo>
                            <a:pt x="11" y="23"/>
                          </a:lnTo>
                          <a:lnTo>
                            <a:pt x="11" y="17"/>
                          </a:lnTo>
                          <a:lnTo>
                            <a:pt x="11" y="12"/>
                          </a:lnTo>
                          <a:lnTo>
                            <a:pt x="11" y="9"/>
                          </a:lnTo>
                          <a:lnTo>
                            <a:pt x="8" y="0"/>
                          </a:lnTo>
                        </a:path>
                      </a:pathLst>
                    </a:custGeom>
                    <a:noFill/>
                    <a:ln w="14288">
                      <a:solidFill>
                        <a:srgbClr val="000000"/>
                      </a:solidFill>
                      <a:round/>
                      <a:headEnd/>
                      <a:tailEnd/>
                    </a:ln>
                  </p:spPr>
                  <p:txBody>
                    <a:bodyPr/>
                    <a:lstStyle/>
                    <a:p>
                      <a:endParaRPr lang="en-US"/>
                    </a:p>
                  </p:txBody>
                </p:sp>
                <p:sp>
                  <p:nvSpPr>
                    <p:cNvPr id="18928" name="Freeform 126"/>
                    <p:cNvSpPr>
                      <a:spLocks/>
                    </p:cNvSpPr>
                    <p:nvPr/>
                  </p:nvSpPr>
                  <p:spPr bwMode="auto">
                    <a:xfrm>
                      <a:off x="4562" y="1270"/>
                      <a:ext cx="52" cy="250"/>
                    </a:xfrm>
                    <a:custGeom>
                      <a:avLst/>
                      <a:gdLst>
                        <a:gd name="T0" fmla="*/ 8 w 52"/>
                        <a:gd name="T1" fmla="*/ 0 h 250"/>
                        <a:gd name="T2" fmla="*/ 8 w 52"/>
                        <a:gd name="T3" fmla="*/ 3 h 250"/>
                        <a:gd name="T4" fmla="*/ 8 w 52"/>
                        <a:gd name="T5" fmla="*/ 6 h 250"/>
                        <a:gd name="T6" fmla="*/ 8 w 52"/>
                        <a:gd name="T7" fmla="*/ 12 h 250"/>
                        <a:gd name="T8" fmla="*/ 6 w 52"/>
                        <a:gd name="T9" fmla="*/ 20 h 250"/>
                        <a:gd name="T10" fmla="*/ 6 w 52"/>
                        <a:gd name="T11" fmla="*/ 26 h 250"/>
                        <a:gd name="T12" fmla="*/ 3 w 52"/>
                        <a:gd name="T13" fmla="*/ 38 h 250"/>
                        <a:gd name="T14" fmla="*/ 3 w 52"/>
                        <a:gd name="T15" fmla="*/ 46 h 250"/>
                        <a:gd name="T16" fmla="*/ 0 w 52"/>
                        <a:gd name="T17" fmla="*/ 55 h 250"/>
                        <a:gd name="T18" fmla="*/ 0 w 52"/>
                        <a:gd name="T19" fmla="*/ 55 h 250"/>
                        <a:gd name="T20" fmla="*/ 0 w 52"/>
                        <a:gd name="T21" fmla="*/ 58 h 250"/>
                        <a:gd name="T22" fmla="*/ 0 w 52"/>
                        <a:gd name="T23" fmla="*/ 67 h 250"/>
                        <a:gd name="T24" fmla="*/ 0 w 52"/>
                        <a:gd name="T25" fmla="*/ 78 h 250"/>
                        <a:gd name="T26" fmla="*/ 3 w 52"/>
                        <a:gd name="T27" fmla="*/ 93 h 250"/>
                        <a:gd name="T28" fmla="*/ 8 w 52"/>
                        <a:gd name="T29" fmla="*/ 110 h 250"/>
                        <a:gd name="T30" fmla="*/ 14 w 52"/>
                        <a:gd name="T31" fmla="*/ 134 h 250"/>
                        <a:gd name="T32" fmla="*/ 26 w 52"/>
                        <a:gd name="T33" fmla="*/ 157 h 250"/>
                        <a:gd name="T34" fmla="*/ 29 w 52"/>
                        <a:gd name="T35" fmla="*/ 166 h 250"/>
                        <a:gd name="T36" fmla="*/ 32 w 52"/>
                        <a:gd name="T37" fmla="*/ 177 h 250"/>
                        <a:gd name="T38" fmla="*/ 35 w 52"/>
                        <a:gd name="T39" fmla="*/ 192 h 250"/>
                        <a:gd name="T40" fmla="*/ 38 w 52"/>
                        <a:gd name="T41" fmla="*/ 209 h 250"/>
                        <a:gd name="T42" fmla="*/ 43 w 52"/>
                        <a:gd name="T43" fmla="*/ 224 h 250"/>
                        <a:gd name="T44" fmla="*/ 46 w 52"/>
                        <a:gd name="T45" fmla="*/ 238 h 250"/>
                        <a:gd name="T46" fmla="*/ 46 w 52"/>
                        <a:gd name="T47" fmla="*/ 247 h 250"/>
                        <a:gd name="T48" fmla="*/ 49 w 52"/>
                        <a:gd name="T49" fmla="*/ 250 h 250"/>
                        <a:gd name="T50" fmla="*/ 52 w 52"/>
                        <a:gd name="T51" fmla="*/ 218 h 250"/>
                        <a:gd name="T52" fmla="*/ 52 w 52"/>
                        <a:gd name="T53" fmla="*/ 189 h 250"/>
                        <a:gd name="T54" fmla="*/ 49 w 52"/>
                        <a:gd name="T55" fmla="*/ 163 h 250"/>
                        <a:gd name="T56" fmla="*/ 46 w 52"/>
                        <a:gd name="T57" fmla="*/ 137 h 250"/>
                        <a:gd name="T58" fmla="*/ 41 w 52"/>
                        <a:gd name="T59" fmla="*/ 113 h 250"/>
                        <a:gd name="T60" fmla="*/ 35 w 52"/>
                        <a:gd name="T61" fmla="*/ 96 h 250"/>
                        <a:gd name="T62" fmla="*/ 29 w 52"/>
                        <a:gd name="T63" fmla="*/ 84 h 250"/>
                        <a:gd name="T64" fmla="*/ 26 w 52"/>
                        <a:gd name="T65" fmla="*/ 75 h 250"/>
                        <a:gd name="T66" fmla="*/ 23 w 52"/>
                        <a:gd name="T67" fmla="*/ 67 h 250"/>
                        <a:gd name="T68" fmla="*/ 17 w 52"/>
                        <a:gd name="T69" fmla="*/ 55 h 250"/>
                        <a:gd name="T70" fmla="*/ 17 w 52"/>
                        <a:gd name="T71" fmla="*/ 44 h 250"/>
                        <a:gd name="T72" fmla="*/ 14 w 52"/>
                        <a:gd name="T73" fmla="*/ 35 h 250"/>
                        <a:gd name="T74" fmla="*/ 11 w 52"/>
                        <a:gd name="T75" fmla="*/ 23 h 250"/>
                        <a:gd name="T76" fmla="*/ 11 w 52"/>
                        <a:gd name="T77" fmla="*/ 17 h 250"/>
                        <a:gd name="T78" fmla="*/ 11 w 52"/>
                        <a:gd name="T79" fmla="*/ 12 h 250"/>
                        <a:gd name="T80" fmla="*/ 11 w 52"/>
                        <a:gd name="T81" fmla="*/ 9 h 250"/>
                        <a:gd name="T82" fmla="*/ 8 w 52"/>
                        <a:gd name="T83" fmla="*/ 0 h 2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
                        <a:gd name="T127" fmla="*/ 0 h 250"/>
                        <a:gd name="T128" fmla="*/ 52 w 52"/>
                        <a:gd name="T129" fmla="*/ 250 h 2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 h="250">
                          <a:moveTo>
                            <a:pt x="8" y="0"/>
                          </a:moveTo>
                          <a:lnTo>
                            <a:pt x="8" y="3"/>
                          </a:lnTo>
                          <a:lnTo>
                            <a:pt x="8" y="6"/>
                          </a:lnTo>
                          <a:lnTo>
                            <a:pt x="8" y="12"/>
                          </a:lnTo>
                          <a:lnTo>
                            <a:pt x="6" y="20"/>
                          </a:lnTo>
                          <a:lnTo>
                            <a:pt x="6" y="26"/>
                          </a:lnTo>
                          <a:lnTo>
                            <a:pt x="3" y="38"/>
                          </a:lnTo>
                          <a:lnTo>
                            <a:pt x="3" y="46"/>
                          </a:lnTo>
                          <a:lnTo>
                            <a:pt x="0" y="55"/>
                          </a:lnTo>
                          <a:lnTo>
                            <a:pt x="0" y="58"/>
                          </a:lnTo>
                          <a:lnTo>
                            <a:pt x="0" y="67"/>
                          </a:lnTo>
                          <a:lnTo>
                            <a:pt x="0" y="78"/>
                          </a:lnTo>
                          <a:lnTo>
                            <a:pt x="3" y="93"/>
                          </a:lnTo>
                          <a:lnTo>
                            <a:pt x="8" y="110"/>
                          </a:lnTo>
                          <a:lnTo>
                            <a:pt x="14" y="134"/>
                          </a:lnTo>
                          <a:lnTo>
                            <a:pt x="26" y="157"/>
                          </a:lnTo>
                          <a:lnTo>
                            <a:pt x="29" y="166"/>
                          </a:lnTo>
                          <a:lnTo>
                            <a:pt x="32" y="177"/>
                          </a:lnTo>
                          <a:lnTo>
                            <a:pt x="35" y="192"/>
                          </a:lnTo>
                          <a:lnTo>
                            <a:pt x="38" y="209"/>
                          </a:lnTo>
                          <a:lnTo>
                            <a:pt x="43" y="224"/>
                          </a:lnTo>
                          <a:lnTo>
                            <a:pt x="46" y="238"/>
                          </a:lnTo>
                          <a:lnTo>
                            <a:pt x="46" y="247"/>
                          </a:lnTo>
                          <a:lnTo>
                            <a:pt x="49" y="250"/>
                          </a:lnTo>
                          <a:lnTo>
                            <a:pt x="52" y="218"/>
                          </a:lnTo>
                          <a:lnTo>
                            <a:pt x="52" y="189"/>
                          </a:lnTo>
                          <a:lnTo>
                            <a:pt x="49" y="163"/>
                          </a:lnTo>
                          <a:lnTo>
                            <a:pt x="46" y="137"/>
                          </a:lnTo>
                          <a:lnTo>
                            <a:pt x="41" y="113"/>
                          </a:lnTo>
                          <a:lnTo>
                            <a:pt x="35" y="96"/>
                          </a:lnTo>
                          <a:lnTo>
                            <a:pt x="29" y="84"/>
                          </a:lnTo>
                          <a:lnTo>
                            <a:pt x="26" y="75"/>
                          </a:lnTo>
                          <a:lnTo>
                            <a:pt x="23" y="67"/>
                          </a:lnTo>
                          <a:lnTo>
                            <a:pt x="17" y="55"/>
                          </a:lnTo>
                          <a:lnTo>
                            <a:pt x="17" y="44"/>
                          </a:lnTo>
                          <a:lnTo>
                            <a:pt x="14" y="35"/>
                          </a:lnTo>
                          <a:lnTo>
                            <a:pt x="11" y="23"/>
                          </a:lnTo>
                          <a:lnTo>
                            <a:pt x="11" y="17"/>
                          </a:lnTo>
                          <a:lnTo>
                            <a:pt x="11" y="12"/>
                          </a:lnTo>
                          <a:lnTo>
                            <a:pt x="11" y="9"/>
                          </a:lnTo>
                          <a:lnTo>
                            <a:pt x="8" y="0"/>
                          </a:lnTo>
                          <a:close/>
                        </a:path>
                      </a:pathLst>
                    </a:custGeom>
                    <a:solidFill>
                      <a:srgbClr val="FFBA00"/>
                    </a:solidFill>
                    <a:ln w="9525">
                      <a:noFill/>
                      <a:round/>
                      <a:headEnd/>
                      <a:tailEnd/>
                    </a:ln>
                  </p:spPr>
                  <p:txBody>
                    <a:bodyPr/>
                    <a:lstStyle/>
                    <a:p>
                      <a:endParaRPr lang="en-US"/>
                    </a:p>
                  </p:txBody>
                </p:sp>
                <p:sp>
                  <p:nvSpPr>
                    <p:cNvPr id="18929" name="Freeform 127"/>
                    <p:cNvSpPr>
                      <a:spLocks/>
                    </p:cNvSpPr>
                    <p:nvPr/>
                  </p:nvSpPr>
                  <p:spPr bwMode="auto">
                    <a:xfrm>
                      <a:off x="4705" y="1386"/>
                      <a:ext cx="76" cy="32"/>
                    </a:xfrm>
                    <a:custGeom>
                      <a:avLst/>
                      <a:gdLst>
                        <a:gd name="T0" fmla="*/ 73 w 76"/>
                        <a:gd name="T1" fmla="*/ 3 h 32"/>
                        <a:gd name="T2" fmla="*/ 70 w 76"/>
                        <a:gd name="T3" fmla="*/ 29 h 32"/>
                        <a:gd name="T4" fmla="*/ 64 w 76"/>
                        <a:gd name="T5" fmla="*/ 29 h 32"/>
                        <a:gd name="T6" fmla="*/ 61 w 76"/>
                        <a:gd name="T7" fmla="*/ 26 h 32"/>
                        <a:gd name="T8" fmla="*/ 55 w 76"/>
                        <a:gd name="T9" fmla="*/ 26 h 32"/>
                        <a:gd name="T10" fmla="*/ 52 w 76"/>
                        <a:gd name="T11" fmla="*/ 26 h 32"/>
                        <a:gd name="T12" fmla="*/ 46 w 76"/>
                        <a:gd name="T13" fmla="*/ 26 h 32"/>
                        <a:gd name="T14" fmla="*/ 44 w 76"/>
                        <a:gd name="T15" fmla="*/ 26 h 32"/>
                        <a:gd name="T16" fmla="*/ 41 w 76"/>
                        <a:gd name="T17" fmla="*/ 26 h 32"/>
                        <a:gd name="T18" fmla="*/ 35 w 76"/>
                        <a:gd name="T19" fmla="*/ 26 h 32"/>
                        <a:gd name="T20" fmla="*/ 32 w 76"/>
                        <a:gd name="T21" fmla="*/ 29 h 32"/>
                        <a:gd name="T22" fmla="*/ 29 w 76"/>
                        <a:gd name="T23" fmla="*/ 29 h 32"/>
                        <a:gd name="T24" fmla="*/ 23 w 76"/>
                        <a:gd name="T25" fmla="*/ 29 h 32"/>
                        <a:gd name="T26" fmla="*/ 20 w 76"/>
                        <a:gd name="T27" fmla="*/ 29 h 32"/>
                        <a:gd name="T28" fmla="*/ 17 w 76"/>
                        <a:gd name="T29" fmla="*/ 29 h 32"/>
                        <a:gd name="T30" fmla="*/ 14 w 76"/>
                        <a:gd name="T31" fmla="*/ 32 h 32"/>
                        <a:gd name="T32" fmla="*/ 11 w 76"/>
                        <a:gd name="T33" fmla="*/ 32 h 32"/>
                        <a:gd name="T34" fmla="*/ 8 w 76"/>
                        <a:gd name="T35" fmla="*/ 32 h 32"/>
                        <a:gd name="T36" fmla="*/ 0 w 76"/>
                        <a:gd name="T37" fmla="*/ 6 h 32"/>
                        <a:gd name="T38" fmla="*/ 3 w 76"/>
                        <a:gd name="T39" fmla="*/ 6 h 32"/>
                        <a:gd name="T40" fmla="*/ 6 w 76"/>
                        <a:gd name="T41" fmla="*/ 6 h 32"/>
                        <a:gd name="T42" fmla="*/ 11 w 76"/>
                        <a:gd name="T43" fmla="*/ 3 h 32"/>
                        <a:gd name="T44" fmla="*/ 14 w 76"/>
                        <a:gd name="T45" fmla="*/ 3 h 32"/>
                        <a:gd name="T46" fmla="*/ 17 w 76"/>
                        <a:gd name="T47" fmla="*/ 3 h 32"/>
                        <a:gd name="T48" fmla="*/ 23 w 76"/>
                        <a:gd name="T49" fmla="*/ 3 h 32"/>
                        <a:gd name="T50" fmla="*/ 26 w 76"/>
                        <a:gd name="T51" fmla="*/ 3 h 32"/>
                        <a:gd name="T52" fmla="*/ 32 w 76"/>
                        <a:gd name="T53" fmla="*/ 0 h 32"/>
                        <a:gd name="T54" fmla="*/ 38 w 76"/>
                        <a:gd name="T55" fmla="*/ 0 h 32"/>
                        <a:gd name="T56" fmla="*/ 44 w 76"/>
                        <a:gd name="T57" fmla="*/ 0 h 32"/>
                        <a:gd name="T58" fmla="*/ 46 w 76"/>
                        <a:gd name="T59" fmla="*/ 0 h 32"/>
                        <a:gd name="T60" fmla="*/ 52 w 76"/>
                        <a:gd name="T61" fmla="*/ 0 h 32"/>
                        <a:gd name="T62" fmla="*/ 58 w 76"/>
                        <a:gd name="T63" fmla="*/ 0 h 32"/>
                        <a:gd name="T64" fmla="*/ 64 w 76"/>
                        <a:gd name="T65" fmla="*/ 0 h 32"/>
                        <a:gd name="T66" fmla="*/ 70 w 76"/>
                        <a:gd name="T67" fmla="*/ 3 h 32"/>
                        <a:gd name="T68" fmla="*/ 76 w 76"/>
                        <a:gd name="T69" fmla="*/ 3 h 32"/>
                        <a:gd name="T70" fmla="*/ 73 w 76"/>
                        <a:gd name="T71" fmla="*/ 29 h 32"/>
                        <a:gd name="T72" fmla="*/ 73 w 76"/>
                        <a:gd name="T73" fmla="*/ 3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32"/>
                        <a:gd name="T113" fmla="*/ 76 w 76"/>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32">
                          <a:moveTo>
                            <a:pt x="73" y="3"/>
                          </a:moveTo>
                          <a:lnTo>
                            <a:pt x="70" y="29"/>
                          </a:lnTo>
                          <a:lnTo>
                            <a:pt x="64" y="29"/>
                          </a:lnTo>
                          <a:lnTo>
                            <a:pt x="61" y="26"/>
                          </a:lnTo>
                          <a:lnTo>
                            <a:pt x="55" y="26"/>
                          </a:lnTo>
                          <a:lnTo>
                            <a:pt x="52" y="26"/>
                          </a:lnTo>
                          <a:lnTo>
                            <a:pt x="46" y="26"/>
                          </a:lnTo>
                          <a:lnTo>
                            <a:pt x="44" y="26"/>
                          </a:lnTo>
                          <a:lnTo>
                            <a:pt x="41" y="26"/>
                          </a:lnTo>
                          <a:lnTo>
                            <a:pt x="35" y="26"/>
                          </a:lnTo>
                          <a:lnTo>
                            <a:pt x="32" y="29"/>
                          </a:lnTo>
                          <a:lnTo>
                            <a:pt x="29" y="29"/>
                          </a:lnTo>
                          <a:lnTo>
                            <a:pt x="23" y="29"/>
                          </a:lnTo>
                          <a:lnTo>
                            <a:pt x="20" y="29"/>
                          </a:lnTo>
                          <a:lnTo>
                            <a:pt x="17" y="29"/>
                          </a:lnTo>
                          <a:lnTo>
                            <a:pt x="14" y="32"/>
                          </a:lnTo>
                          <a:lnTo>
                            <a:pt x="11" y="32"/>
                          </a:lnTo>
                          <a:lnTo>
                            <a:pt x="8" y="32"/>
                          </a:lnTo>
                          <a:lnTo>
                            <a:pt x="0" y="6"/>
                          </a:lnTo>
                          <a:lnTo>
                            <a:pt x="3" y="6"/>
                          </a:lnTo>
                          <a:lnTo>
                            <a:pt x="6" y="6"/>
                          </a:lnTo>
                          <a:lnTo>
                            <a:pt x="11" y="3"/>
                          </a:lnTo>
                          <a:lnTo>
                            <a:pt x="14" y="3"/>
                          </a:lnTo>
                          <a:lnTo>
                            <a:pt x="17" y="3"/>
                          </a:lnTo>
                          <a:lnTo>
                            <a:pt x="23" y="3"/>
                          </a:lnTo>
                          <a:lnTo>
                            <a:pt x="26" y="3"/>
                          </a:lnTo>
                          <a:lnTo>
                            <a:pt x="32" y="0"/>
                          </a:lnTo>
                          <a:lnTo>
                            <a:pt x="38" y="0"/>
                          </a:lnTo>
                          <a:lnTo>
                            <a:pt x="44" y="0"/>
                          </a:lnTo>
                          <a:lnTo>
                            <a:pt x="46" y="0"/>
                          </a:lnTo>
                          <a:lnTo>
                            <a:pt x="52" y="0"/>
                          </a:lnTo>
                          <a:lnTo>
                            <a:pt x="58" y="0"/>
                          </a:lnTo>
                          <a:lnTo>
                            <a:pt x="64" y="0"/>
                          </a:lnTo>
                          <a:lnTo>
                            <a:pt x="70" y="3"/>
                          </a:lnTo>
                          <a:lnTo>
                            <a:pt x="76" y="3"/>
                          </a:lnTo>
                          <a:lnTo>
                            <a:pt x="73" y="29"/>
                          </a:lnTo>
                          <a:lnTo>
                            <a:pt x="73" y="3"/>
                          </a:lnTo>
                          <a:close/>
                        </a:path>
                      </a:pathLst>
                    </a:custGeom>
                    <a:solidFill>
                      <a:srgbClr val="000000"/>
                    </a:solidFill>
                    <a:ln w="9525">
                      <a:noFill/>
                      <a:round/>
                      <a:headEnd/>
                      <a:tailEnd/>
                    </a:ln>
                  </p:spPr>
                  <p:txBody>
                    <a:bodyPr/>
                    <a:lstStyle/>
                    <a:p>
                      <a:endParaRPr lang="en-US"/>
                    </a:p>
                  </p:txBody>
                </p:sp>
                <p:sp>
                  <p:nvSpPr>
                    <p:cNvPr id="18930" name="Freeform 128"/>
                    <p:cNvSpPr>
                      <a:spLocks/>
                    </p:cNvSpPr>
                    <p:nvPr/>
                  </p:nvSpPr>
                  <p:spPr bwMode="auto">
                    <a:xfrm>
                      <a:off x="4731" y="1389"/>
                      <a:ext cx="47" cy="52"/>
                    </a:xfrm>
                    <a:custGeom>
                      <a:avLst/>
                      <a:gdLst>
                        <a:gd name="T0" fmla="*/ 0 w 47"/>
                        <a:gd name="T1" fmla="*/ 44 h 52"/>
                        <a:gd name="T2" fmla="*/ 0 w 47"/>
                        <a:gd name="T3" fmla="*/ 44 h 52"/>
                        <a:gd name="T4" fmla="*/ 6 w 47"/>
                        <a:gd name="T5" fmla="*/ 29 h 52"/>
                        <a:gd name="T6" fmla="*/ 12 w 47"/>
                        <a:gd name="T7" fmla="*/ 20 h 52"/>
                        <a:gd name="T8" fmla="*/ 18 w 47"/>
                        <a:gd name="T9" fmla="*/ 12 h 52"/>
                        <a:gd name="T10" fmla="*/ 26 w 47"/>
                        <a:gd name="T11" fmla="*/ 6 h 52"/>
                        <a:gd name="T12" fmla="*/ 35 w 47"/>
                        <a:gd name="T13" fmla="*/ 3 h 52"/>
                        <a:gd name="T14" fmla="*/ 38 w 47"/>
                        <a:gd name="T15" fmla="*/ 0 h 52"/>
                        <a:gd name="T16" fmla="*/ 41 w 47"/>
                        <a:gd name="T17" fmla="*/ 0 h 52"/>
                        <a:gd name="T18" fmla="*/ 47 w 47"/>
                        <a:gd name="T19" fmla="*/ 0 h 52"/>
                        <a:gd name="T20" fmla="*/ 47 w 47"/>
                        <a:gd name="T21" fmla="*/ 26 h 52"/>
                        <a:gd name="T22" fmla="*/ 47 w 47"/>
                        <a:gd name="T23" fmla="*/ 26 h 52"/>
                        <a:gd name="T24" fmla="*/ 47 w 47"/>
                        <a:gd name="T25" fmla="*/ 26 h 52"/>
                        <a:gd name="T26" fmla="*/ 44 w 47"/>
                        <a:gd name="T27" fmla="*/ 26 h 52"/>
                        <a:gd name="T28" fmla="*/ 41 w 47"/>
                        <a:gd name="T29" fmla="*/ 29 h 52"/>
                        <a:gd name="T30" fmla="*/ 38 w 47"/>
                        <a:gd name="T31" fmla="*/ 32 h 52"/>
                        <a:gd name="T32" fmla="*/ 32 w 47"/>
                        <a:gd name="T33" fmla="*/ 35 h 52"/>
                        <a:gd name="T34" fmla="*/ 29 w 47"/>
                        <a:gd name="T35" fmla="*/ 41 h 52"/>
                        <a:gd name="T36" fmla="*/ 23 w 47"/>
                        <a:gd name="T37" fmla="*/ 52 h 52"/>
                        <a:gd name="T38" fmla="*/ 23 w 47"/>
                        <a:gd name="T39" fmla="*/ 52 h 52"/>
                        <a:gd name="T40" fmla="*/ 0 w 47"/>
                        <a:gd name="T41" fmla="*/ 44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52"/>
                        <a:gd name="T65" fmla="*/ 47 w 47"/>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52">
                          <a:moveTo>
                            <a:pt x="0" y="44"/>
                          </a:moveTo>
                          <a:lnTo>
                            <a:pt x="0" y="44"/>
                          </a:lnTo>
                          <a:lnTo>
                            <a:pt x="6" y="29"/>
                          </a:lnTo>
                          <a:lnTo>
                            <a:pt x="12" y="20"/>
                          </a:lnTo>
                          <a:lnTo>
                            <a:pt x="18" y="12"/>
                          </a:lnTo>
                          <a:lnTo>
                            <a:pt x="26" y="6"/>
                          </a:lnTo>
                          <a:lnTo>
                            <a:pt x="35" y="3"/>
                          </a:lnTo>
                          <a:lnTo>
                            <a:pt x="38" y="0"/>
                          </a:lnTo>
                          <a:lnTo>
                            <a:pt x="41" y="0"/>
                          </a:lnTo>
                          <a:lnTo>
                            <a:pt x="47" y="0"/>
                          </a:lnTo>
                          <a:lnTo>
                            <a:pt x="47" y="26"/>
                          </a:lnTo>
                          <a:lnTo>
                            <a:pt x="44" y="26"/>
                          </a:lnTo>
                          <a:lnTo>
                            <a:pt x="41" y="29"/>
                          </a:lnTo>
                          <a:lnTo>
                            <a:pt x="38" y="32"/>
                          </a:lnTo>
                          <a:lnTo>
                            <a:pt x="32" y="35"/>
                          </a:lnTo>
                          <a:lnTo>
                            <a:pt x="29" y="41"/>
                          </a:lnTo>
                          <a:lnTo>
                            <a:pt x="23" y="52"/>
                          </a:lnTo>
                          <a:lnTo>
                            <a:pt x="0" y="44"/>
                          </a:lnTo>
                          <a:close/>
                        </a:path>
                      </a:pathLst>
                    </a:custGeom>
                    <a:solidFill>
                      <a:srgbClr val="000000"/>
                    </a:solidFill>
                    <a:ln w="9525">
                      <a:noFill/>
                      <a:round/>
                      <a:headEnd/>
                      <a:tailEnd/>
                    </a:ln>
                  </p:spPr>
                  <p:txBody>
                    <a:bodyPr/>
                    <a:lstStyle/>
                    <a:p>
                      <a:endParaRPr lang="en-US"/>
                    </a:p>
                  </p:txBody>
                </p:sp>
                <p:sp>
                  <p:nvSpPr>
                    <p:cNvPr id="18931" name="Freeform 129"/>
                    <p:cNvSpPr>
                      <a:spLocks/>
                    </p:cNvSpPr>
                    <p:nvPr/>
                  </p:nvSpPr>
                  <p:spPr bwMode="auto">
                    <a:xfrm>
                      <a:off x="4544" y="1433"/>
                      <a:ext cx="210" cy="133"/>
                    </a:xfrm>
                    <a:custGeom>
                      <a:avLst/>
                      <a:gdLst>
                        <a:gd name="T0" fmla="*/ 15 w 210"/>
                        <a:gd name="T1" fmla="*/ 107 h 133"/>
                        <a:gd name="T2" fmla="*/ 44 w 210"/>
                        <a:gd name="T3" fmla="*/ 107 h 133"/>
                        <a:gd name="T4" fmla="*/ 67 w 210"/>
                        <a:gd name="T5" fmla="*/ 107 h 133"/>
                        <a:gd name="T6" fmla="*/ 85 w 210"/>
                        <a:gd name="T7" fmla="*/ 104 h 133"/>
                        <a:gd name="T8" fmla="*/ 105 w 210"/>
                        <a:gd name="T9" fmla="*/ 98 h 133"/>
                        <a:gd name="T10" fmla="*/ 117 w 210"/>
                        <a:gd name="T11" fmla="*/ 96 h 133"/>
                        <a:gd name="T12" fmla="*/ 132 w 210"/>
                        <a:gd name="T13" fmla="*/ 87 h 133"/>
                        <a:gd name="T14" fmla="*/ 140 w 210"/>
                        <a:gd name="T15" fmla="*/ 81 h 133"/>
                        <a:gd name="T16" fmla="*/ 152 w 210"/>
                        <a:gd name="T17" fmla="*/ 72 h 133"/>
                        <a:gd name="T18" fmla="*/ 158 w 210"/>
                        <a:gd name="T19" fmla="*/ 64 h 133"/>
                        <a:gd name="T20" fmla="*/ 164 w 210"/>
                        <a:gd name="T21" fmla="*/ 55 h 133"/>
                        <a:gd name="T22" fmla="*/ 169 w 210"/>
                        <a:gd name="T23" fmla="*/ 43 h 133"/>
                        <a:gd name="T24" fmla="*/ 172 w 210"/>
                        <a:gd name="T25" fmla="*/ 35 h 133"/>
                        <a:gd name="T26" fmla="*/ 178 w 210"/>
                        <a:gd name="T27" fmla="*/ 26 h 133"/>
                        <a:gd name="T28" fmla="*/ 181 w 210"/>
                        <a:gd name="T29" fmla="*/ 17 h 133"/>
                        <a:gd name="T30" fmla="*/ 184 w 210"/>
                        <a:gd name="T31" fmla="*/ 8 h 133"/>
                        <a:gd name="T32" fmla="*/ 187 w 210"/>
                        <a:gd name="T33" fmla="*/ 0 h 133"/>
                        <a:gd name="T34" fmla="*/ 210 w 210"/>
                        <a:gd name="T35" fmla="*/ 11 h 133"/>
                        <a:gd name="T36" fmla="*/ 207 w 210"/>
                        <a:gd name="T37" fmla="*/ 20 h 133"/>
                        <a:gd name="T38" fmla="*/ 205 w 210"/>
                        <a:gd name="T39" fmla="*/ 29 h 133"/>
                        <a:gd name="T40" fmla="*/ 202 w 210"/>
                        <a:gd name="T41" fmla="*/ 40 h 133"/>
                        <a:gd name="T42" fmla="*/ 196 w 210"/>
                        <a:gd name="T43" fmla="*/ 52 h 133"/>
                        <a:gd name="T44" fmla="*/ 190 w 210"/>
                        <a:gd name="T45" fmla="*/ 64 h 133"/>
                        <a:gd name="T46" fmla="*/ 184 w 210"/>
                        <a:gd name="T47" fmla="*/ 75 h 133"/>
                        <a:gd name="T48" fmla="*/ 175 w 210"/>
                        <a:gd name="T49" fmla="*/ 84 h 133"/>
                        <a:gd name="T50" fmla="*/ 164 w 210"/>
                        <a:gd name="T51" fmla="*/ 96 h 133"/>
                        <a:gd name="T52" fmla="*/ 152 w 210"/>
                        <a:gd name="T53" fmla="*/ 107 h 133"/>
                        <a:gd name="T54" fmla="*/ 137 w 210"/>
                        <a:gd name="T55" fmla="*/ 116 h 133"/>
                        <a:gd name="T56" fmla="*/ 120 w 210"/>
                        <a:gd name="T57" fmla="*/ 122 h 133"/>
                        <a:gd name="T58" fmla="*/ 102 w 210"/>
                        <a:gd name="T59" fmla="*/ 128 h 133"/>
                        <a:gd name="T60" fmla="*/ 79 w 210"/>
                        <a:gd name="T61" fmla="*/ 133 h 133"/>
                        <a:gd name="T62" fmla="*/ 56 w 210"/>
                        <a:gd name="T63" fmla="*/ 133 h 133"/>
                        <a:gd name="T64" fmla="*/ 29 w 210"/>
                        <a:gd name="T65" fmla="*/ 133 h 133"/>
                        <a:gd name="T66" fmla="*/ 3 w 210"/>
                        <a:gd name="T67" fmla="*/ 116 h 133"/>
                        <a:gd name="T68" fmla="*/ 9 w 210"/>
                        <a:gd name="T69" fmla="*/ 133 h 133"/>
                        <a:gd name="T70" fmla="*/ 3 w 210"/>
                        <a:gd name="T71" fmla="*/ 125 h 133"/>
                        <a:gd name="T72" fmla="*/ 3 w 210"/>
                        <a:gd name="T73" fmla="*/ 116 h 133"/>
                        <a:gd name="T74" fmla="*/ 9 w 210"/>
                        <a:gd name="T75" fmla="*/ 107 h 133"/>
                        <a:gd name="T76" fmla="*/ 26 w 210"/>
                        <a:gd name="T77" fmla="*/ 125 h 1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0"/>
                        <a:gd name="T118" fmla="*/ 0 h 133"/>
                        <a:gd name="T119" fmla="*/ 210 w 210"/>
                        <a:gd name="T120" fmla="*/ 133 h 1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0" h="133">
                          <a:moveTo>
                            <a:pt x="26" y="125"/>
                          </a:moveTo>
                          <a:lnTo>
                            <a:pt x="15" y="107"/>
                          </a:lnTo>
                          <a:lnTo>
                            <a:pt x="29" y="107"/>
                          </a:lnTo>
                          <a:lnTo>
                            <a:pt x="44" y="107"/>
                          </a:lnTo>
                          <a:lnTo>
                            <a:pt x="56" y="107"/>
                          </a:lnTo>
                          <a:lnTo>
                            <a:pt x="67" y="107"/>
                          </a:lnTo>
                          <a:lnTo>
                            <a:pt x="76" y="107"/>
                          </a:lnTo>
                          <a:lnTo>
                            <a:pt x="85" y="104"/>
                          </a:lnTo>
                          <a:lnTo>
                            <a:pt x="97" y="101"/>
                          </a:lnTo>
                          <a:lnTo>
                            <a:pt x="105" y="98"/>
                          </a:lnTo>
                          <a:lnTo>
                            <a:pt x="111" y="98"/>
                          </a:lnTo>
                          <a:lnTo>
                            <a:pt x="117" y="96"/>
                          </a:lnTo>
                          <a:lnTo>
                            <a:pt x="126" y="90"/>
                          </a:lnTo>
                          <a:lnTo>
                            <a:pt x="132" y="87"/>
                          </a:lnTo>
                          <a:lnTo>
                            <a:pt x="137" y="84"/>
                          </a:lnTo>
                          <a:lnTo>
                            <a:pt x="140" y="81"/>
                          </a:lnTo>
                          <a:lnTo>
                            <a:pt x="146" y="75"/>
                          </a:lnTo>
                          <a:lnTo>
                            <a:pt x="152" y="72"/>
                          </a:lnTo>
                          <a:lnTo>
                            <a:pt x="155" y="66"/>
                          </a:lnTo>
                          <a:lnTo>
                            <a:pt x="158" y="64"/>
                          </a:lnTo>
                          <a:lnTo>
                            <a:pt x="161" y="58"/>
                          </a:lnTo>
                          <a:lnTo>
                            <a:pt x="164" y="55"/>
                          </a:lnTo>
                          <a:lnTo>
                            <a:pt x="167" y="49"/>
                          </a:lnTo>
                          <a:lnTo>
                            <a:pt x="169" y="43"/>
                          </a:lnTo>
                          <a:lnTo>
                            <a:pt x="172" y="40"/>
                          </a:lnTo>
                          <a:lnTo>
                            <a:pt x="172" y="35"/>
                          </a:lnTo>
                          <a:lnTo>
                            <a:pt x="175" y="32"/>
                          </a:lnTo>
                          <a:lnTo>
                            <a:pt x="178" y="26"/>
                          </a:lnTo>
                          <a:lnTo>
                            <a:pt x="178" y="20"/>
                          </a:lnTo>
                          <a:lnTo>
                            <a:pt x="181" y="17"/>
                          </a:lnTo>
                          <a:lnTo>
                            <a:pt x="181" y="11"/>
                          </a:lnTo>
                          <a:lnTo>
                            <a:pt x="184" y="8"/>
                          </a:lnTo>
                          <a:lnTo>
                            <a:pt x="184" y="3"/>
                          </a:lnTo>
                          <a:lnTo>
                            <a:pt x="187" y="0"/>
                          </a:lnTo>
                          <a:lnTo>
                            <a:pt x="210" y="8"/>
                          </a:lnTo>
                          <a:lnTo>
                            <a:pt x="210" y="11"/>
                          </a:lnTo>
                          <a:lnTo>
                            <a:pt x="207" y="17"/>
                          </a:lnTo>
                          <a:lnTo>
                            <a:pt x="207" y="20"/>
                          </a:lnTo>
                          <a:lnTo>
                            <a:pt x="205" y="26"/>
                          </a:lnTo>
                          <a:lnTo>
                            <a:pt x="205" y="29"/>
                          </a:lnTo>
                          <a:lnTo>
                            <a:pt x="202" y="35"/>
                          </a:lnTo>
                          <a:lnTo>
                            <a:pt x="202" y="40"/>
                          </a:lnTo>
                          <a:lnTo>
                            <a:pt x="199" y="46"/>
                          </a:lnTo>
                          <a:lnTo>
                            <a:pt x="196" y="52"/>
                          </a:lnTo>
                          <a:lnTo>
                            <a:pt x="193" y="58"/>
                          </a:lnTo>
                          <a:lnTo>
                            <a:pt x="190" y="64"/>
                          </a:lnTo>
                          <a:lnTo>
                            <a:pt x="187" y="69"/>
                          </a:lnTo>
                          <a:lnTo>
                            <a:pt x="184" y="75"/>
                          </a:lnTo>
                          <a:lnTo>
                            <a:pt x="181" y="78"/>
                          </a:lnTo>
                          <a:lnTo>
                            <a:pt x="175" y="84"/>
                          </a:lnTo>
                          <a:lnTo>
                            <a:pt x="169" y="90"/>
                          </a:lnTo>
                          <a:lnTo>
                            <a:pt x="164" y="96"/>
                          </a:lnTo>
                          <a:lnTo>
                            <a:pt x="158" y="101"/>
                          </a:lnTo>
                          <a:lnTo>
                            <a:pt x="152" y="107"/>
                          </a:lnTo>
                          <a:lnTo>
                            <a:pt x="146" y="110"/>
                          </a:lnTo>
                          <a:lnTo>
                            <a:pt x="137" y="116"/>
                          </a:lnTo>
                          <a:lnTo>
                            <a:pt x="129" y="119"/>
                          </a:lnTo>
                          <a:lnTo>
                            <a:pt x="120" y="122"/>
                          </a:lnTo>
                          <a:lnTo>
                            <a:pt x="111" y="125"/>
                          </a:lnTo>
                          <a:lnTo>
                            <a:pt x="102" y="128"/>
                          </a:lnTo>
                          <a:lnTo>
                            <a:pt x="91" y="130"/>
                          </a:lnTo>
                          <a:lnTo>
                            <a:pt x="79" y="133"/>
                          </a:lnTo>
                          <a:lnTo>
                            <a:pt x="67" y="133"/>
                          </a:lnTo>
                          <a:lnTo>
                            <a:pt x="56" y="133"/>
                          </a:lnTo>
                          <a:lnTo>
                            <a:pt x="44" y="133"/>
                          </a:lnTo>
                          <a:lnTo>
                            <a:pt x="29" y="133"/>
                          </a:lnTo>
                          <a:lnTo>
                            <a:pt x="15" y="133"/>
                          </a:lnTo>
                          <a:lnTo>
                            <a:pt x="3" y="116"/>
                          </a:lnTo>
                          <a:lnTo>
                            <a:pt x="15" y="133"/>
                          </a:lnTo>
                          <a:lnTo>
                            <a:pt x="9" y="133"/>
                          </a:lnTo>
                          <a:lnTo>
                            <a:pt x="3" y="128"/>
                          </a:lnTo>
                          <a:lnTo>
                            <a:pt x="3" y="125"/>
                          </a:lnTo>
                          <a:lnTo>
                            <a:pt x="0" y="119"/>
                          </a:lnTo>
                          <a:lnTo>
                            <a:pt x="3" y="116"/>
                          </a:lnTo>
                          <a:lnTo>
                            <a:pt x="6" y="110"/>
                          </a:lnTo>
                          <a:lnTo>
                            <a:pt x="9" y="107"/>
                          </a:lnTo>
                          <a:lnTo>
                            <a:pt x="15" y="107"/>
                          </a:lnTo>
                          <a:lnTo>
                            <a:pt x="26" y="125"/>
                          </a:lnTo>
                          <a:close/>
                        </a:path>
                      </a:pathLst>
                    </a:custGeom>
                    <a:solidFill>
                      <a:srgbClr val="000000"/>
                    </a:solidFill>
                    <a:ln w="9525">
                      <a:noFill/>
                      <a:round/>
                      <a:headEnd/>
                      <a:tailEnd/>
                    </a:ln>
                  </p:spPr>
                  <p:txBody>
                    <a:bodyPr/>
                    <a:lstStyle/>
                    <a:p>
                      <a:endParaRPr lang="en-US"/>
                    </a:p>
                  </p:txBody>
                </p:sp>
                <p:sp>
                  <p:nvSpPr>
                    <p:cNvPr id="18932" name="Freeform 130"/>
                    <p:cNvSpPr>
                      <a:spLocks/>
                    </p:cNvSpPr>
                    <p:nvPr/>
                  </p:nvSpPr>
                  <p:spPr bwMode="auto">
                    <a:xfrm>
                      <a:off x="4547" y="1392"/>
                      <a:ext cx="166" cy="166"/>
                    </a:xfrm>
                    <a:custGeom>
                      <a:avLst/>
                      <a:gdLst>
                        <a:gd name="T0" fmla="*/ 166 w 166"/>
                        <a:gd name="T1" fmla="*/ 26 h 166"/>
                        <a:gd name="T2" fmla="*/ 166 w 166"/>
                        <a:gd name="T3" fmla="*/ 26 h 166"/>
                        <a:gd name="T4" fmla="*/ 152 w 166"/>
                        <a:gd name="T5" fmla="*/ 29 h 166"/>
                        <a:gd name="T6" fmla="*/ 140 w 166"/>
                        <a:gd name="T7" fmla="*/ 35 h 166"/>
                        <a:gd name="T8" fmla="*/ 129 w 166"/>
                        <a:gd name="T9" fmla="*/ 38 h 166"/>
                        <a:gd name="T10" fmla="*/ 117 w 166"/>
                        <a:gd name="T11" fmla="*/ 44 h 166"/>
                        <a:gd name="T12" fmla="*/ 108 w 166"/>
                        <a:gd name="T13" fmla="*/ 49 h 166"/>
                        <a:gd name="T14" fmla="*/ 96 w 166"/>
                        <a:gd name="T15" fmla="*/ 55 h 166"/>
                        <a:gd name="T16" fmla="*/ 88 w 166"/>
                        <a:gd name="T17" fmla="*/ 64 h 166"/>
                        <a:gd name="T18" fmla="*/ 79 w 166"/>
                        <a:gd name="T19" fmla="*/ 70 h 166"/>
                        <a:gd name="T20" fmla="*/ 70 w 166"/>
                        <a:gd name="T21" fmla="*/ 78 h 166"/>
                        <a:gd name="T22" fmla="*/ 64 w 166"/>
                        <a:gd name="T23" fmla="*/ 87 h 166"/>
                        <a:gd name="T24" fmla="*/ 56 w 166"/>
                        <a:gd name="T25" fmla="*/ 99 h 166"/>
                        <a:gd name="T26" fmla="*/ 47 w 166"/>
                        <a:gd name="T27" fmla="*/ 110 h 166"/>
                        <a:gd name="T28" fmla="*/ 41 w 166"/>
                        <a:gd name="T29" fmla="*/ 122 h 166"/>
                        <a:gd name="T30" fmla="*/ 35 w 166"/>
                        <a:gd name="T31" fmla="*/ 137 h 166"/>
                        <a:gd name="T32" fmla="*/ 29 w 166"/>
                        <a:gd name="T33" fmla="*/ 148 h 166"/>
                        <a:gd name="T34" fmla="*/ 23 w 166"/>
                        <a:gd name="T35" fmla="*/ 166 h 166"/>
                        <a:gd name="T36" fmla="*/ 0 w 166"/>
                        <a:gd name="T37" fmla="*/ 157 h 166"/>
                        <a:gd name="T38" fmla="*/ 6 w 166"/>
                        <a:gd name="T39" fmla="*/ 139 h 166"/>
                        <a:gd name="T40" fmla="*/ 12 w 166"/>
                        <a:gd name="T41" fmla="*/ 125 h 166"/>
                        <a:gd name="T42" fmla="*/ 18 w 166"/>
                        <a:gd name="T43" fmla="*/ 110 h 166"/>
                        <a:gd name="T44" fmla="*/ 26 w 166"/>
                        <a:gd name="T45" fmla="*/ 96 h 166"/>
                        <a:gd name="T46" fmla="*/ 32 w 166"/>
                        <a:gd name="T47" fmla="*/ 84 h 166"/>
                        <a:gd name="T48" fmla="*/ 41 w 166"/>
                        <a:gd name="T49" fmla="*/ 73 h 166"/>
                        <a:gd name="T50" fmla="*/ 50 w 166"/>
                        <a:gd name="T51" fmla="*/ 61 h 166"/>
                        <a:gd name="T52" fmla="*/ 61 w 166"/>
                        <a:gd name="T53" fmla="*/ 52 h 166"/>
                        <a:gd name="T54" fmla="*/ 70 w 166"/>
                        <a:gd name="T55" fmla="*/ 41 h 166"/>
                        <a:gd name="T56" fmla="*/ 82 w 166"/>
                        <a:gd name="T57" fmla="*/ 35 h 166"/>
                        <a:gd name="T58" fmla="*/ 94 w 166"/>
                        <a:gd name="T59" fmla="*/ 26 h 166"/>
                        <a:gd name="T60" fmla="*/ 105 w 166"/>
                        <a:gd name="T61" fmla="*/ 20 h 166"/>
                        <a:gd name="T62" fmla="*/ 117 w 166"/>
                        <a:gd name="T63" fmla="*/ 15 h 166"/>
                        <a:gd name="T64" fmla="*/ 131 w 166"/>
                        <a:gd name="T65" fmla="*/ 9 h 166"/>
                        <a:gd name="T66" fmla="*/ 146 w 166"/>
                        <a:gd name="T67" fmla="*/ 6 h 166"/>
                        <a:gd name="T68" fmla="*/ 158 w 166"/>
                        <a:gd name="T69" fmla="*/ 0 h 166"/>
                        <a:gd name="T70" fmla="*/ 158 w 166"/>
                        <a:gd name="T71" fmla="*/ 0 h 166"/>
                        <a:gd name="T72" fmla="*/ 166 w 166"/>
                        <a:gd name="T73" fmla="*/ 26 h 16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66"/>
                        <a:gd name="T113" fmla="*/ 166 w 166"/>
                        <a:gd name="T114" fmla="*/ 166 h 16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66">
                          <a:moveTo>
                            <a:pt x="166" y="26"/>
                          </a:moveTo>
                          <a:lnTo>
                            <a:pt x="166" y="26"/>
                          </a:lnTo>
                          <a:lnTo>
                            <a:pt x="152" y="29"/>
                          </a:lnTo>
                          <a:lnTo>
                            <a:pt x="140" y="35"/>
                          </a:lnTo>
                          <a:lnTo>
                            <a:pt x="129" y="38"/>
                          </a:lnTo>
                          <a:lnTo>
                            <a:pt x="117" y="44"/>
                          </a:lnTo>
                          <a:lnTo>
                            <a:pt x="108" y="49"/>
                          </a:lnTo>
                          <a:lnTo>
                            <a:pt x="96" y="55"/>
                          </a:lnTo>
                          <a:lnTo>
                            <a:pt x="88" y="64"/>
                          </a:lnTo>
                          <a:lnTo>
                            <a:pt x="79" y="70"/>
                          </a:lnTo>
                          <a:lnTo>
                            <a:pt x="70" y="78"/>
                          </a:lnTo>
                          <a:lnTo>
                            <a:pt x="64" y="87"/>
                          </a:lnTo>
                          <a:lnTo>
                            <a:pt x="56" y="99"/>
                          </a:lnTo>
                          <a:lnTo>
                            <a:pt x="47" y="110"/>
                          </a:lnTo>
                          <a:lnTo>
                            <a:pt x="41" y="122"/>
                          </a:lnTo>
                          <a:lnTo>
                            <a:pt x="35" y="137"/>
                          </a:lnTo>
                          <a:lnTo>
                            <a:pt x="29" y="148"/>
                          </a:lnTo>
                          <a:lnTo>
                            <a:pt x="23" y="166"/>
                          </a:lnTo>
                          <a:lnTo>
                            <a:pt x="0" y="157"/>
                          </a:lnTo>
                          <a:lnTo>
                            <a:pt x="6" y="139"/>
                          </a:lnTo>
                          <a:lnTo>
                            <a:pt x="12" y="125"/>
                          </a:lnTo>
                          <a:lnTo>
                            <a:pt x="18" y="110"/>
                          </a:lnTo>
                          <a:lnTo>
                            <a:pt x="26" y="96"/>
                          </a:lnTo>
                          <a:lnTo>
                            <a:pt x="32" y="84"/>
                          </a:lnTo>
                          <a:lnTo>
                            <a:pt x="41" y="73"/>
                          </a:lnTo>
                          <a:lnTo>
                            <a:pt x="50" y="61"/>
                          </a:lnTo>
                          <a:lnTo>
                            <a:pt x="61" y="52"/>
                          </a:lnTo>
                          <a:lnTo>
                            <a:pt x="70" y="41"/>
                          </a:lnTo>
                          <a:lnTo>
                            <a:pt x="82" y="35"/>
                          </a:lnTo>
                          <a:lnTo>
                            <a:pt x="94" y="26"/>
                          </a:lnTo>
                          <a:lnTo>
                            <a:pt x="105" y="20"/>
                          </a:lnTo>
                          <a:lnTo>
                            <a:pt x="117" y="15"/>
                          </a:lnTo>
                          <a:lnTo>
                            <a:pt x="131" y="9"/>
                          </a:lnTo>
                          <a:lnTo>
                            <a:pt x="146" y="6"/>
                          </a:lnTo>
                          <a:lnTo>
                            <a:pt x="158" y="0"/>
                          </a:lnTo>
                          <a:lnTo>
                            <a:pt x="166" y="26"/>
                          </a:lnTo>
                          <a:close/>
                        </a:path>
                      </a:pathLst>
                    </a:custGeom>
                    <a:solidFill>
                      <a:srgbClr val="000000"/>
                    </a:solidFill>
                    <a:ln w="9525">
                      <a:noFill/>
                      <a:round/>
                      <a:headEnd/>
                      <a:tailEnd/>
                    </a:ln>
                  </p:spPr>
                  <p:txBody>
                    <a:bodyPr/>
                    <a:lstStyle/>
                    <a:p>
                      <a:endParaRPr lang="en-US"/>
                    </a:p>
                  </p:txBody>
                </p:sp>
                <p:sp>
                  <p:nvSpPr>
                    <p:cNvPr id="18933" name="Freeform 131"/>
                    <p:cNvSpPr>
                      <a:spLocks/>
                    </p:cNvSpPr>
                    <p:nvPr/>
                  </p:nvSpPr>
                  <p:spPr bwMode="auto">
                    <a:xfrm>
                      <a:off x="4559" y="1401"/>
                      <a:ext cx="219" cy="154"/>
                    </a:xfrm>
                    <a:custGeom>
                      <a:avLst/>
                      <a:gdLst>
                        <a:gd name="T0" fmla="*/ 152 w 219"/>
                        <a:gd name="T1" fmla="*/ 6 h 154"/>
                        <a:gd name="T2" fmla="*/ 157 w 219"/>
                        <a:gd name="T3" fmla="*/ 3 h 154"/>
                        <a:gd name="T4" fmla="*/ 163 w 219"/>
                        <a:gd name="T5" fmla="*/ 3 h 154"/>
                        <a:gd name="T6" fmla="*/ 172 w 219"/>
                        <a:gd name="T7" fmla="*/ 0 h 154"/>
                        <a:gd name="T8" fmla="*/ 181 w 219"/>
                        <a:gd name="T9" fmla="*/ 0 h 154"/>
                        <a:gd name="T10" fmla="*/ 190 w 219"/>
                        <a:gd name="T11" fmla="*/ 0 h 154"/>
                        <a:gd name="T12" fmla="*/ 198 w 219"/>
                        <a:gd name="T13" fmla="*/ 0 h 154"/>
                        <a:gd name="T14" fmla="*/ 207 w 219"/>
                        <a:gd name="T15" fmla="*/ 0 h 154"/>
                        <a:gd name="T16" fmla="*/ 219 w 219"/>
                        <a:gd name="T17" fmla="*/ 3 h 154"/>
                        <a:gd name="T18" fmla="*/ 216 w 219"/>
                        <a:gd name="T19" fmla="*/ 3 h 154"/>
                        <a:gd name="T20" fmla="*/ 216 w 219"/>
                        <a:gd name="T21" fmla="*/ 3 h 154"/>
                        <a:gd name="T22" fmla="*/ 210 w 219"/>
                        <a:gd name="T23" fmla="*/ 3 h 154"/>
                        <a:gd name="T24" fmla="*/ 204 w 219"/>
                        <a:gd name="T25" fmla="*/ 6 h 154"/>
                        <a:gd name="T26" fmla="*/ 201 w 219"/>
                        <a:gd name="T27" fmla="*/ 8 h 154"/>
                        <a:gd name="T28" fmla="*/ 195 w 219"/>
                        <a:gd name="T29" fmla="*/ 14 h 154"/>
                        <a:gd name="T30" fmla="*/ 190 w 219"/>
                        <a:gd name="T31" fmla="*/ 23 h 154"/>
                        <a:gd name="T32" fmla="*/ 184 w 219"/>
                        <a:gd name="T33" fmla="*/ 35 h 154"/>
                        <a:gd name="T34" fmla="*/ 178 w 219"/>
                        <a:gd name="T35" fmla="*/ 52 h 154"/>
                        <a:gd name="T36" fmla="*/ 172 w 219"/>
                        <a:gd name="T37" fmla="*/ 72 h 154"/>
                        <a:gd name="T38" fmla="*/ 160 w 219"/>
                        <a:gd name="T39" fmla="*/ 93 h 154"/>
                        <a:gd name="T40" fmla="*/ 146 w 219"/>
                        <a:gd name="T41" fmla="*/ 113 h 154"/>
                        <a:gd name="T42" fmla="*/ 122 w 219"/>
                        <a:gd name="T43" fmla="*/ 130 h 154"/>
                        <a:gd name="T44" fmla="*/ 93 w 219"/>
                        <a:gd name="T45" fmla="*/ 145 h 154"/>
                        <a:gd name="T46" fmla="*/ 52 w 219"/>
                        <a:gd name="T47" fmla="*/ 154 h 154"/>
                        <a:gd name="T48" fmla="*/ 0 w 219"/>
                        <a:gd name="T49" fmla="*/ 151 h 154"/>
                        <a:gd name="T50" fmla="*/ 11 w 219"/>
                        <a:gd name="T51" fmla="*/ 122 h 154"/>
                        <a:gd name="T52" fmla="*/ 26 w 219"/>
                        <a:gd name="T53" fmla="*/ 93 h 154"/>
                        <a:gd name="T54" fmla="*/ 41 w 219"/>
                        <a:gd name="T55" fmla="*/ 72 h 154"/>
                        <a:gd name="T56" fmla="*/ 58 w 219"/>
                        <a:gd name="T57" fmla="*/ 52 h 154"/>
                        <a:gd name="T58" fmla="*/ 79 w 219"/>
                        <a:gd name="T59" fmla="*/ 37 h 154"/>
                        <a:gd name="T60" fmla="*/ 99 w 219"/>
                        <a:gd name="T61" fmla="*/ 23 h 154"/>
                        <a:gd name="T62" fmla="*/ 122 w 219"/>
                        <a:gd name="T63" fmla="*/ 14 h 154"/>
                        <a:gd name="T64" fmla="*/ 152 w 219"/>
                        <a:gd name="T65" fmla="*/ 6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54"/>
                        <a:gd name="T101" fmla="*/ 219 w 219"/>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54">
                          <a:moveTo>
                            <a:pt x="152" y="6"/>
                          </a:moveTo>
                          <a:lnTo>
                            <a:pt x="157" y="3"/>
                          </a:lnTo>
                          <a:lnTo>
                            <a:pt x="163" y="3"/>
                          </a:lnTo>
                          <a:lnTo>
                            <a:pt x="172" y="0"/>
                          </a:lnTo>
                          <a:lnTo>
                            <a:pt x="181" y="0"/>
                          </a:lnTo>
                          <a:lnTo>
                            <a:pt x="190" y="0"/>
                          </a:lnTo>
                          <a:lnTo>
                            <a:pt x="198" y="0"/>
                          </a:lnTo>
                          <a:lnTo>
                            <a:pt x="207" y="0"/>
                          </a:lnTo>
                          <a:lnTo>
                            <a:pt x="219" y="3"/>
                          </a:lnTo>
                          <a:lnTo>
                            <a:pt x="216" y="3"/>
                          </a:lnTo>
                          <a:lnTo>
                            <a:pt x="210" y="3"/>
                          </a:lnTo>
                          <a:lnTo>
                            <a:pt x="204" y="6"/>
                          </a:lnTo>
                          <a:lnTo>
                            <a:pt x="201" y="8"/>
                          </a:lnTo>
                          <a:lnTo>
                            <a:pt x="195" y="14"/>
                          </a:lnTo>
                          <a:lnTo>
                            <a:pt x="190" y="23"/>
                          </a:lnTo>
                          <a:lnTo>
                            <a:pt x="184" y="35"/>
                          </a:lnTo>
                          <a:lnTo>
                            <a:pt x="178" y="52"/>
                          </a:lnTo>
                          <a:lnTo>
                            <a:pt x="172" y="72"/>
                          </a:lnTo>
                          <a:lnTo>
                            <a:pt x="160" y="93"/>
                          </a:lnTo>
                          <a:lnTo>
                            <a:pt x="146" y="113"/>
                          </a:lnTo>
                          <a:lnTo>
                            <a:pt x="122" y="130"/>
                          </a:lnTo>
                          <a:lnTo>
                            <a:pt x="93" y="145"/>
                          </a:lnTo>
                          <a:lnTo>
                            <a:pt x="52" y="154"/>
                          </a:lnTo>
                          <a:lnTo>
                            <a:pt x="0" y="151"/>
                          </a:lnTo>
                          <a:lnTo>
                            <a:pt x="11" y="122"/>
                          </a:lnTo>
                          <a:lnTo>
                            <a:pt x="26" y="93"/>
                          </a:lnTo>
                          <a:lnTo>
                            <a:pt x="41" y="72"/>
                          </a:lnTo>
                          <a:lnTo>
                            <a:pt x="58" y="52"/>
                          </a:lnTo>
                          <a:lnTo>
                            <a:pt x="79" y="37"/>
                          </a:lnTo>
                          <a:lnTo>
                            <a:pt x="99" y="23"/>
                          </a:lnTo>
                          <a:lnTo>
                            <a:pt x="122" y="14"/>
                          </a:lnTo>
                          <a:lnTo>
                            <a:pt x="152" y="6"/>
                          </a:lnTo>
                          <a:close/>
                        </a:path>
                      </a:pathLst>
                    </a:custGeom>
                    <a:solidFill>
                      <a:srgbClr val="FFFFFF"/>
                    </a:solidFill>
                    <a:ln w="9525">
                      <a:noFill/>
                      <a:round/>
                      <a:headEnd/>
                      <a:tailEnd/>
                    </a:ln>
                  </p:spPr>
                  <p:txBody>
                    <a:bodyPr/>
                    <a:lstStyle/>
                    <a:p>
                      <a:endParaRPr lang="en-US"/>
                    </a:p>
                  </p:txBody>
                </p:sp>
                <p:sp>
                  <p:nvSpPr>
                    <p:cNvPr id="18934" name="Freeform 132"/>
                    <p:cNvSpPr>
                      <a:spLocks/>
                    </p:cNvSpPr>
                    <p:nvPr/>
                  </p:nvSpPr>
                  <p:spPr bwMode="auto">
                    <a:xfrm>
                      <a:off x="4559" y="1401"/>
                      <a:ext cx="219" cy="151"/>
                    </a:xfrm>
                    <a:custGeom>
                      <a:avLst/>
                      <a:gdLst>
                        <a:gd name="T0" fmla="*/ 219 w 219"/>
                        <a:gd name="T1" fmla="*/ 3 h 151"/>
                        <a:gd name="T2" fmla="*/ 216 w 219"/>
                        <a:gd name="T3" fmla="*/ 3 h 151"/>
                        <a:gd name="T4" fmla="*/ 213 w 219"/>
                        <a:gd name="T5" fmla="*/ 3 h 151"/>
                        <a:gd name="T6" fmla="*/ 207 w 219"/>
                        <a:gd name="T7" fmla="*/ 3 h 151"/>
                        <a:gd name="T8" fmla="*/ 198 w 219"/>
                        <a:gd name="T9" fmla="*/ 3 h 151"/>
                        <a:gd name="T10" fmla="*/ 187 w 219"/>
                        <a:gd name="T11" fmla="*/ 6 h 151"/>
                        <a:gd name="T12" fmla="*/ 175 w 219"/>
                        <a:gd name="T13" fmla="*/ 8 h 151"/>
                        <a:gd name="T14" fmla="*/ 163 w 219"/>
                        <a:gd name="T15" fmla="*/ 14 h 151"/>
                        <a:gd name="T16" fmla="*/ 152 w 219"/>
                        <a:gd name="T17" fmla="*/ 20 h 151"/>
                        <a:gd name="T18" fmla="*/ 140 w 219"/>
                        <a:gd name="T19" fmla="*/ 26 h 151"/>
                        <a:gd name="T20" fmla="*/ 131 w 219"/>
                        <a:gd name="T21" fmla="*/ 35 h 151"/>
                        <a:gd name="T22" fmla="*/ 122 w 219"/>
                        <a:gd name="T23" fmla="*/ 43 h 151"/>
                        <a:gd name="T24" fmla="*/ 117 w 219"/>
                        <a:gd name="T25" fmla="*/ 49 h 151"/>
                        <a:gd name="T26" fmla="*/ 111 w 219"/>
                        <a:gd name="T27" fmla="*/ 58 h 151"/>
                        <a:gd name="T28" fmla="*/ 102 w 219"/>
                        <a:gd name="T29" fmla="*/ 67 h 151"/>
                        <a:gd name="T30" fmla="*/ 90 w 219"/>
                        <a:gd name="T31" fmla="*/ 72 h 151"/>
                        <a:gd name="T32" fmla="*/ 76 w 219"/>
                        <a:gd name="T33" fmla="*/ 78 h 151"/>
                        <a:gd name="T34" fmla="*/ 61 w 219"/>
                        <a:gd name="T35" fmla="*/ 87 h 151"/>
                        <a:gd name="T36" fmla="*/ 46 w 219"/>
                        <a:gd name="T37" fmla="*/ 98 h 151"/>
                        <a:gd name="T38" fmla="*/ 35 w 219"/>
                        <a:gd name="T39" fmla="*/ 110 h 151"/>
                        <a:gd name="T40" fmla="*/ 23 w 219"/>
                        <a:gd name="T41" fmla="*/ 122 h 151"/>
                        <a:gd name="T42" fmla="*/ 14 w 219"/>
                        <a:gd name="T43" fmla="*/ 133 h 151"/>
                        <a:gd name="T44" fmla="*/ 6 w 219"/>
                        <a:gd name="T45" fmla="*/ 142 h 151"/>
                        <a:gd name="T46" fmla="*/ 3 w 219"/>
                        <a:gd name="T47" fmla="*/ 151 h 151"/>
                        <a:gd name="T48" fmla="*/ 0 w 219"/>
                        <a:gd name="T49" fmla="*/ 151 h 151"/>
                        <a:gd name="T50" fmla="*/ 17 w 219"/>
                        <a:gd name="T51" fmla="*/ 110 h 151"/>
                        <a:gd name="T52" fmla="*/ 35 w 219"/>
                        <a:gd name="T53" fmla="*/ 75 h 151"/>
                        <a:gd name="T54" fmla="*/ 55 w 219"/>
                        <a:gd name="T55" fmla="*/ 55 h 151"/>
                        <a:gd name="T56" fmla="*/ 73 w 219"/>
                        <a:gd name="T57" fmla="*/ 37 h 151"/>
                        <a:gd name="T58" fmla="*/ 90 w 219"/>
                        <a:gd name="T59" fmla="*/ 29 h 151"/>
                        <a:gd name="T60" fmla="*/ 108 w 219"/>
                        <a:gd name="T61" fmla="*/ 23 h 151"/>
                        <a:gd name="T62" fmla="*/ 119 w 219"/>
                        <a:gd name="T63" fmla="*/ 17 h 151"/>
                        <a:gd name="T64" fmla="*/ 128 w 219"/>
                        <a:gd name="T65" fmla="*/ 14 h 151"/>
                        <a:gd name="T66" fmla="*/ 140 w 219"/>
                        <a:gd name="T67" fmla="*/ 6 h 151"/>
                        <a:gd name="T68" fmla="*/ 154 w 219"/>
                        <a:gd name="T69" fmla="*/ 3 h 151"/>
                        <a:gd name="T70" fmla="*/ 169 w 219"/>
                        <a:gd name="T71" fmla="*/ 0 h 151"/>
                        <a:gd name="T72" fmla="*/ 184 w 219"/>
                        <a:gd name="T73" fmla="*/ 0 h 151"/>
                        <a:gd name="T74" fmla="*/ 198 w 219"/>
                        <a:gd name="T75" fmla="*/ 0 h 151"/>
                        <a:gd name="T76" fmla="*/ 207 w 219"/>
                        <a:gd name="T77" fmla="*/ 0 h 151"/>
                        <a:gd name="T78" fmla="*/ 216 w 219"/>
                        <a:gd name="T79" fmla="*/ 0 h 151"/>
                        <a:gd name="T80" fmla="*/ 219 w 219"/>
                        <a:gd name="T81" fmla="*/ 3 h 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9"/>
                        <a:gd name="T124" fmla="*/ 0 h 151"/>
                        <a:gd name="T125" fmla="*/ 219 w 219"/>
                        <a:gd name="T126" fmla="*/ 151 h 1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9" h="151">
                          <a:moveTo>
                            <a:pt x="219" y="3"/>
                          </a:moveTo>
                          <a:lnTo>
                            <a:pt x="216" y="3"/>
                          </a:lnTo>
                          <a:lnTo>
                            <a:pt x="213" y="3"/>
                          </a:lnTo>
                          <a:lnTo>
                            <a:pt x="207" y="3"/>
                          </a:lnTo>
                          <a:lnTo>
                            <a:pt x="198" y="3"/>
                          </a:lnTo>
                          <a:lnTo>
                            <a:pt x="187" y="6"/>
                          </a:lnTo>
                          <a:lnTo>
                            <a:pt x="175" y="8"/>
                          </a:lnTo>
                          <a:lnTo>
                            <a:pt x="163" y="14"/>
                          </a:lnTo>
                          <a:lnTo>
                            <a:pt x="152" y="20"/>
                          </a:lnTo>
                          <a:lnTo>
                            <a:pt x="140" y="26"/>
                          </a:lnTo>
                          <a:lnTo>
                            <a:pt x="131" y="35"/>
                          </a:lnTo>
                          <a:lnTo>
                            <a:pt x="122" y="43"/>
                          </a:lnTo>
                          <a:lnTo>
                            <a:pt x="117" y="49"/>
                          </a:lnTo>
                          <a:lnTo>
                            <a:pt x="111" y="58"/>
                          </a:lnTo>
                          <a:lnTo>
                            <a:pt x="102" y="67"/>
                          </a:lnTo>
                          <a:lnTo>
                            <a:pt x="90" y="72"/>
                          </a:lnTo>
                          <a:lnTo>
                            <a:pt x="76" y="78"/>
                          </a:lnTo>
                          <a:lnTo>
                            <a:pt x="61" y="87"/>
                          </a:lnTo>
                          <a:lnTo>
                            <a:pt x="46" y="98"/>
                          </a:lnTo>
                          <a:lnTo>
                            <a:pt x="35" y="110"/>
                          </a:lnTo>
                          <a:lnTo>
                            <a:pt x="23" y="122"/>
                          </a:lnTo>
                          <a:lnTo>
                            <a:pt x="14" y="133"/>
                          </a:lnTo>
                          <a:lnTo>
                            <a:pt x="6" y="142"/>
                          </a:lnTo>
                          <a:lnTo>
                            <a:pt x="3" y="151"/>
                          </a:lnTo>
                          <a:lnTo>
                            <a:pt x="0" y="151"/>
                          </a:lnTo>
                          <a:lnTo>
                            <a:pt x="17" y="110"/>
                          </a:lnTo>
                          <a:lnTo>
                            <a:pt x="35" y="75"/>
                          </a:lnTo>
                          <a:lnTo>
                            <a:pt x="55" y="55"/>
                          </a:lnTo>
                          <a:lnTo>
                            <a:pt x="73" y="37"/>
                          </a:lnTo>
                          <a:lnTo>
                            <a:pt x="90" y="29"/>
                          </a:lnTo>
                          <a:lnTo>
                            <a:pt x="108" y="23"/>
                          </a:lnTo>
                          <a:lnTo>
                            <a:pt x="119" y="17"/>
                          </a:lnTo>
                          <a:lnTo>
                            <a:pt x="128" y="14"/>
                          </a:lnTo>
                          <a:lnTo>
                            <a:pt x="140" y="6"/>
                          </a:lnTo>
                          <a:lnTo>
                            <a:pt x="154" y="3"/>
                          </a:lnTo>
                          <a:lnTo>
                            <a:pt x="169" y="0"/>
                          </a:lnTo>
                          <a:lnTo>
                            <a:pt x="184" y="0"/>
                          </a:lnTo>
                          <a:lnTo>
                            <a:pt x="198" y="0"/>
                          </a:lnTo>
                          <a:lnTo>
                            <a:pt x="207" y="0"/>
                          </a:lnTo>
                          <a:lnTo>
                            <a:pt x="216" y="0"/>
                          </a:lnTo>
                          <a:lnTo>
                            <a:pt x="219" y="3"/>
                          </a:lnTo>
                        </a:path>
                      </a:pathLst>
                    </a:custGeom>
                    <a:noFill/>
                    <a:ln w="14288">
                      <a:solidFill>
                        <a:srgbClr val="000000"/>
                      </a:solidFill>
                      <a:round/>
                      <a:headEnd/>
                      <a:tailEnd/>
                    </a:ln>
                  </p:spPr>
                  <p:txBody>
                    <a:bodyPr/>
                    <a:lstStyle/>
                    <a:p>
                      <a:endParaRPr lang="en-US"/>
                    </a:p>
                  </p:txBody>
                </p:sp>
                <p:sp>
                  <p:nvSpPr>
                    <p:cNvPr id="18935" name="Freeform 133"/>
                    <p:cNvSpPr>
                      <a:spLocks/>
                    </p:cNvSpPr>
                    <p:nvPr/>
                  </p:nvSpPr>
                  <p:spPr bwMode="auto">
                    <a:xfrm>
                      <a:off x="4559" y="1401"/>
                      <a:ext cx="219" cy="151"/>
                    </a:xfrm>
                    <a:custGeom>
                      <a:avLst/>
                      <a:gdLst>
                        <a:gd name="T0" fmla="*/ 219 w 219"/>
                        <a:gd name="T1" fmla="*/ 3 h 151"/>
                        <a:gd name="T2" fmla="*/ 216 w 219"/>
                        <a:gd name="T3" fmla="*/ 3 h 151"/>
                        <a:gd name="T4" fmla="*/ 213 w 219"/>
                        <a:gd name="T5" fmla="*/ 3 h 151"/>
                        <a:gd name="T6" fmla="*/ 207 w 219"/>
                        <a:gd name="T7" fmla="*/ 3 h 151"/>
                        <a:gd name="T8" fmla="*/ 198 w 219"/>
                        <a:gd name="T9" fmla="*/ 3 h 151"/>
                        <a:gd name="T10" fmla="*/ 187 w 219"/>
                        <a:gd name="T11" fmla="*/ 6 h 151"/>
                        <a:gd name="T12" fmla="*/ 175 w 219"/>
                        <a:gd name="T13" fmla="*/ 8 h 151"/>
                        <a:gd name="T14" fmla="*/ 163 w 219"/>
                        <a:gd name="T15" fmla="*/ 14 h 151"/>
                        <a:gd name="T16" fmla="*/ 152 w 219"/>
                        <a:gd name="T17" fmla="*/ 20 h 151"/>
                        <a:gd name="T18" fmla="*/ 140 w 219"/>
                        <a:gd name="T19" fmla="*/ 26 h 151"/>
                        <a:gd name="T20" fmla="*/ 131 w 219"/>
                        <a:gd name="T21" fmla="*/ 35 h 151"/>
                        <a:gd name="T22" fmla="*/ 122 w 219"/>
                        <a:gd name="T23" fmla="*/ 43 h 151"/>
                        <a:gd name="T24" fmla="*/ 117 w 219"/>
                        <a:gd name="T25" fmla="*/ 49 h 151"/>
                        <a:gd name="T26" fmla="*/ 111 w 219"/>
                        <a:gd name="T27" fmla="*/ 58 h 151"/>
                        <a:gd name="T28" fmla="*/ 102 w 219"/>
                        <a:gd name="T29" fmla="*/ 67 h 151"/>
                        <a:gd name="T30" fmla="*/ 90 w 219"/>
                        <a:gd name="T31" fmla="*/ 72 h 151"/>
                        <a:gd name="T32" fmla="*/ 76 w 219"/>
                        <a:gd name="T33" fmla="*/ 78 h 151"/>
                        <a:gd name="T34" fmla="*/ 61 w 219"/>
                        <a:gd name="T35" fmla="*/ 87 h 151"/>
                        <a:gd name="T36" fmla="*/ 46 w 219"/>
                        <a:gd name="T37" fmla="*/ 98 h 151"/>
                        <a:gd name="T38" fmla="*/ 35 w 219"/>
                        <a:gd name="T39" fmla="*/ 110 h 151"/>
                        <a:gd name="T40" fmla="*/ 23 w 219"/>
                        <a:gd name="T41" fmla="*/ 122 h 151"/>
                        <a:gd name="T42" fmla="*/ 14 w 219"/>
                        <a:gd name="T43" fmla="*/ 133 h 151"/>
                        <a:gd name="T44" fmla="*/ 6 w 219"/>
                        <a:gd name="T45" fmla="*/ 142 h 151"/>
                        <a:gd name="T46" fmla="*/ 3 w 219"/>
                        <a:gd name="T47" fmla="*/ 151 h 151"/>
                        <a:gd name="T48" fmla="*/ 0 w 219"/>
                        <a:gd name="T49" fmla="*/ 151 h 151"/>
                        <a:gd name="T50" fmla="*/ 17 w 219"/>
                        <a:gd name="T51" fmla="*/ 110 h 151"/>
                        <a:gd name="T52" fmla="*/ 35 w 219"/>
                        <a:gd name="T53" fmla="*/ 75 h 151"/>
                        <a:gd name="T54" fmla="*/ 55 w 219"/>
                        <a:gd name="T55" fmla="*/ 55 h 151"/>
                        <a:gd name="T56" fmla="*/ 73 w 219"/>
                        <a:gd name="T57" fmla="*/ 37 h 151"/>
                        <a:gd name="T58" fmla="*/ 90 w 219"/>
                        <a:gd name="T59" fmla="*/ 29 h 151"/>
                        <a:gd name="T60" fmla="*/ 108 w 219"/>
                        <a:gd name="T61" fmla="*/ 23 h 151"/>
                        <a:gd name="T62" fmla="*/ 119 w 219"/>
                        <a:gd name="T63" fmla="*/ 17 h 151"/>
                        <a:gd name="T64" fmla="*/ 128 w 219"/>
                        <a:gd name="T65" fmla="*/ 14 h 151"/>
                        <a:gd name="T66" fmla="*/ 140 w 219"/>
                        <a:gd name="T67" fmla="*/ 6 h 151"/>
                        <a:gd name="T68" fmla="*/ 154 w 219"/>
                        <a:gd name="T69" fmla="*/ 3 h 151"/>
                        <a:gd name="T70" fmla="*/ 169 w 219"/>
                        <a:gd name="T71" fmla="*/ 0 h 151"/>
                        <a:gd name="T72" fmla="*/ 184 w 219"/>
                        <a:gd name="T73" fmla="*/ 0 h 151"/>
                        <a:gd name="T74" fmla="*/ 198 w 219"/>
                        <a:gd name="T75" fmla="*/ 0 h 151"/>
                        <a:gd name="T76" fmla="*/ 207 w 219"/>
                        <a:gd name="T77" fmla="*/ 0 h 151"/>
                        <a:gd name="T78" fmla="*/ 216 w 219"/>
                        <a:gd name="T79" fmla="*/ 0 h 151"/>
                        <a:gd name="T80" fmla="*/ 219 w 219"/>
                        <a:gd name="T81" fmla="*/ 3 h 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9"/>
                        <a:gd name="T124" fmla="*/ 0 h 151"/>
                        <a:gd name="T125" fmla="*/ 219 w 219"/>
                        <a:gd name="T126" fmla="*/ 151 h 1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9" h="151">
                          <a:moveTo>
                            <a:pt x="219" y="3"/>
                          </a:moveTo>
                          <a:lnTo>
                            <a:pt x="216" y="3"/>
                          </a:lnTo>
                          <a:lnTo>
                            <a:pt x="213" y="3"/>
                          </a:lnTo>
                          <a:lnTo>
                            <a:pt x="207" y="3"/>
                          </a:lnTo>
                          <a:lnTo>
                            <a:pt x="198" y="3"/>
                          </a:lnTo>
                          <a:lnTo>
                            <a:pt x="187" y="6"/>
                          </a:lnTo>
                          <a:lnTo>
                            <a:pt x="175" y="8"/>
                          </a:lnTo>
                          <a:lnTo>
                            <a:pt x="163" y="14"/>
                          </a:lnTo>
                          <a:lnTo>
                            <a:pt x="152" y="20"/>
                          </a:lnTo>
                          <a:lnTo>
                            <a:pt x="140" y="26"/>
                          </a:lnTo>
                          <a:lnTo>
                            <a:pt x="131" y="35"/>
                          </a:lnTo>
                          <a:lnTo>
                            <a:pt x="122" y="43"/>
                          </a:lnTo>
                          <a:lnTo>
                            <a:pt x="117" y="49"/>
                          </a:lnTo>
                          <a:lnTo>
                            <a:pt x="111" y="58"/>
                          </a:lnTo>
                          <a:lnTo>
                            <a:pt x="102" y="67"/>
                          </a:lnTo>
                          <a:lnTo>
                            <a:pt x="90" y="72"/>
                          </a:lnTo>
                          <a:lnTo>
                            <a:pt x="76" y="78"/>
                          </a:lnTo>
                          <a:lnTo>
                            <a:pt x="61" y="87"/>
                          </a:lnTo>
                          <a:lnTo>
                            <a:pt x="46" y="98"/>
                          </a:lnTo>
                          <a:lnTo>
                            <a:pt x="35" y="110"/>
                          </a:lnTo>
                          <a:lnTo>
                            <a:pt x="23" y="122"/>
                          </a:lnTo>
                          <a:lnTo>
                            <a:pt x="14" y="133"/>
                          </a:lnTo>
                          <a:lnTo>
                            <a:pt x="6" y="142"/>
                          </a:lnTo>
                          <a:lnTo>
                            <a:pt x="3" y="151"/>
                          </a:lnTo>
                          <a:lnTo>
                            <a:pt x="0" y="151"/>
                          </a:lnTo>
                          <a:lnTo>
                            <a:pt x="17" y="110"/>
                          </a:lnTo>
                          <a:lnTo>
                            <a:pt x="35" y="75"/>
                          </a:lnTo>
                          <a:lnTo>
                            <a:pt x="55" y="55"/>
                          </a:lnTo>
                          <a:lnTo>
                            <a:pt x="73" y="37"/>
                          </a:lnTo>
                          <a:lnTo>
                            <a:pt x="90" y="29"/>
                          </a:lnTo>
                          <a:lnTo>
                            <a:pt x="108" y="23"/>
                          </a:lnTo>
                          <a:lnTo>
                            <a:pt x="119" y="17"/>
                          </a:lnTo>
                          <a:lnTo>
                            <a:pt x="128" y="14"/>
                          </a:lnTo>
                          <a:lnTo>
                            <a:pt x="140" y="6"/>
                          </a:lnTo>
                          <a:lnTo>
                            <a:pt x="154" y="3"/>
                          </a:lnTo>
                          <a:lnTo>
                            <a:pt x="169" y="0"/>
                          </a:lnTo>
                          <a:lnTo>
                            <a:pt x="184" y="0"/>
                          </a:lnTo>
                          <a:lnTo>
                            <a:pt x="198" y="0"/>
                          </a:lnTo>
                          <a:lnTo>
                            <a:pt x="207" y="0"/>
                          </a:lnTo>
                          <a:lnTo>
                            <a:pt x="216" y="0"/>
                          </a:lnTo>
                          <a:lnTo>
                            <a:pt x="219" y="3"/>
                          </a:lnTo>
                          <a:close/>
                        </a:path>
                      </a:pathLst>
                    </a:custGeom>
                    <a:solidFill>
                      <a:srgbClr val="FFBA00"/>
                    </a:solidFill>
                    <a:ln w="9525">
                      <a:noFill/>
                      <a:round/>
                      <a:headEnd/>
                      <a:tailEnd/>
                    </a:ln>
                  </p:spPr>
                  <p:txBody>
                    <a:bodyPr/>
                    <a:lstStyle/>
                    <a:p>
                      <a:endParaRPr lang="en-US"/>
                    </a:p>
                  </p:txBody>
                </p:sp>
                <p:sp>
                  <p:nvSpPr>
                    <p:cNvPr id="18936" name="Freeform 134"/>
                    <p:cNvSpPr>
                      <a:spLocks/>
                    </p:cNvSpPr>
                    <p:nvPr/>
                  </p:nvSpPr>
                  <p:spPr bwMode="auto">
                    <a:xfrm>
                      <a:off x="4486" y="1375"/>
                      <a:ext cx="52" cy="113"/>
                    </a:xfrm>
                    <a:custGeom>
                      <a:avLst/>
                      <a:gdLst>
                        <a:gd name="T0" fmla="*/ 26 w 52"/>
                        <a:gd name="T1" fmla="*/ 14 h 113"/>
                        <a:gd name="T2" fmla="*/ 52 w 52"/>
                        <a:gd name="T3" fmla="*/ 8 h 113"/>
                        <a:gd name="T4" fmla="*/ 52 w 52"/>
                        <a:gd name="T5" fmla="*/ 14 h 113"/>
                        <a:gd name="T6" fmla="*/ 49 w 52"/>
                        <a:gd name="T7" fmla="*/ 23 h 113"/>
                        <a:gd name="T8" fmla="*/ 49 w 52"/>
                        <a:gd name="T9" fmla="*/ 29 h 113"/>
                        <a:gd name="T10" fmla="*/ 49 w 52"/>
                        <a:gd name="T11" fmla="*/ 34 h 113"/>
                        <a:gd name="T12" fmla="*/ 46 w 52"/>
                        <a:gd name="T13" fmla="*/ 43 h 113"/>
                        <a:gd name="T14" fmla="*/ 44 w 52"/>
                        <a:gd name="T15" fmla="*/ 49 h 113"/>
                        <a:gd name="T16" fmla="*/ 44 w 52"/>
                        <a:gd name="T17" fmla="*/ 55 h 113"/>
                        <a:gd name="T18" fmla="*/ 41 w 52"/>
                        <a:gd name="T19" fmla="*/ 61 h 113"/>
                        <a:gd name="T20" fmla="*/ 38 w 52"/>
                        <a:gd name="T21" fmla="*/ 66 h 113"/>
                        <a:gd name="T22" fmla="*/ 35 w 52"/>
                        <a:gd name="T23" fmla="*/ 72 h 113"/>
                        <a:gd name="T24" fmla="*/ 35 w 52"/>
                        <a:gd name="T25" fmla="*/ 78 h 113"/>
                        <a:gd name="T26" fmla="*/ 32 w 52"/>
                        <a:gd name="T27" fmla="*/ 84 h 113"/>
                        <a:gd name="T28" fmla="*/ 29 w 52"/>
                        <a:gd name="T29" fmla="*/ 90 h 113"/>
                        <a:gd name="T30" fmla="*/ 29 w 52"/>
                        <a:gd name="T31" fmla="*/ 95 h 113"/>
                        <a:gd name="T32" fmla="*/ 26 w 52"/>
                        <a:gd name="T33" fmla="*/ 104 h 113"/>
                        <a:gd name="T34" fmla="*/ 26 w 52"/>
                        <a:gd name="T35" fmla="*/ 113 h 113"/>
                        <a:gd name="T36" fmla="*/ 0 w 52"/>
                        <a:gd name="T37" fmla="*/ 110 h 113"/>
                        <a:gd name="T38" fmla="*/ 0 w 52"/>
                        <a:gd name="T39" fmla="*/ 101 h 113"/>
                        <a:gd name="T40" fmla="*/ 3 w 52"/>
                        <a:gd name="T41" fmla="*/ 93 h 113"/>
                        <a:gd name="T42" fmla="*/ 3 w 52"/>
                        <a:gd name="T43" fmla="*/ 84 h 113"/>
                        <a:gd name="T44" fmla="*/ 6 w 52"/>
                        <a:gd name="T45" fmla="*/ 75 h 113"/>
                        <a:gd name="T46" fmla="*/ 9 w 52"/>
                        <a:gd name="T47" fmla="*/ 69 h 113"/>
                        <a:gd name="T48" fmla="*/ 11 w 52"/>
                        <a:gd name="T49" fmla="*/ 61 h 113"/>
                        <a:gd name="T50" fmla="*/ 11 w 52"/>
                        <a:gd name="T51" fmla="*/ 55 h 113"/>
                        <a:gd name="T52" fmla="*/ 14 w 52"/>
                        <a:gd name="T53" fmla="*/ 49 h 113"/>
                        <a:gd name="T54" fmla="*/ 17 w 52"/>
                        <a:gd name="T55" fmla="*/ 46 h 113"/>
                        <a:gd name="T56" fmla="*/ 20 w 52"/>
                        <a:gd name="T57" fmla="*/ 40 h 113"/>
                        <a:gd name="T58" fmla="*/ 20 w 52"/>
                        <a:gd name="T59" fmla="*/ 34 h 113"/>
                        <a:gd name="T60" fmla="*/ 23 w 52"/>
                        <a:gd name="T61" fmla="*/ 29 h 113"/>
                        <a:gd name="T62" fmla="*/ 23 w 52"/>
                        <a:gd name="T63" fmla="*/ 23 h 113"/>
                        <a:gd name="T64" fmla="*/ 23 w 52"/>
                        <a:gd name="T65" fmla="*/ 20 h 113"/>
                        <a:gd name="T66" fmla="*/ 23 w 52"/>
                        <a:gd name="T67" fmla="*/ 14 h 113"/>
                        <a:gd name="T68" fmla="*/ 23 w 52"/>
                        <a:gd name="T69" fmla="*/ 8 h 113"/>
                        <a:gd name="T70" fmla="*/ 49 w 52"/>
                        <a:gd name="T71" fmla="*/ 0 h 113"/>
                        <a:gd name="T72" fmla="*/ 26 w 52"/>
                        <a:gd name="T73" fmla="*/ 14 h 1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
                        <a:gd name="T112" fmla="*/ 0 h 113"/>
                        <a:gd name="T113" fmla="*/ 52 w 52"/>
                        <a:gd name="T114" fmla="*/ 113 h 1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 h="113">
                          <a:moveTo>
                            <a:pt x="26" y="14"/>
                          </a:moveTo>
                          <a:lnTo>
                            <a:pt x="52" y="8"/>
                          </a:lnTo>
                          <a:lnTo>
                            <a:pt x="52" y="14"/>
                          </a:lnTo>
                          <a:lnTo>
                            <a:pt x="49" y="23"/>
                          </a:lnTo>
                          <a:lnTo>
                            <a:pt x="49" y="29"/>
                          </a:lnTo>
                          <a:lnTo>
                            <a:pt x="49" y="34"/>
                          </a:lnTo>
                          <a:lnTo>
                            <a:pt x="46" y="43"/>
                          </a:lnTo>
                          <a:lnTo>
                            <a:pt x="44" y="49"/>
                          </a:lnTo>
                          <a:lnTo>
                            <a:pt x="44" y="55"/>
                          </a:lnTo>
                          <a:lnTo>
                            <a:pt x="41" y="61"/>
                          </a:lnTo>
                          <a:lnTo>
                            <a:pt x="38" y="66"/>
                          </a:lnTo>
                          <a:lnTo>
                            <a:pt x="35" y="72"/>
                          </a:lnTo>
                          <a:lnTo>
                            <a:pt x="35" y="78"/>
                          </a:lnTo>
                          <a:lnTo>
                            <a:pt x="32" y="84"/>
                          </a:lnTo>
                          <a:lnTo>
                            <a:pt x="29" y="90"/>
                          </a:lnTo>
                          <a:lnTo>
                            <a:pt x="29" y="95"/>
                          </a:lnTo>
                          <a:lnTo>
                            <a:pt x="26" y="104"/>
                          </a:lnTo>
                          <a:lnTo>
                            <a:pt x="26" y="113"/>
                          </a:lnTo>
                          <a:lnTo>
                            <a:pt x="0" y="110"/>
                          </a:lnTo>
                          <a:lnTo>
                            <a:pt x="0" y="101"/>
                          </a:lnTo>
                          <a:lnTo>
                            <a:pt x="3" y="93"/>
                          </a:lnTo>
                          <a:lnTo>
                            <a:pt x="3" y="84"/>
                          </a:lnTo>
                          <a:lnTo>
                            <a:pt x="6" y="75"/>
                          </a:lnTo>
                          <a:lnTo>
                            <a:pt x="9" y="69"/>
                          </a:lnTo>
                          <a:lnTo>
                            <a:pt x="11" y="61"/>
                          </a:lnTo>
                          <a:lnTo>
                            <a:pt x="11" y="55"/>
                          </a:lnTo>
                          <a:lnTo>
                            <a:pt x="14" y="49"/>
                          </a:lnTo>
                          <a:lnTo>
                            <a:pt x="17" y="46"/>
                          </a:lnTo>
                          <a:lnTo>
                            <a:pt x="20" y="40"/>
                          </a:lnTo>
                          <a:lnTo>
                            <a:pt x="20" y="34"/>
                          </a:lnTo>
                          <a:lnTo>
                            <a:pt x="23" y="29"/>
                          </a:lnTo>
                          <a:lnTo>
                            <a:pt x="23" y="23"/>
                          </a:lnTo>
                          <a:lnTo>
                            <a:pt x="23" y="20"/>
                          </a:lnTo>
                          <a:lnTo>
                            <a:pt x="23" y="14"/>
                          </a:lnTo>
                          <a:lnTo>
                            <a:pt x="23" y="8"/>
                          </a:lnTo>
                          <a:lnTo>
                            <a:pt x="49" y="0"/>
                          </a:lnTo>
                          <a:lnTo>
                            <a:pt x="26" y="14"/>
                          </a:lnTo>
                          <a:close/>
                        </a:path>
                      </a:pathLst>
                    </a:custGeom>
                    <a:solidFill>
                      <a:srgbClr val="000000"/>
                    </a:solidFill>
                    <a:ln w="9525">
                      <a:noFill/>
                      <a:round/>
                      <a:headEnd/>
                      <a:tailEnd/>
                    </a:ln>
                  </p:spPr>
                  <p:txBody>
                    <a:bodyPr/>
                    <a:lstStyle/>
                    <a:p>
                      <a:endParaRPr lang="en-US"/>
                    </a:p>
                  </p:txBody>
                </p:sp>
                <p:sp>
                  <p:nvSpPr>
                    <p:cNvPr id="18937" name="Freeform 135"/>
                    <p:cNvSpPr>
                      <a:spLocks/>
                    </p:cNvSpPr>
                    <p:nvPr/>
                  </p:nvSpPr>
                  <p:spPr bwMode="auto">
                    <a:xfrm>
                      <a:off x="4512" y="1375"/>
                      <a:ext cx="58" cy="69"/>
                    </a:xfrm>
                    <a:custGeom>
                      <a:avLst/>
                      <a:gdLst>
                        <a:gd name="T0" fmla="*/ 41 w 58"/>
                        <a:gd name="T1" fmla="*/ 69 h 69"/>
                        <a:gd name="T2" fmla="*/ 41 w 58"/>
                        <a:gd name="T3" fmla="*/ 69 h 69"/>
                        <a:gd name="T4" fmla="*/ 38 w 58"/>
                        <a:gd name="T5" fmla="*/ 66 h 69"/>
                        <a:gd name="T6" fmla="*/ 35 w 58"/>
                        <a:gd name="T7" fmla="*/ 61 h 69"/>
                        <a:gd name="T8" fmla="*/ 29 w 58"/>
                        <a:gd name="T9" fmla="*/ 58 h 69"/>
                        <a:gd name="T10" fmla="*/ 26 w 58"/>
                        <a:gd name="T11" fmla="*/ 52 h 69"/>
                        <a:gd name="T12" fmla="*/ 23 w 58"/>
                        <a:gd name="T13" fmla="*/ 49 h 69"/>
                        <a:gd name="T14" fmla="*/ 20 w 58"/>
                        <a:gd name="T15" fmla="*/ 46 h 69"/>
                        <a:gd name="T16" fmla="*/ 18 w 58"/>
                        <a:gd name="T17" fmla="*/ 40 h 69"/>
                        <a:gd name="T18" fmla="*/ 15 w 58"/>
                        <a:gd name="T19" fmla="*/ 34 h 69"/>
                        <a:gd name="T20" fmla="*/ 12 w 58"/>
                        <a:gd name="T21" fmla="*/ 32 h 69"/>
                        <a:gd name="T22" fmla="*/ 9 w 58"/>
                        <a:gd name="T23" fmla="*/ 29 h 69"/>
                        <a:gd name="T24" fmla="*/ 6 w 58"/>
                        <a:gd name="T25" fmla="*/ 23 h 69"/>
                        <a:gd name="T26" fmla="*/ 6 w 58"/>
                        <a:gd name="T27" fmla="*/ 23 h 69"/>
                        <a:gd name="T28" fmla="*/ 0 w 58"/>
                        <a:gd name="T29" fmla="*/ 17 h 69"/>
                        <a:gd name="T30" fmla="*/ 0 w 58"/>
                        <a:gd name="T31" fmla="*/ 17 h 69"/>
                        <a:gd name="T32" fmla="*/ 0 w 58"/>
                        <a:gd name="T33" fmla="*/ 14 h 69"/>
                        <a:gd name="T34" fmla="*/ 0 w 58"/>
                        <a:gd name="T35" fmla="*/ 14 h 69"/>
                        <a:gd name="T36" fmla="*/ 23 w 58"/>
                        <a:gd name="T37" fmla="*/ 0 h 69"/>
                        <a:gd name="T38" fmla="*/ 23 w 58"/>
                        <a:gd name="T39" fmla="*/ 2 h 69"/>
                        <a:gd name="T40" fmla="*/ 23 w 58"/>
                        <a:gd name="T41" fmla="*/ 2 h 69"/>
                        <a:gd name="T42" fmla="*/ 26 w 58"/>
                        <a:gd name="T43" fmla="*/ 5 h 69"/>
                        <a:gd name="T44" fmla="*/ 26 w 58"/>
                        <a:gd name="T45" fmla="*/ 5 h 69"/>
                        <a:gd name="T46" fmla="*/ 29 w 58"/>
                        <a:gd name="T47" fmla="*/ 11 h 69"/>
                        <a:gd name="T48" fmla="*/ 29 w 58"/>
                        <a:gd name="T49" fmla="*/ 14 h 69"/>
                        <a:gd name="T50" fmla="*/ 32 w 58"/>
                        <a:gd name="T51" fmla="*/ 17 h 69"/>
                        <a:gd name="T52" fmla="*/ 35 w 58"/>
                        <a:gd name="T53" fmla="*/ 23 h 69"/>
                        <a:gd name="T54" fmla="*/ 38 w 58"/>
                        <a:gd name="T55" fmla="*/ 26 h 69"/>
                        <a:gd name="T56" fmla="*/ 41 w 58"/>
                        <a:gd name="T57" fmla="*/ 29 h 69"/>
                        <a:gd name="T58" fmla="*/ 44 w 58"/>
                        <a:gd name="T59" fmla="*/ 34 h 69"/>
                        <a:gd name="T60" fmla="*/ 50 w 58"/>
                        <a:gd name="T61" fmla="*/ 37 h 69"/>
                        <a:gd name="T62" fmla="*/ 50 w 58"/>
                        <a:gd name="T63" fmla="*/ 40 h 69"/>
                        <a:gd name="T64" fmla="*/ 53 w 58"/>
                        <a:gd name="T65" fmla="*/ 43 h 69"/>
                        <a:gd name="T66" fmla="*/ 56 w 58"/>
                        <a:gd name="T67" fmla="*/ 46 h 69"/>
                        <a:gd name="T68" fmla="*/ 58 w 58"/>
                        <a:gd name="T69" fmla="*/ 49 h 69"/>
                        <a:gd name="T70" fmla="*/ 58 w 58"/>
                        <a:gd name="T71" fmla="*/ 49 h 69"/>
                        <a:gd name="T72" fmla="*/ 41 w 58"/>
                        <a:gd name="T73" fmla="*/ 69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69"/>
                        <a:gd name="T113" fmla="*/ 58 w 58"/>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69">
                          <a:moveTo>
                            <a:pt x="41" y="69"/>
                          </a:moveTo>
                          <a:lnTo>
                            <a:pt x="41" y="69"/>
                          </a:lnTo>
                          <a:lnTo>
                            <a:pt x="38" y="66"/>
                          </a:lnTo>
                          <a:lnTo>
                            <a:pt x="35" y="61"/>
                          </a:lnTo>
                          <a:lnTo>
                            <a:pt x="29" y="58"/>
                          </a:lnTo>
                          <a:lnTo>
                            <a:pt x="26" y="52"/>
                          </a:lnTo>
                          <a:lnTo>
                            <a:pt x="23" y="49"/>
                          </a:lnTo>
                          <a:lnTo>
                            <a:pt x="20" y="46"/>
                          </a:lnTo>
                          <a:lnTo>
                            <a:pt x="18" y="40"/>
                          </a:lnTo>
                          <a:lnTo>
                            <a:pt x="15" y="34"/>
                          </a:lnTo>
                          <a:lnTo>
                            <a:pt x="12" y="32"/>
                          </a:lnTo>
                          <a:lnTo>
                            <a:pt x="9" y="29"/>
                          </a:lnTo>
                          <a:lnTo>
                            <a:pt x="6" y="23"/>
                          </a:lnTo>
                          <a:lnTo>
                            <a:pt x="0" y="17"/>
                          </a:lnTo>
                          <a:lnTo>
                            <a:pt x="0" y="14"/>
                          </a:lnTo>
                          <a:lnTo>
                            <a:pt x="23" y="0"/>
                          </a:lnTo>
                          <a:lnTo>
                            <a:pt x="23" y="2"/>
                          </a:lnTo>
                          <a:lnTo>
                            <a:pt x="26" y="5"/>
                          </a:lnTo>
                          <a:lnTo>
                            <a:pt x="29" y="11"/>
                          </a:lnTo>
                          <a:lnTo>
                            <a:pt x="29" y="14"/>
                          </a:lnTo>
                          <a:lnTo>
                            <a:pt x="32" y="17"/>
                          </a:lnTo>
                          <a:lnTo>
                            <a:pt x="35" y="23"/>
                          </a:lnTo>
                          <a:lnTo>
                            <a:pt x="38" y="26"/>
                          </a:lnTo>
                          <a:lnTo>
                            <a:pt x="41" y="29"/>
                          </a:lnTo>
                          <a:lnTo>
                            <a:pt x="44" y="34"/>
                          </a:lnTo>
                          <a:lnTo>
                            <a:pt x="50" y="37"/>
                          </a:lnTo>
                          <a:lnTo>
                            <a:pt x="50" y="40"/>
                          </a:lnTo>
                          <a:lnTo>
                            <a:pt x="53" y="43"/>
                          </a:lnTo>
                          <a:lnTo>
                            <a:pt x="56" y="46"/>
                          </a:lnTo>
                          <a:lnTo>
                            <a:pt x="58" y="49"/>
                          </a:lnTo>
                          <a:lnTo>
                            <a:pt x="41" y="69"/>
                          </a:lnTo>
                          <a:close/>
                        </a:path>
                      </a:pathLst>
                    </a:custGeom>
                    <a:solidFill>
                      <a:srgbClr val="000000"/>
                    </a:solidFill>
                    <a:ln w="9525">
                      <a:noFill/>
                      <a:round/>
                      <a:headEnd/>
                      <a:tailEnd/>
                    </a:ln>
                  </p:spPr>
                  <p:txBody>
                    <a:bodyPr/>
                    <a:lstStyle/>
                    <a:p>
                      <a:endParaRPr lang="en-US"/>
                    </a:p>
                  </p:txBody>
                </p:sp>
                <p:sp>
                  <p:nvSpPr>
                    <p:cNvPr id="18938" name="Freeform 136"/>
                    <p:cNvSpPr>
                      <a:spLocks/>
                    </p:cNvSpPr>
                    <p:nvPr/>
                  </p:nvSpPr>
                  <p:spPr bwMode="auto">
                    <a:xfrm>
                      <a:off x="4521" y="1424"/>
                      <a:ext cx="84" cy="209"/>
                    </a:xfrm>
                    <a:custGeom>
                      <a:avLst/>
                      <a:gdLst>
                        <a:gd name="T0" fmla="*/ 9 w 84"/>
                        <a:gd name="T1" fmla="*/ 183 h 209"/>
                        <a:gd name="T2" fmla="*/ 23 w 84"/>
                        <a:gd name="T3" fmla="*/ 177 h 209"/>
                        <a:gd name="T4" fmla="*/ 32 w 84"/>
                        <a:gd name="T5" fmla="*/ 171 h 209"/>
                        <a:gd name="T6" fmla="*/ 41 w 84"/>
                        <a:gd name="T7" fmla="*/ 163 h 209"/>
                        <a:gd name="T8" fmla="*/ 47 w 84"/>
                        <a:gd name="T9" fmla="*/ 151 h 209"/>
                        <a:gd name="T10" fmla="*/ 52 w 84"/>
                        <a:gd name="T11" fmla="*/ 142 h 209"/>
                        <a:gd name="T12" fmla="*/ 55 w 84"/>
                        <a:gd name="T13" fmla="*/ 128 h 209"/>
                        <a:gd name="T14" fmla="*/ 55 w 84"/>
                        <a:gd name="T15" fmla="*/ 116 h 209"/>
                        <a:gd name="T16" fmla="*/ 55 w 84"/>
                        <a:gd name="T17" fmla="*/ 102 h 209"/>
                        <a:gd name="T18" fmla="*/ 55 w 84"/>
                        <a:gd name="T19" fmla="*/ 87 h 209"/>
                        <a:gd name="T20" fmla="*/ 52 w 84"/>
                        <a:gd name="T21" fmla="*/ 73 h 209"/>
                        <a:gd name="T22" fmla="*/ 49 w 84"/>
                        <a:gd name="T23" fmla="*/ 61 h 209"/>
                        <a:gd name="T24" fmla="*/ 47 w 84"/>
                        <a:gd name="T25" fmla="*/ 49 h 209"/>
                        <a:gd name="T26" fmla="*/ 44 w 84"/>
                        <a:gd name="T27" fmla="*/ 38 h 209"/>
                        <a:gd name="T28" fmla="*/ 38 w 84"/>
                        <a:gd name="T29" fmla="*/ 29 h 209"/>
                        <a:gd name="T30" fmla="*/ 35 w 84"/>
                        <a:gd name="T31" fmla="*/ 23 h 209"/>
                        <a:gd name="T32" fmla="*/ 32 w 84"/>
                        <a:gd name="T33" fmla="*/ 20 h 209"/>
                        <a:gd name="T34" fmla="*/ 55 w 84"/>
                        <a:gd name="T35" fmla="*/ 6 h 209"/>
                        <a:gd name="T36" fmla="*/ 58 w 84"/>
                        <a:gd name="T37" fmla="*/ 12 h 209"/>
                        <a:gd name="T38" fmla="*/ 64 w 84"/>
                        <a:gd name="T39" fmla="*/ 23 h 209"/>
                        <a:gd name="T40" fmla="*/ 70 w 84"/>
                        <a:gd name="T41" fmla="*/ 35 h 209"/>
                        <a:gd name="T42" fmla="*/ 73 w 84"/>
                        <a:gd name="T43" fmla="*/ 46 h 209"/>
                        <a:gd name="T44" fmla="*/ 79 w 84"/>
                        <a:gd name="T45" fmla="*/ 61 h 209"/>
                        <a:gd name="T46" fmla="*/ 82 w 84"/>
                        <a:gd name="T47" fmla="*/ 75 h 209"/>
                        <a:gd name="T48" fmla="*/ 82 w 84"/>
                        <a:gd name="T49" fmla="*/ 93 h 209"/>
                        <a:gd name="T50" fmla="*/ 84 w 84"/>
                        <a:gd name="T51" fmla="*/ 110 h 209"/>
                        <a:gd name="T52" fmla="*/ 82 w 84"/>
                        <a:gd name="T53" fmla="*/ 125 h 209"/>
                        <a:gd name="T54" fmla="*/ 79 w 84"/>
                        <a:gd name="T55" fmla="*/ 142 h 209"/>
                        <a:gd name="T56" fmla="*/ 73 w 84"/>
                        <a:gd name="T57" fmla="*/ 157 h 209"/>
                        <a:gd name="T58" fmla="*/ 67 w 84"/>
                        <a:gd name="T59" fmla="*/ 171 h 209"/>
                        <a:gd name="T60" fmla="*/ 55 w 84"/>
                        <a:gd name="T61" fmla="*/ 186 h 209"/>
                        <a:gd name="T62" fmla="*/ 44 w 84"/>
                        <a:gd name="T63" fmla="*/ 198 h 209"/>
                        <a:gd name="T64" fmla="*/ 26 w 84"/>
                        <a:gd name="T65" fmla="*/ 206 h 209"/>
                        <a:gd name="T66" fmla="*/ 3 w 84"/>
                        <a:gd name="T67" fmla="*/ 206 h 209"/>
                        <a:gd name="T68" fmla="*/ 9 w 84"/>
                        <a:gd name="T69" fmla="*/ 209 h 209"/>
                        <a:gd name="T70" fmla="*/ 3 w 84"/>
                        <a:gd name="T71" fmla="*/ 203 h 209"/>
                        <a:gd name="T72" fmla="*/ 0 w 84"/>
                        <a:gd name="T73" fmla="*/ 195 h 209"/>
                        <a:gd name="T74" fmla="*/ 3 w 84"/>
                        <a:gd name="T75" fmla="*/ 186 h 209"/>
                        <a:gd name="T76" fmla="*/ 23 w 84"/>
                        <a:gd name="T77" fmla="*/ 186 h 2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209"/>
                        <a:gd name="T119" fmla="*/ 84 w 84"/>
                        <a:gd name="T120" fmla="*/ 209 h 2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209">
                          <a:moveTo>
                            <a:pt x="23" y="186"/>
                          </a:moveTo>
                          <a:lnTo>
                            <a:pt x="9" y="183"/>
                          </a:lnTo>
                          <a:lnTo>
                            <a:pt x="14" y="180"/>
                          </a:lnTo>
                          <a:lnTo>
                            <a:pt x="23" y="177"/>
                          </a:lnTo>
                          <a:lnTo>
                            <a:pt x="26" y="174"/>
                          </a:lnTo>
                          <a:lnTo>
                            <a:pt x="32" y="171"/>
                          </a:lnTo>
                          <a:lnTo>
                            <a:pt x="38" y="166"/>
                          </a:lnTo>
                          <a:lnTo>
                            <a:pt x="41" y="163"/>
                          </a:lnTo>
                          <a:lnTo>
                            <a:pt x="44" y="157"/>
                          </a:lnTo>
                          <a:lnTo>
                            <a:pt x="47" y="151"/>
                          </a:lnTo>
                          <a:lnTo>
                            <a:pt x="49" y="148"/>
                          </a:lnTo>
                          <a:lnTo>
                            <a:pt x="52" y="142"/>
                          </a:lnTo>
                          <a:lnTo>
                            <a:pt x="52" y="137"/>
                          </a:lnTo>
                          <a:lnTo>
                            <a:pt x="55" y="128"/>
                          </a:lnTo>
                          <a:lnTo>
                            <a:pt x="55" y="122"/>
                          </a:lnTo>
                          <a:lnTo>
                            <a:pt x="55" y="116"/>
                          </a:lnTo>
                          <a:lnTo>
                            <a:pt x="55" y="110"/>
                          </a:lnTo>
                          <a:lnTo>
                            <a:pt x="55" y="102"/>
                          </a:lnTo>
                          <a:lnTo>
                            <a:pt x="55" y="96"/>
                          </a:lnTo>
                          <a:lnTo>
                            <a:pt x="55" y="87"/>
                          </a:lnTo>
                          <a:lnTo>
                            <a:pt x="55" y="81"/>
                          </a:lnTo>
                          <a:lnTo>
                            <a:pt x="52" y="73"/>
                          </a:lnTo>
                          <a:lnTo>
                            <a:pt x="52" y="67"/>
                          </a:lnTo>
                          <a:lnTo>
                            <a:pt x="49" y="61"/>
                          </a:lnTo>
                          <a:lnTo>
                            <a:pt x="47" y="55"/>
                          </a:lnTo>
                          <a:lnTo>
                            <a:pt x="47" y="49"/>
                          </a:lnTo>
                          <a:lnTo>
                            <a:pt x="44" y="44"/>
                          </a:lnTo>
                          <a:lnTo>
                            <a:pt x="44" y="38"/>
                          </a:lnTo>
                          <a:lnTo>
                            <a:pt x="41" y="35"/>
                          </a:lnTo>
                          <a:lnTo>
                            <a:pt x="38" y="29"/>
                          </a:lnTo>
                          <a:lnTo>
                            <a:pt x="35" y="26"/>
                          </a:lnTo>
                          <a:lnTo>
                            <a:pt x="35" y="23"/>
                          </a:lnTo>
                          <a:lnTo>
                            <a:pt x="32" y="20"/>
                          </a:lnTo>
                          <a:lnTo>
                            <a:pt x="49" y="0"/>
                          </a:lnTo>
                          <a:lnTo>
                            <a:pt x="55" y="6"/>
                          </a:lnTo>
                          <a:lnTo>
                            <a:pt x="55" y="9"/>
                          </a:lnTo>
                          <a:lnTo>
                            <a:pt x="58" y="12"/>
                          </a:lnTo>
                          <a:lnTo>
                            <a:pt x="61" y="17"/>
                          </a:lnTo>
                          <a:lnTo>
                            <a:pt x="64" y="23"/>
                          </a:lnTo>
                          <a:lnTo>
                            <a:pt x="67" y="29"/>
                          </a:lnTo>
                          <a:lnTo>
                            <a:pt x="70" y="35"/>
                          </a:lnTo>
                          <a:lnTo>
                            <a:pt x="73" y="41"/>
                          </a:lnTo>
                          <a:lnTo>
                            <a:pt x="73" y="46"/>
                          </a:lnTo>
                          <a:lnTo>
                            <a:pt x="76" y="55"/>
                          </a:lnTo>
                          <a:lnTo>
                            <a:pt x="79" y="61"/>
                          </a:lnTo>
                          <a:lnTo>
                            <a:pt x="79" y="70"/>
                          </a:lnTo>
                          <a:lnTo>
                            <a:pt x="82" y="75"/>
                          </a:lnTo>
                          <a:lnTo>
                            <a:pt x="82" y="84"/>
                          </a:lnTo>
                          <a:lnTo>
                            <a:pt x="82" y="93"/>
                          </a:lnTo>
                          <a:lnTo>
                            <a:pt x="84" y="102"/>
                          </a:lnTo>
                          <a:lnTo>
                            <a:pt x="84" y="110"/>
                          </a:lnTo>
                          <a:lnTo>
                            <a:pt x="84" y="116"/>
                          </a:lnTo>
                          <a:lnTo>
                            <a:pt x="82" y="125"/>
                          </a:lnTo>
                          <a:lnTo>
                            <a:pt x="82" y="134"/>
                          </a:lnTo>
                          <a:lnTo>
                            <a:pt x="79" y="142"/>
                          </a:lnTo>
                          <a:lnTo>
                            <a:pt x="79" y="151"/>
                          </a:lnTo>
                          <a:lnTo>
                            <a:pt x="73" y="157"/>
                          </a:lnTo>
                          <a:lnTo>
                            <a:pt x="70" y="166"/>
                          </a:lnTo>
                          <a:lnTo>
                            <a:pt x="67" y="171"/>
                          </a:lnTo>
                          <a:lnTo>
                            <a:pt x="61" y="180"/>
                          </a:lnTo>
                          <a:lnTo>
                            <a:pt x="55" y="186"/>
                          </a:lnTo>
                          <a:lnTo>
                            <a:pt x="49" y="192"/>
                          </a:lnTo>
                          <a:lnTo>
                            <a:pt x="44" y="198"/>
                          </a:lnTo>
                          <a:lnTo>
                            <a:pt x="35" y="200"/>
                          </a:lnTo>
                          <a:lnTo>
                            <a:pt x="26" y="206"/>
                          </a:lnTo>
                          <a:lnTo>
                            <a:pt x="17" y="209"/>
                          </a:lnTo>
                          <a:lnTo>
                            <a:pt x="3" y="206"/>
                          </a:lnTo>
                          <a:lnTo>
                            <a:pt x="17" y="209"/>
                          </a:lnTo>
                          <a:lnTo>
                            <a:pt x="9" y="209"/>
                          </a:lnTo>
                          <a:lnTo>
                            <a:pt x="6" y="206"/>
                          </a:lnTo>
                          <a:lnTo>
                            <a:pt x="3" y="203"/>
                          </a:lnTo>
                          <a:lnTo>
                            <a:pt x="0" y="198"/>
                          </a:lnTo>
                          <a:lnTo>
                            <a:pt x="0" y="195"/>
                          </a:lnTo>
                          <a:lnTo>
                            <a:pt x="0" y="189"/>
                          </a:lnTo>
                          <a:lnTo>
                            <a:pt x="3" y="186"/>
                          </a:lnTo>
                          <a:lnTo>
                            <a:pt x="9" y="183"/>
                          </a:lnTo>
                          <a:lnTo>
                            <a:pt x="23" y="186"/>
                          </a:lnTo>
                          <a:close/>
                        </a:path>
                      </a:pathLst>
                    </a:custGeom>
                    <a:solidFill>
                      <a:srgbClr val="000000"/>
                    </a:solidFill>
                    <a:ln w="9525">
                      <a:noFill/>
                      <a:round/>
                      <a:headEnd/>
                      <a:tailEnd/>
                    </a:ln>
                  </p:spPr>
                  <p:txBody>
                    <a:bodyPr/>
                    <a:lstStyle/>
                    <a:p>
                      <a:endParaRPr lang="en-US"/>
                    </a:p>
                  </p:txBody>
                </p:sp>
                <p:sp>
                  <p:nvSpPr>
                    <p:cNvPr id="18939" name="Freeform 137"/>
                    <p:cNvSpPr>
                      <a:spLocks/>
                    </p:cNvSpPr>
                    <p:nvPr/>
                  </p:nvSpPr>
                  <p:spPr bwMode="auto">
                    <a:xfrm>
                      <a:off x="4483" y="1485"/>
                      <a:ext cx="61" cy="145"/>
                    </a:xfrm>
                    <a:custGeom>
                      <a:avLst/>
                      <a:gdLst>
                        <a:gd name="T0" fmla="*/ 29 w 61"/>
                        <a:gd name="T1" fmla="*/ 3 h 145"/>
                        <a:gd name="T2" fmla="*/ 29 w 61"/>
                        <a:gd name="T3" fmla="*/ 3 h 145"/>
                        <a:gd name="T4" fmla="*/ 29 w 61"/>
                        <a:gd name="T5" fmla="*/ 12 h 145"/>
                        <a:gd name="T6" fmla="*/ 26 w 61"/>
                        <a:gd name="T7" fmla="*/ 20 h 145"/>
                        <a:gd name="T8" fmla="*/ 26 w 61"/>
                        <a:gd name="T9" fmla="*/ 29 h 145"/>
                        <a:gd name="T10" fmla="*/ 26 w 61"/>
                        <a:gd name="T11" fmla="*/ 38 h 145"/>
                        <a:gd name="T12" fmla="*/ 29 w 61"/>
                        <a:gd name="T13" fmla="*/ 46 h 145"/>
                        <a:gd name="T14" fmla="*/ 29 w 61"/>
                        <a:gd name="T15" fmla="*/ 55 h 145"/>
                        <a:gd name="T16" fmla="*/ 29 w 61"/>
                        <a:gd name="T17" fmla="*/ 64 h 145"/>
                        <a:gd name="T18" fmla="*/ 32 w 61"/>
                        <a:gd name="T19" fmla="*/ 73 h 145"/>
                        <a:gd name="T20" fmla="*/ 35 w 61"/>
                        <a:gd name="T21" fmla="*/ 78 h 145"/>
                        <a:gd name="T22" fmla="*/ 38 w 61"/>
                        <a:gd name="T23" fmla="*/ 87 h 145"/>
                        <a:gd name="T24" fmla="*/ 41 w 61"/>
                        <a:gd name="T25" fmla="*/ 93 h 145"/>
                        <a:gd name="T26" fmla="*/ 44 w 61"/>
                        <a:gd name="T27" fmla="*/ 102 h 145"/>
                        <a:gd name="T28" fmla="*/ 47 w 61"/>
                        <a:gd name="T29" fmla="*/ 107 h 145"/>
                        <a:gd name="T30" fmla="*/ 52 w 61"/>
                        <a:gd name="T31" fmla="*/ 113 h 145"/>
                        <a:gd name="T32" fmla="*/ 55 w 61"/>
                        <a:gd name="T33" fmla="*/ 119 h 145"/>
                        <a:gd name="T34" fmla="*/ 61 w 61"/>
                        <a:gd name="T35" fmla="*/ 125 h 145"/>
                        <a:gd name="T36" fmla="*/ 41 w 61"/>
                        <a:gd name="T37" fmla="*/ 145 h 145"/>
                        <a:gd name="T38" fmla="*/ 35 w 61"/>
                        <a:gd name="T39" fmla="*/ 137 h 145"/>
                        <a:gd name="T40" fmla="*/ 29 w 61"/>
                        <a:gd name="T41" fmla="*/ 131 h 145"/>
                        <a:gd name="T42" fmla="*/ 23 w 61"/>
                        <a:gd name="T43" fmla="*/ 122 h 145"/>
                        <a:gd name="T44" fmla="*/ 20 w 61"/>
                        <a:gd name="T45" fmla="*/ 113 h 145"/>
                        <a:gd name="T46" fmla="*/ 14 w 61"/>
                        <a:gd name="T47" fmla="*/ 105 h 145"/>
                        <a:gd name="T48" fmla="*/ 12 w 61"/>
                        <a:gd name="T49" fmla="*/ 96 h 145"/>
                        <a:gd name="T50" fmla="*/ 9 w 61"/>
                        <a:gd name="T51" fmla="*/ 87 h 145"/>
                        <a:gd name="T52" fmla="*/ 6 w 61"/>
                        <a:gd name="T53" fmla="*/ 78 h 145"/>
                        <a:gd name="T54" fmla="*/ 3 w 61"/>
                        <a:gd name="T55" fmla="*/ 67 h 145"/>
                        <a:gd name="T56" fmla="*/ 3 w 61"/>
                        <a:gd name="T57" fmla="*/ 58 h 145"/>
                        <a:gd name="T58" fmla="*/ 0 w 61"/>
                        <a:gd name="T59" fmla="*/ 49 h 145"/>
                        <a:gd name="T60" fmla="*/ 0 w 61"/>
                        <a:gd name="T61" fmla="*/ 38 h 145"/>
                        <a:gd name="T62" fmla="*/ 0 w 61"/>
                        <a:gd name="T63" fmla="*/ 29 h 145"/>
                        <a:gd name="T64" fmla="*/ 0 w 61"/>
                        <a:gd name="T65" fmla="*/ 17 h 145"/>
                        <a:gd name="T66" fmla="*/ 0 w 61"/>
                        <a:gd name="T67" fmla="*/ 9 h 145"/>
                        <a:gd name="T68" fmla="*/ 3 w 61"/>
                        <a:gd name="T69" fmla="*/ 0 h 145"/>
                        <a:gd name="T70" fmla="*/ 3 w 61"/>
                        <a:gd name="T71" fmla="*/ 0 h 145"/>
                        <a:gd name="T72" fmla="*/ 29 w 61"/>
                        <a:gd name="T73" fmla="*/ 3 h 1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
                        <a:gd name="T112" fmla="*/ 0 h 145"/>
                        <a:gd name="T113" fmla="*/ 61 w 61"/>
                        <a:gd name="T114" fmla="*/ 145 h 1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 h="145">
                          <a:moveTo>
                            <a:pt x="29" y="3"/>
                          </a:moveTo>
                          <a:lnTo>
                            <a:pt x="29" y="3"/>
                          </a:lnTo>
                          <a:lnTo>
                            <a:pt x="29" y="12"/>
                          </a:lnTo>
                          <a:lnTo>
                            <a:pt x="26" y="20"/>
                          </a:lnTo>
                          <a:lnTo>
                            <a:pt x="26" y="29"/>
                          </a:lnTo>
                          <a:lnTo>
                            <a:pt x="26" y="38"/>
                          </a:lnTo>
                          <a:lnTo>
                            <a:pt x="29" y="46"/>
                          </a:lnTo>
                          <a:lnTo>
                            <a:pt x="29" y="55"/>
                          </a:lnTo>
                          <a:lnTo>
                            <a:pt x="29" y="64"/>
                          </a:lnTo>
                          <a:lnTo>
                            <a:pt x="32" y="73"/>
                          </a:lnTo>
                          <a:lnTo>
                            <a:pt x="35" y="78"/>
                          </a:lnTo>
                          <a:lnTo>
                            <a:pt x="38" y="87"/>
                          </a:lnTo>
                          <a:lnTo>
                            <a:pt x="41" y="93"/>
                          </a:lnTo>
                          <a:lnTo>
                            <a:pt x="44" y="102"/>
                          </a:lnTo>
                          <a:lnTo>
                            <a:pt x="47" y="107"/>
                          </a:lnTo>
                          <a:lnTo>
                            <a:pt x="52" y="113"/>
                          </a:lnTo>
                          <a:lnTo>
                            <a:pt x="55" y="119"/>
                          </a:lnTo>
                          <a:lnTo>
                            <a:pt x="61" y="125"/>
                          </a:lnTo>
                          <a:lnTo>
                            <a:pt x="41" y="145"/>
                          </a:lnTo>
                          <a:lnTo>
                            <a:pt x="35" y="137"/>
                          </a:lnTo>
                          <a:lnTo>
                            <a:pt x="29" y="131"/>
                          </a:lnTo>
                          <a:lnTo>
                            <a:pt x="23" y="122"/>
                          </a:lnTo>
                          <a:lnTo>
                            <a:pt x="20" y="113"/>
                          </a:lnTo>
                          <a:lnTo>
                            <a:pt x="14" y="105"/>
                          </a:lnTo>
                          <a:lnTo>
                            <a:pt x="12" y="96"/>
                          </a:lnTo>
                          <a:lnTo>
                            <a:pt x="9" y="87"/>
                          </a:lnTo>
                          <a:lnTo>
                            <a:pt x="6" y="78"/>
                          </a:lnTo>
                          <a:lnTo>
                            <a:pt x="3" y="67"/>
                          </a:lnTo>
                          <a:lnTo>
                            <a:pt x="3" y="58"/>
                          </a:lnTo>
                          <a:lnTo>
                            <a:pt x="0" y="49"/>
                          </a:lnTo>
                          <a:lnTo>
                            <a:pt x="0" y="38"/>
                          </a:lnTo>
                          <a:lnTo>
                            <a:pt x="0" y="29"/>
                          </a:lnTo>
                          <a:lnTo>
                            <a:pt x="0" y="17"/>
                          </a:lnTo>
                          <a:lnTo>
                            <a:pt x="0" y="9"/>
                          </a:lnTo>
                          <a:lnTo>
                            <a:pt x="3" y="0"/>
                          </a:lnTo>
                          <a:lnTo>
                            <a:pt x="29" y="3"/>
                          </a:lnTo>
                          <a:close/>
                        </a:path>
                      </a:pathLst>
                    </a:custGeom>
                    <a:solidFill>
                      <a:srgbClr val="000000"/>
                    </a:solidFill>
                    <a:ln w="9525">
                      <a:noFill/>
                      <a:round/>
                      <a:headEnd/>
                      <a:tailEnd/>
                    </a:ln>
                  </p:spPr>
                  <p:txBody>
                    <a:bodyPr/>
                    <a:lstStyle/>
                    <a:p>
                      <a:endParaRPr lang="en-US"/>
                    </a:p>
                  </p:txBody>
                </p:sp>
                <p:sp>
                  <p:nvSpPr>
                    <p:cNvPr id="18940" name="Freeform 138"/>
                    <p:cNvSpPr>
                      <a:spLocks/>
                    </p:cNvSpPr>
                    <p:nvPr/>
                  </p:nvSpPr>
                  <p:spPr bwMode="auto">
                    <a:xfrm>
                      <a:off x="4497" y="1383"/>
                      <a:ext cx="94" cy="236"/>
                    </a:xfrm>
                    <a:custGeom>
                      <a:avLst/>
                      <a:gdLst>
                        <a:gd name="T0" fmla="*/ 0 w 94"/>
                        <a:gd name="T1" fmla="*/ 102 h 236"/>
                        <a:gd name="T2" fmla="*/ 3 w 94"/>
                        <a:gd name="T3" fmla="*/ 87 h 236"/>
                        <a:gd name="T4" fmla="*/ 6 w 94"/>
                        <a:gd name="T5" fmla="*/ 73 h 236"/>
                        <a:gd name="T6" fmla="*/ 12 w 94"/>
                        <a:gd name="T7" fmla="*/ 58 h 236"/>
                        <a:gd name="T8" fmla="*/ 15 w 94"/>
                        <a:gd name="T9" fmla="*/ 47 h 236"/>
                        <a:gd name="T10" fmla="*/ 21 w 94"/>
                        <a:gd name="T11" fmla="*/ 35 h 236"/>
                        <a:gd name="T12" fmla="*/ 24 w 94"/>
                        <a:gd name="T13" fmla="*/ 24 h 236"/>
                        <a:gd name="T14" fmla="*/ 27 w 94"/>
                        <a:gd name="T15" fmla="*/ 12 h 236"/>
                        <a:gd name="T16" fmla="*/ 27 w 94"/>
                        <a:gd name="T17" fmla="*/ 0 h 236"/>
                        <a:gd name="T18" fmla="*/ 27 w 94"/>
                        <a:gd name="T19" fmla="*/ 3 h 236"/>
                        <a:gd name="T20" fmla="*/ 30 w 94"/>
                        <a:gd name="T21" fmla="*/ 6 h 236"/>
                        <a:gd name="T22" fmla="*/ 35 w 94"/>
                        <a:gd name="T23" fmla="*/ 12 h 236"/>
                        <a:gd name="T24" fmla="*/ 38 w 94"/>
                        <a:gd name="T25" fmla="*/ 21 h 236"/>
                        <a:gd name="T26" fmla="*/ 44 w 94"/>
                        <a:gd name="T27" fmla="*/ 29 h 236"/>
                        <a:gd name="T28" fmla="*/ 53 w 94"/>
                        <a:gd name="T29" fmla="*/ 38 h 236"/>
                        <a:gd name="T30" fmla="*/ 59 w 94"/>
                        <a:gd name="T31" fmla="*/ 47 h 236"/>
                        <a:gd name="T32" fmla="*/ 65 w 94"/>
                        <a:gd name="T33" fmla="*/ 53 h 236"/>
                        <a:gd name="T34" fmla="*/ 73 w 94"/>
                        <a:gd name="T35" fmla="*/ 64 h 236"/>
                        <a:gd name="T36" fmla="*/ 82 w 94"/>
                        <a:gd name="T37" fmla="*/ 87 h 236"/>
                        <a:gd name="T38" fmla="*/ 91 w 94"/>
                        <a:gd name="T39" fmla="*/ 114 h 236"/>
                        <a:gd name="T40" fmla="*/ 94 w 94"/>
                        <a:gd name="T41" fmla="*/ 143 h 236"/>
                        <a:gd name="T42" fmla="*/ 91 w 94"/>
                        <a:gd name="T43" fmla="*/ 172 h 236"/>
                        <a:gd name="T44" fmla="*/ 82 w 94"/>
                        <a:gd name="T45" fmla="*/ 201 h 236"/>
                        <a:gd name="T46" fmla="*/ 65 w 94"/>
                        <a:gd name="T47" fmla="*/ 221 h 236"/>
                        <a:gd name="T48" fmla="*/ 35 w 94"/>
                        <a:gd name="T49" fmla="*/ 236 h 236"/>
                        <a:gd name="T50" fmla="*/ 27 w 94"/>
                        <a:gd name="T51" fmla="*/ 224 h 236"/>
                        <a:gd name="T52" fmla="*/ 18 w 94"/>
                        <a:gd name="T53" fmla="*/ 209 h 236"/>
                        <a:gd name="T54" fmla="*/ 9 w 94"/>
                        <a:gd name="T55" fmla="*/ 195 h 236"/>
                        <a:gd name="T56" fmla="*/ 6 w 94"/>
                        <a:gd name="T57" fmla="*/ 178 h 236"/>
                        <a:gd name="T58" fmla="*/ 0 w 94"/>
                        <a:gd name="T59" fmla="*/ 160 h 236"/>
                        <a:gd name="T60" fmla="*/ 0 w 94"/>
                        <a:gd name="T61" fmla="*/ 140 h 236"/>
                        <a:gd name="T62" fmla="*/ 0 w 94"/>
                        <a:gd name="T63" fmla="*/ 122 h 236"/>
                        <a:gd name="T64" fmla="*/ 0 w 94"/>
                        <a:gd name="T65" fmla="*/ 102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
                        <a:gd name="T100" fmla="*/ 0 h 236"/>
                        <a:gd name="T101" fmla="*/ 94 w 94"/>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 h="236">
                          <a:moveTo>
                            <a:pt x="0" y="102"/>
                          </a:moveTo>
                          <a:lnTo>
                            <a:pt x="3" y="87"/>
                          </a:lnTo>
                          <a:lnTo>
                            <a:pt x="6" y="73"/>
                          </a:lnTo>
                          <a:lnTo>
                            <a:pt x="12" y="58"/>
                          </a:lnTo>
                          <a:lnTo>
                            <a:pt x="15" y="47"/>
                          </a:lnTo>
                          <a:lnTo>
                            <a:pt x="21" y="35"/>
                          </a:lnTo>
                          <a:lnTo>
                            <a:pt x="24" y="24"/>
                          </a:lnTo>
                          <a:lnTo>
                            <a:pt x="27" y="12"/>
                          </a:lnTo>
                          <a:lnTo>
                            <a:pt x="27" y="0"/>
                          </a:lnTo>
                          <a:lnTo>
                            <a:pt x="27" y="3"/>
                          </a:lnTo>
                          <a:lnTo>
                            <a:pt x="30" y="6"/>
                          </a:lnTo>
                          <a:lnTo>
                            <a:pt x="35" y="12"/>
                          </a:lnTo>
                          <a:lnTo>
                            <a:pt x="38" y="21"/>
                          </a:lnTo>
                          <a:lnTo>
                            <a:pt x="44" y="29"/>
                          </a:lnTo>
                          <a:lnTo>
                            <a:pt x="53" y="38"/>
                          </a:lnTo>
                          <a:lnTo>
                            <a:pt x="59" y="47"/>
                          </a:lnTo>
                          <a:lnTo>
                            <a:pt x="65" y="53"/>
                          </a:lnTo>
                          <a:lnTo>
                            <a:pt x="73" y="64"/>
                          </a:lnTo>
                          <a:lnTo>
                            <a:pt x="82" y="87"/>
                          </a:lnTo>
                          <a:lnTo>
                            <a:pt x="91" y="114"/>
                          </a:lnTo>
                          <a:lnTo>
                            <a:pt x="94" y="143"/>
                          </a:lnTo>
                          <a:lnTo>
                            <a:pt x="91" y="172"/>
                          </a:lnTo>
                          <a:lnTo>
                            <a:pt x="82" y="201"/>
                          </a:lnTo>
                          <a:lnTo>
                            <a:pt x="65" y="221"/>
                          </a:lnTo>
                          <a:lnTo>
                            <a:pt x="35" y="236"/>
                          </a:lnTo>
                          <a:lnTo>
                            <a:pt x="27" y="224"/>
                          </a:lnTo>
                          <a:lnTo>
                            <a:pt x="18" y="209"/>
                          </a:lnTo>
                          <a:lnTo>
                            <a:pt x="9" y="195"/>
                          </a:lnTo>
                          <a:lnTo>
                            <a:pt x="6" y="178"/>
                          </a:lnTo>
                          <a:lnTo>
                            <a:pt x="0" y="160"/>
                          </a:lnTo>
                          <a:lnTo>
                            <a:pt x="0" y="140"/>
                          </a:lnTo>
                          <a:lnTo>
                            <a:pt x="0" y="122"/>
                          </a:lnTo>
                          <a:lnTo>
                            <a:pt x="0" y="102"/>
                          </a:lnTo>
                          <a:close/>
                        </a:path>
                      </a:pathLst>
                    </a:custGeom>
                    <a:solidFill>
                      <a:srgbClr val="FFFFFF"/>
                    </a:solidFill>
                    <a:ln w="9525">
                      <a:noFill/>
                      <a:round/>
                      <a:headEnd/>
                      <a:tailEnd/>
                    </a:ln>
                  </p:spPr>
                  <p:txBody>
                    <a:bodyPr/>
                    <a:lstStyle/>
                    <a:p>
                      <a:endParaRPr lang="en-US"/>
                    </a:p>
                  </p:txBody>
                </p:sp>
                <p:sp>
                  <p:nvSpPr>
                    <p:cNvPr id="18941" name="Freeform 139"/>
                    <p:cNvSpPr>
                      <a:spLocks/>
                    </p:cNvSpPr>
                    <p:nvPr/>
                  </p:nvSpPr>
                  <p:spPr bwMode="auto">
                    <a:xfrm>
                      <a:off x="4495" y="1389"/>
                      <a:ext cx="46" cy="233"/>
                    </a:xfrm>
                    <a:custGeom>
                      <a:avLst/>
                      <a:gdLst>
                        <a:gd name="T0" fmla="*/ 29 w 46"/>
                        <a:gd name="T1" fmla="*/ 0 h 233"/>
                        <a:gd name="T2" fmla="*/ 29 w 46"/>
                        <a:gd name="T3" fmla="*/ 0 h 233"/>
                        <a:gd name="T4" fmla="*/ 32 w 46"/>
                        <a:gd name="T5" fmla="*/ 3 h 233"/>
                        <a:gd name="T6" fmla="*/ 35 w 46"/>
                        <a:gd name="T7" fmla="*/ 9 h 233"/>
                        <a:gd name="T8" fmla="*/ 37 w 46"/>
                        <a:gd name="T9" fmla="*/ 18 h 233"/>
                        <a:gd name="T10" fmla="*/ 37 w 46"/>
                        <a:gd name="T11" fmla="*/ 26 h 233"/>
                        <a:gd name="T12" fmla="*/ 40 w 46"/>
                        <a:gd name="T13" fmla="*/ 32 h 233"/>
                        <a:gd name="T14" fmla="*/ 40 w 46"/>
                        <a:gd name="T15" fmla="*/ 41 h 233"/>
                        <a:gd name="T16" fmla="*/ 37 w 46"/>
                        <a:gd name="T17" fmla="*/ 49 h 233"/>
                        <a:gd name="T18" fmla="*/ 37 w 46"/>
                        <a:gd name="T19" fmla="*/ 49 h 233"/>
                        <a:gd name="T20" fmla="*/ 37 w 46"/>
                        <a:gd name="T21" fmla="*/ 55 h 233"/>
                        <a:gd name="T22" fmla="*/ 35 w 46"/>
                        <a:gd name="T23" fmla="*/ 64 h 233"/>
                        <a:gd name="T24" fmla="*/ 32 w 46"/>
                        <a:gd name="T25" fmla="*/ 76 h 233"/>
                        <a:gd name="T26" fmla="*/ 32 w 46"/>
                        <a:gd name="T27" fmla="*/ 90 h 233"/>
                        <a:gd name="T28" fmla="*/ 35 w 46"/>
                        <a:gd name="T29" fmla="*/ 105 h 233"/>
                        <a:gd name="T30" fmla="*/ 37 w 46"/>
                        <a:gd name="T31" fmla="*/ 122 h 233"/>
                        <a:gd name="T32" fmla="*/ 43 w 46"/>
                        <a:gd name="T33" fmla="*/ 140 h 233"/>
                        <a:gd name="T34" fmla="*/ 46 w 46"/>
                        <a:gd name="T35" fmla="*/ 151 h 233"/>
                        <a:gd name="T36" fmla="*/ 46 w 46"/>
                        <a:gd name="T37" fmla="*/ 163 h 233"/>
                        <a:gd name="T38" fmla="*/ 46 w 46"/>
                        <a:gd name="T39" fmla="*/ 177 h 233"/>
                        <a:gd name="T40" fmla="*/ 46 w 46"/>
                        <a:gd name="T41" fmla="*/ 195 h 233"/>
                        <a:gd name="T42" fmla="*/ 43 w 46"/>
                        <a:gd name="T43" fmla="*/ 209 h 233"/>
                        <a:gd name="T44" fmla="*/ 40 w 46"/>
                        <a:gd name="T45" fmla="*/ 221 h 233"/>
                        <a:gd name="T46" fmla="*/ 40 w 46"/>
                        <a:gd name="T47" fmla="*/ 230 h 233"/>
                        <a:gd name="T48" fmla="*/ 37 w 46"/>
                        <a:gd name="T49" fmla="*/ 233 h 233"/>
                        <a:gd name="T50" fmla="*/ 17 w 46"/>
                        <a:gd name="T51" fmla="*/ 198 h 233"/>
                        <a:gd name="T52" fmla="*/ 5 w 46"/>
                        <a:gd name="T53" fmla="*/ 169 h 233"/>
                        <a:gd name="T54" fmla="*/ 0 w 46"/>
                        <a:gd name="T55" fmla="*/ 140 h 233"/>
                        <a:gd name="T56" fmla="*/ 0 w 46"/>
                        <a:gd name="T57" fmla="*/ 113 h 233"/>
                        <a:gd name="T58" fmla="*/ 2 w 46"/>
                        <a:gd name="T59" fmla="*/ 90 h 233"/>
                        <a:gd name="T60" fmla="*/ 8 w 46"/>
                        <a:gd name="T61" fmla="*/ 73 h 233"/>
                        <a:gd name="T62" fmla="*/ 14 w 46"/>
                        <a:gd name="T63" fmla="*/ 58 h 233"/>
                        <a:gd name="T64" fmla="*/ 20 w 46"/>
                        <a:gd name="T65" fmla="*/ 47 h 233"/>
                        <a:gd name="T66" fmla="*/ 20 w 46"/>
                        <a:gd name="T67" fmla="*/ 41 h 233"/>
                        <a:gd name="T68" fmla="*/ 23 w 46"/>
                        <a:gd name="T69" fmla="*/ 35 h 233"/>
                        <a:gd name="T70" fmla="*/ 23 w 46"/>
                        <a:gd name="T71" fmla="*/ 26 h 233"/>
                        <a:gd name="T72" fmla="*/ 26 w 46"/>
                        <a:gd name="T73" fmla="*/ 20 h 233"/>
                        <a:gd name="T74" fmla="*/ 26 w 46"/>
                        <a:gd name="T75" fmla="*/ 12 h 233"/>
                        <a:gd name="T76" fmla="*/ 29 w 46"/>
                        <a:gd name="T77" fmla="*/ 6 h 233"/>
                        <a:gd name="T78" fmla="*/ 29 w 46"/>
                        <a:gd name="T79" fmla="*/ 0 h 233"/>
                        <a:gd name="T80" fmla="*/ 29 w 46"/>
                        <a:gd name="T81" fmla="*/ 0 h 2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
                        <a:gd name="T124" fmla="*/ 0 h 233"/>
                        <a:gd name="T125" fmla="*/ 46 w 46"/>
                        <a:gd name="T126" fmla="*/ 233 h 2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 h="233">
                          <a:moveTo>
                            <a:pt x="29" y="0"/>
                          </a:moveTo>
                          <a:lnTo>
                            <a:pt x="29" y="0"/>
                          </a:lnTo>
                          <a:lnTo>
                            <a:pt x="32" y="3"/>
                          </a:lnTo>
                          <a:lnTo>
                            <a:pt x="35" y="9"/>
                          </a:lnTo>
                          <a:lnTo>
                            <a:pt x="37" y="18"/>
                          </a:lnTo>
                          <a:lnTo>
                            <a:pt x="37" y="26"/>
                          </a:lnTo>
                          <a:lnTo>
                            <a:pt x="40" y="32"/>
                          </a:lnTo>
                          <a:lnTo>
                            <a:pt x="40" y="41"/>
                          </a:lnTo>
                          <a:lnTo>
                            <a:pt x="37" y="49"/>
                          </a:lnTo>
                          <a:lnTo>
                            <a:pt x="37" y="55"/>
                          </a:lnTo>
                          <a:lnTo>
                            <a:pt x="35" y="64"/>
                          </a:lnTo>
                          <a:lnTo>
                            <a:pt x="32" y="76"/>
                          </a:lnTo>
                          <a:lnTo>
                            <a:pt x="32" y="90"/>
                          </a:lnTo>
                          <a:lnTo>
                            <a:pt x="35" y="105"/>
                          </a:lnTo>
                          <a:lnTo>
                            <a:pt x="37" y="122"/>
                          </a:lnTo>
                          <a:lnTo>
                            <a:pt x="43" y="140"/>
                          </a:lnTo>
                          <a:lnTo>
                            <a:pt x="46" y="151"/>
                          </a:lnTo>
                          <a:lnTo>
                            <a:pt x="46" y="163"/>
                          </a:lnTo>
                          <a:lnTo>
                            <a:pt x="46" y="177"/>
                          </a:lnTo>
                          <a:lnTo>
                            <a:pt x="46" y="195"/>
                          </a:lnTo>
                          <a:lnTo>
                            <a:pt x="43" y="209"/>
                          </a:lnTo>
                          <a:lnTo>
                            <a:pt x="40" y="221"/>
                          </a:lnTo>
                          <a:lnTo>
                            <a:pt x="40" y="230"/>
                          </a:lnTo>
                          <a:lnTo>
                            <a:pt x="37" y="233"/>
                          </a:lnTo>
                          <a:lnTo>
                            <a:pt x="17" y="198"/>
                          </a:lnTo>
                          <a:lnTo>
                            <a:pt x="5" y="169"/>
                          </a:lnTo>
                          <a:lnTo>
                            <a:pt x="0" y="140"/>
                          </a:lnTo>
                          <a:lnTo>
                            <a:pt x="0" y="113"/>
                          </a:lnTo>
                          <a:lnTo>
                            <a:pt x="2" y="90"/>
                          </a:lnTo>
                          <a:lnTo>
                            <a:pt x="8" y="73"/>
                          </a:lnTo>
                          <a:lnTo>
                            <a:pt x="14" y="58"/>
                          </a:lnTo>
                          <a:lnTo>
                            <a:pt x="20" y="47"/>
                          </a:lnTo>
                          <a:lnTo>
                            <a:pt x="20" y="41"/>
                          </a:lnTo>
                          <a:lnTo>
                            <a:pt x="23" y="35"/>
                          </a:lnTo>
                          <a:lnTo>
                            <a:pt x="23" y="26"/>
                          </a:lnTo>
                          <a:lnTo>
                            <a:pt x="26" y="20"/>
                          </a:lnTo>
                          <a:lnTo>
                            <a:pt x="26" y="12"/>
                          </a:lnTo>
                          <a:lnTo>
                            <a:pt x="29" y="6"/>
                          </a:lnTo>
                          <a:lnTo>
                            <a:pt x="29" y="0"/>
                          </a:lnTo>
                        </a:path>
                      </a:pathLst>
                    </a:custGeom>
                    <a:noFill/>
                    <a:ln w="14288">
                      <a:solidFill>
                        <a:srgbClr val="000000"/>
                      </a:solidFill>
                      <a:round/>
                      <a:headEnd/>
                      <a:tailEnd/>
                    </a:ln>
                  </p:spPr>
                  <p:txBody>
                    <a:bodyPr/>
                    <a:lstStyle/>
                    <a:p>
                      <a:endParaRPr lang="en-US"/>
                    </a:p>
                  </p:txBody>
                </p:sp>
                <p:sp>
                  <p:nvSpPr>
                    <p:cNvPr id="18942" name="Freeform 140"/>
                    <p:cNvSpPr>
                      <a:spLocks/>
                    </p:cNvSpPr>
                    <p:nvPr/>
                  </p:nvSpPr>
                  <p:spPr bwMode="auto">
                    <a:xfrm>
                      <a:off x="4495" y="1389"/>
                      <a:ext cx="46" cy="233"/>
                    </a:xfrm>
                    <a:custGeom>
                      <a:avLst/>
                      <a:gdLst>
                        <a:gd name="T0" fmla="*/ 29 w 46"/>
                        <a:gd name="T1" fmla="*/ 0 h 233"/>
                        <a:gd name="T2" fmla="*/ 29 w 46"/>
                        <a:gd name="T3" fmla="*/ 0 h 233"/>
                        <a:gd name="T4" fmla="*/ 32 w 46"/>
                        <a:gd name="T5" fmla="*/ 3 h 233"/>
                        <a:gd name="T6" fmla="*/ 35 w 46"/>
                        <a:gd name="T7" fmla="*/ 9 h 233"/>
                        <a:gd name="T8" fmla="*/ 37 w 46"/>
                        <a:gd name="T9" fmla="*/ 18 h 233"/>
                        <a:gd name="T10" fmla="*/ 37 w 46"/>
                        <a:gd name="T11" fmla="*/ 26 h 233"/>
                        <a:gd name="T12" fmla="*/ 40 w 46"/>
                        <a:gd name="T13" fmla="*/ 32 h 233"/>
                        <a:gd name="T14" fmla="*/ 40 w 46"/>
                        <a:gd name="T15" fmla="*/ 41 h 233"/>
                        <a:gd name="T16" fmla="*/ 37 w 46"/>
                        <a:gd name="T17" fmla="*/ 49 h 233"/>
                        <a:gd name="T18" fmla="*/ 37 w 46"/>
                        <a:gd name="T19" fmla="*/ 49 h 233"/>
                        <a:gd name="T20" fmla="*/ 37 w 46"/>
                        <a:gd name="T21" fmla="*/ 55 h 233"/>
                        <a:gd name="T22" fmla="*/ 35 w 46"/>
                        <a:gd name="T23" fmla="*/ 64 h 233"/>
                        <a:gd name="T24" fmla="*/ 32 w 46"/>
                        <a:gd name="T25" fmla="*/ 76 h 233"/>
                        <a:gd name="T26" fmla="*/ 32 w 46"/>
                        <a:gd name="T27" fmla="*/ 90 h 233"/>
                        <a:gd name="T28" fmla="*/ 35 w 46"/>
                        <a:gd name="T29" fmla="*/ 105 h 233"/>
                        <a:gd name="T30" fmla="*/ 37 w 46"/>
                        <a:gd name="T31" fmla="*/ 122 h 233"/>
                        <a:gd name="T32" fmla="*/ 43 w 46"/>
                        <a:gd name="T33" fmla="*/ 140 h 233"/>
                        <a:gd name="T34" fmla="*/ 46 w 46"/>
                        <a:gd name="T35" fmla="*/ 151 h 233"/>
                        <a:gd name="T36" fmla="*/ 46 w 46"/>
                        <a:gd name="T37" fmla="*/ 163 h 233"/>
                        <a:gd name="T38" fmla="*/ 46 w 46"/>
                        <a:gd name="T39" fmla="*/ 177 h 233"/>
                        <a:gd name="T40" fmla="*/ 46 w 46"/>
                        <a:gd name="T41" fmla="*/ 195 h 233"/>
                        <a:gd name="T42" fmla="*/ 43 w 46"/>
                        <a:gd name="T43" fmla="*/ 209 h 233"/>
                        <a:gd name="T44" fmla="*/ 40 w 46"/>
                        <a:gd name="T45" fmla="*/ 221 h 233"/>
                        <a:gd name="T46" fmla="*/ 40 w 46"/>
                        <a:gd name="T47" fmla="*/ 230 h 233"/>
                        <a:gd name="T48" fmla="*/ 37 w 46"/>
                        <a:gd name="T49" fmla="*/ 233 h 233"/>
                        <a:gd name="T50" fmla="*/ 17 w 46"/>
                        <a:gd name="T51" fmla="*/ 198 h 233"/>
                        <a:gd name="T52" fmla="*/ 5 w 46"/>
                        <a:gd name="T53" fmla="*/ 169 h 233"/>
                        <a:gd name="T54" fmla="*/ 0 w 46"/>
                        <a:gd name="T55" fmla="*/ 140 h 233"/>
                        <a:gd name="T56" fmla="*/ 0 w 46"/>
                        <a:gd name="T57" fmla="*/ 113 h 233"/>
                        <a:gd name="T58" fmla="*/ 2 w 46"/>
                        <a:gd name="T59" fmla="*/ 90 h 233"/>
                        <a:gd name="T60" fmla="*/ 8 w 46"/>
                        <a:gd name="T61" fmla="*/ 73 h 233"/>
                        <a:gd name="T62" fmla="*/ 14 w 46"/>
                        <a:gd name="T63" fmla="*/ 58 h 233"/>
                        <a:gd name="T64" fmla="*/ 20 w 46"/>
                        <a:gd name="T65" fmla="*/ 47 h 233"/>
                        <a:gd name="T66" fmla="*/ 20 w 46"/>
                        <a:gd name="T67" fmla="*/ 41 h 233"/>
                        <a:gd name="T68" fmla="*/ 23 w 46"/>
                        <a:gd name="T69" fmla="*/ 35 h 233"/>
                        <a:gd name="T70" fmla="*/ 23 w 46"/>
                        <a:gd name="T71" fmla="*/ 26 h 233"/>
                        <a:gd name="T72" fmla="*/ 26 w 46"/>
                        <a:gd name="T73" fmla="*/ 20 h 233"/>
                        <a:gd name="T74" fmla="*/ 26 w 46"/>
                        <a:gd name="T75" fmla="*/ 12 h 233"/>
                        <a:gd name="T76" fmla="*/ 29 w 46"/>
                        <a:gd name="T77" fmla="*/ 6 h 233"/>
                        <a:gd name="T78" fmla="*/ 29 w 46"/>
                        <a:gd name="T79" fmla="*/ 0 h 233"/>
                        <a:gd name="T80" fmla="*/ 29 w 46"/>
                        <a:gd name="T81" fmla="*/ 0 h 2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
                        <a:gd name="T124" fmla="*/ 0 h 233"/>
                        <a:gd name="T125" fmla="*/ 46 w 46"/>
                        <a:gd name="T126" fmla="*/ 233 h 2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 h="233">
                          <a:moveTo>
                            <a:pt x="29" y="0"/>
                          </a:moveTo>
                          <a:lnTo>
                            <a:pt x="29" y="0"/>
                          </a:lnTo>
                          <a:lnTo>
                            <a:pt x="32" y="3"/>
                          </a:lnTo>
                          <a:lnTo>
                            <a:pt x="35" y="9"/>
                          </a:lnTo>
                          <a:lnTo>
                            <a:pt x="37" y="18"/>
                          </a:lnTo>
                          <a:lnTo>
                            <a:pt x="37" y="26"/>
                          </a:lnTo>
                          <a:lnTo>
                            <a:pt x="40" y="32"/>
                          </a:lnTo>
                          <a:lnTo>
                            <a:pt x="40" y="41"/>
                          </a:lnTo>
                          <a:lnTo>
                            <a:pt x="37" y="49"/>
                          </a:lnTo>
                          <a:lnTo>
                            <a:pt x="37" y="55"/>
                          </a:lnTo>
                          <a:lnTo>
                            <a:pt x="35" y="64"/>
                          </a:lnTo>
                          <a:lnTo>
                            <a:pt x="32" y="76"/>
                          </a:lnTo>
                          <a:lnTo>
                            <a:pt x="32" y="90"/>
                          </a:lnTo>
                          <a:lnTo>
                            <a:pt x="35" y="105"/>
                          </a:lnTo>
                          <a:lnTo>
                            <a:pt x="37" y="122"/>
                          </a:lnTo>
                          <a:lnTo>
                            <a:pt x="43" y="140"/>
                          </a:lnTo>
                          <a:lnTo>
                            <a:pt x="46" y="151"/>
                          </a:lnTo>
                          <a:lnTo>
                            <a:pt x="46" y="163"/>
                          </a:lnTo>
                          <a:lnTo>
                            <a:pt x="46" y="177"/>
                          </a:lnTo>
                          <a:lnTo>
                            <a:pt x="46" y="195"/>
                          </a:lnTo>
                          <a:lnTo>
                            <a:pt x="43" y="209"/>
                          </a:lnTo>
                          <a:lnTo>
                            <a:pt x="40" y="221"/>
                          </a:lnTo>
                          <a:lnTo>
                            <a:pt x="40" y="230"/>
                          </a:lnTo>
                          <a:lnTo>
                            <a:pt x="37" y="233"/>
                          </a:lnTo>
                          <a:lnTo>
                            <a:pt x="17" y="198"/>
                          </a:lnTo>
                          <a:lnTo>
                            <a:pt x="5" y="169"/>
                          </a:lnTo>
                          <a:lnTo>
                            <a:pt x="0" y="140"/>
                          </a:lnTo>
                          <a:lnTo>
                            <a:pt x="0" y="113"/>
                          </a:lnTo>
                          <a:lnTo>
                            <a:pt x="2" y="90"/>
                          </a:lnTo>
                          <a:lnTo>
                            <a:pt x="8" y="73"/>
                          </a:lnTo>
                          <a:lnTo>
                            <a:pt x="14" y="58"/>
                          </a:lnTo>
                          <a:lnTo>
                            <a:pt x="20" y="47"/>
                          </a:lnTo>
                          <a:lnTo>
                            <a:pt x="20" y="41"/>
                          </a:lnTo>
                          <a:lnTo>
                            <a:pt x="23" y="35"/>
                          </a:lnTo>
                          <a:lnTo>
                            <a:pt x="23" y="26"/>
                          </a:lnTo>
                          <a:lnTo>
                            <a:pt x="26" y="20"/>
                          </a:lnTo>
                          <a:lnTo>
                            <a:pt x="26" y="12"/>
                          </a:lnTo>
                          <a:lnTo>
                            <a:pt x="29" y="6"/>
                          </a:lnTo>
                          <a:lnTo>
                            <a:pt x="29" y="0"/>
                          </a:lnTo>
                          <a:close/>
                        </a:path>
                      </a:pathLst>
                    </a:custGeom>
                    <a:solidFill>
                      <a:srgbClr val="FFBA00"/>
                    </a:solidFill>
                    <a:ln w="9525">
                      <a:noFill/>
                      <a:round/>
                      <a:headEnd/>
                      <a:tailEnd/>
                    </a:ln>
                  </p:spPr>
                  <p:txBody>
                    <a:bodyPr/>
                    <a:lstStyle/>
                    <a:p>
                      <a:endParaRPr lang="en-US"/>
                    </a:p>
                  </p:txBody>
                </p:sp>
                <p:sp>
                  <p:nvSpPr>
                    <p:cNvPr id="18943" name="Freeform 141"/>
                    <p:cNvSpPr>
                      <a:spLocks/>
                    </p:cNvSpPr>
                    <p:nvPr/>
                  </p:nvSpPr>
                  <p:spPr bwMode="auto">
                    <a:xfrm>
                      <a:off x="4600" y="1537"/>
                      <a:ext cx="105" cy="38"/>
                    </a:xfrm>
                    <a:custGeom>
                      <a:avLst/>
                      <a:gdLst>
                        <a:gd name="T0" fmla="*/ 105 w 105"/>
                        <a:gd name="T1" fmla="*/ 32 h 38"/>
                        <a:gd name="T2" fmla="*/ 93 w 105"/>
                        <a:gd name="T3" fmla="*/ 38 h 38"/>
                        <a:gd name="T4" fmla="*/ 84 w 105"/>
                        <a:gd name="T5" fmla="*/ 38 h 38"/>
                        <a:gd name="T6" fmla="*/ 78 w 105"/>
                        <a:gd name="T7" fmla="*/ 38 h 38"/>
                        <a:gd name="T8" fmla="*/ 70 w 105"/>
                        <a:gd name="T9" fmla="*/ 38 h 38"/>
                        <a:gd name="T10" fmla="*/ 64 w 105"/>
                        <a:gd name="T11" fmla="*/ 35 h 38"/>
                        <a:gd name="T12" fmla="*/ 58 w 105"/>
                        <a:gd name="T13" fmla="*/ 35 h 38"/>
                        <a:gd name="T14" fmla="*/ 52 w 105"/>
                        <a:gd name="T15" fmla="*/ 32 h 38"/>
                        <a:gd name="T16" fmla="*/ 46 w 105"/>
                        <a:gd name="T17" fmla="*/ 32 h 38"/>
                        <a:gd name="T18" fmla="*/ 41 w 105"/>
                        <a:gd name="T19" fmla="*/ 32 h 38"/>
                        <a:gd name="T20" fmla="*/ 35 w 105"/>
                        <a:gd name="T21" fmla="*/ 29 h 38"/>
                        <a:gd name="T22" fmla="*/ 29 w 105"/>
                        <a:gd name="T23" fmla="*/ 29 h 38"/>
                        <a:gd name="T24" fmla="*/ 23 w 105"/>
                        <a:gd name="T25" fmla="*/ 29 h 38"/>
                        <a:gd name="T26" fmla="*/ 20 w 105"/>
                        <a:gd name="T27" fmla="*/ 29 h 38"/>
                        <a:gd name="T28" fmla="*/ 14 w 105"/>
                        <a:gd name="T29" fmla="*/ 29 h 38"/>
                        <a:gd name="T30" fmla="*/ 11 w 105"/>
                        <a:gd name="T31" fmla="*/ 29 h 38"/>
                        <a:gd name="T32" fmla="*/ 5 w 105"/>
                        <a:gd name="T33" fmla="*/ 29 h 38"/>
                        <a:gd name="T34" fmla="*/ 3 w 105"/>
                        <a:gd name="T35" fmla="*/ 29 h 38"/>
                        <a:gd name="T36" fmla="*/ 0 w 105"/>
                        <a:gd name="T37" fmla="*/ 3 h 38"/>
                        <a:gd name="T38" fmla="*/ 5 w 105"/>
                        <a:gd name="T39" fmla="*/ 0 h 38"/>
                        <a:gd name="T40" fmla="*/ 11 w 105"/>
                        <a:gd name="T41" fmla="*/ 0 h 38"/>
                        <a:gd name="T42" fmla="*/ 14 w 105"/>
                        <a:gd name="T43" fmla="*/ 0 h 38"/>
                        <a:gd name="T44" fmla="*/ 20 w 105"/>
                        <a:gd name="T45" fmla="*/ 0 h 38"/>
                        <a:gd name="T46" fmla="*/ 26 w 105"/>
                        <a:gd name="T47" fmla="*/ 3 h 38"/>
                        <a:gd name="T48" fmla="*/ 32 w 105"/>
                        <a:gd name="T49" fmla="*/ 3 h 38"/>
                        <a:gd name="T50" fmla="*/ 38 w 105"/>
                        <a:gd name="T51" fmla="*/ 3 h 38"/>
                        <a:gd name="T52" fmla="*/ 43 w 105"/>
                        <a:gd name="T53" fmla="*/ 6 h 38"/>
                        <a:gd name="T54" fmla="*/ 49 w 105"/>
                        <a:gd name="T55" fmla="*/ 6 h 38"/>
                        <a:gd name="T56" fmla="*/ 55 w 105"/>
                        <a:gd name="T57" fmla="*/ 6 h 38"/>
                        <a:gd name="T58" fmla="*/ 61 w 105"/>
                        <a:gd name="T59" fmla="*/ 9 h 38"/>
                        <a:gd name="T60" fmla="*/ 70 w 105"/>
                        <a:gd name="T61" fmla="*/ 9 h 38"/>
                        <a:gd name="T62" fmla="*/ 76 w 105"/>
                        <a:gd name="T63" fmla="*/ 12 h 38"/>
                        <a:gd name="T64" fmla="*/ 81 w 105"/>
                        <a:gd name="T65" fmla="*/ 12 h 38"/>
                        <a:gd name="T66" fmla="*/ 87 w 105"/>
                        <a:gd name="T67" fmla="*/ 12 h 38"/>
                        <a:gd name="T68" fmla="*/ 96 w 105"/>
                        <a:gd name="T69" fmla="*/ 12 h 38"/>
                        <a:gd name="T70" fmla="*/ 81 w 105"/>
                        <a:gd name="T71" fmla="*/ 21 h 38"/>
                        <a:gd name="T72" fmla="*/ 105 w 105"/>
                        <a:gd name="T73" fmla="*/ 32 h 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
                        <a:gd name="T112" fmla="*/ 0 h 38"/>
                        <a:gd name="T113" fmla="*/ 105 w 105"/>
                        <a:gd name="T114" fmla="*/ 38 h 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 h="38">
                          <a:moveTo>
                            <a:pt x="105" y="32"/>
                          </a:moveTo>
                          <a:lnTo>
                            <a:pt x="93" y="38"/>
                          </a:lnTo>
                          <a:lnTo>
                            <a:pt x="84" y="38"/>
                          </a:lnTo>
                          <a:lnTo>
                            <a:pt x="78" y="38"/>
                          </a:lnTo>
                          <a:lnTo>
                            <a:pt x="70" y="38"/>
                          </a:lnTo>
                          <a:lnTo>
                            <a:pt x="64" y="35"/>
                          </a:lnTo>
                          <a:lnTo>
                            <a:pt x="58" y="35"/>
                          </a:lnTo>
                          <a:lnTo>
                            <a:pt x="52" y="32"/>
                          </a:lnTo>
                          <a:lnTo>
                            <a:pt x="46" y="32"/>
                          </a:lnTo>
                          <a:lnTo>
                            <a:pt x="41" y="32"/>
                          </a:lnTo>
                          <a:lnTo>
                            <a:pt x="35" y="29"/>
                          </a:lnTo>
                          <a:lnTo>
                            <a:pt x="29" y="29"/>
                          </a:lnTo>
                          <a:lnTo>
                            <a:pt x="23" y="29"/>
                          </a:lnTo>
                          <a:lnTo>
                            <a:pt x="20" y="29"/>
                          </a:lnTo>
                          <a:lnTo>
                            <a:pt x="14" y="29"/>
                          </a:lnTo>
                          <a:lnTo>
                            <a:pt x="11" y="29"/>
                          </a:lnTo>
                          <a:lnTo>
                            <a:pt x="5" y="29"/>
                          </a:lnTo>
                          <a:lnTo>
                            <a:pt x="3" y="29"/>
                          </a:lnTo>
                          <a:lnTo>
                            <a:pt x="0" y="3"/>
                          </a:lnTo>
                          <a:lnTo>
                            <a:pt x="5" y="0"/>
                          </a:lnTo>
                          <a:lnTo>
                            <a:pt x="11" y="0"/>
                          </a:lnTo>
                          <a:lnTo>
                            <a:pt x="14" y="0"/>
                          </a:lnTo>
                          <a:lnTo>
                            <a:pt x="20" y="0"/>
                          </a:lnTo>
                          <a:lnTo>
                            <a:pt x="26" y="3"/>
                          </a:lnTo>
                          <a:lnTo>
                            <a:pt x="32" y="3"/>
                          </a:lnTo>
                          <a:lnTo>
                            <a:pt x="38" y="3"/>
                          </a:lnTo>
                          <a:lnTo>
                            <a:pt x="43" y="6"/>
                          </a:lnTo>
                          <a:lnTo>
                            <a:pt x="49" y="6"/>
                          </a:lnTo>
                          <a:lnTo>
                            <a:pt x="55" y="6"/>
                          </a:lnTo>
                          <a:lnTo>
                            <a:pt x="61" y="9"/>
                          </a:lnTo>
                          <a:lnTo>
                            <a:pt x="70" y="9"/>
                          </a:lnTo>
                          <a:lnTo>
                            <a:pt x="76" y="12"/>
                          </a:lnTo>
                          <a:lnTo>
                            <a:pt x="81" y="12"/>
                          </a:lnTo>
                          <a:lnTo>
                            <a:pt x="87" y="12"/>
                          </a:lnTo>
                          <a:lnTo>
                            <a:pt x="96" y="12"/>
                          </a:lnTo>
                          <a:lnTo>
                            <a:pt x="81" y="21"/>
                          </a:lnTo>
                          <a:lnTo>
                            <a:pt x="105" y="32"/>
                          </a:lnTo>
                          <a:close/>
                        </a:path>
                      </a:pathLst>
                    </a:custGeom>
                    <a:solidFill>
                      <a:srgbClr val="000000"/>
                    </a:solidFill>
                    <a:ln w="9525">
                      <a:noFill/>
                      <a:round/>
                      <a:headEnd/>
                      <a:tailEnd/>
                    </a:ln>
                  </p:spPr>
                  <p:txBody>
                    <a:bodyPr/>
                    <a:lstStyle/>
                    <a:p>
                      <a:endParaRPr lang="en-US"/>
                    </a:p>
                  </p:txBody>
                </p:sp>
                <p:sp>
                  <p:nvSpPr>
                    <p:cNvPr id="18944" name="Freeform 142"/>
                    <p:cNvSpPr>
                      <a:spLocks/>
                    </p:cNvSpPr>
                    <p:nvPr/>
                  </p:nvSpPr>
                  <p:spPr bwMode="auto">
                    <a:xfrm>
                      <a:off x="4661" y="1549"/>
                      <a:ext cx="44" cy="46"/>
                    </a:xfrm>
                    <a:custGeom>
                      <a:avLst/>
                      <a:gdLst>
                        <a:gd name="T0" fmla="*/ 0 w 44"/>
                        <a:gd name="T1" fmla="*/ 29 h 46"/>
                        <a:gd name="T2" fmla="*/ 0 w 44"/>
                        <a:gd name="T3" fmla="*/ 29 h 46"/>
                        <a:gd name="T4" fmla="*/ 9 w 44"/>
                        <a:gd name="T5" fmla="*/ 20 h 46"/>
                        <a:gd name="T6" fmla="*/ 15 w 44"/>
                        <a:gd name="T7" fmla="*/ 14 h 46"/>
                        <a:gd name="T8" fmla="*/ 17 w 44"/>
                        <a:gd name="T9" fmla="*/ 9 h 46"/>
                        <a:gd name="T10" fmla="*/ 20 w 44"/>
                        <a:gd name="T11" fmla="*/ 6 h 46"/>
                        <a:gd name="T12" fmla="*/ 23 w 44"/>
                        <a:gd name="T13" fmla="*/ 6 h 46"/>
                        <a:gd name="T14" fmla="*/ 32 w 44"/>
                        <a:gd name="T15" fmla="*/ 0 h 46"/>
                        <a:gd name="T16" fmla="*/ 32 w 44"/>
                        <a:gd name="T17" fmla="*/ 14 h 46"/>
                        <a:gd name="T18" fmla="*/ 44 w 44"/>
                        <a:gd name="T19" fmla="*/ 20 h 46"/>
                        <a:gd name="T20" fmla="*/ 20 w 44"/>
                        <a:gd name="T21" fmla="*/ 9 h 46"/>
                        <a:gd name="T22" fmla="*/ 32 w 44"/>
                        <a:gd name="T23" fmla="*/ 14 h 46"/>
                        <a:gd name="T24" fmla="*/ 32 w 44"/>
                        <a:gd name="T25" fmla="*/ 26 h 46"/>
                        <a:gd name="T26" fmla="*/ 41 w 44"/>
                        <a:gd name="T27" fmla="*/ 23 h 46"/>
                        <a:gd name="T28" fmla="*/ 41 w 44"/>
                        <a:gd name="T29" fmla="*/ 26 h 46"/>
                        <a:gd name="T30" fmla="*/ 38 w 44"/>
                        <a:gd name="T31" fmla="*/ 26 h 46"/>
                        <a:gd name="T32" fmla="*/ 35 w 44"/>
                        <a:gd name="T33" fmla="*/ 32 h 46"/>
                        <a:gd name="T34" fmla="*/ 29 w 44"/>
                        <a:gd name="T35" fmla="*/ 38 h 46"/>
                        <a:gd name="T36" fmla="*/ 20 w 44"/>
                        <a:gd name="T37" fmla="*/ 46 h 46"/>
                        <a:gd name="T38" fmla="*/ 20 w 44"/>
                        <a:gd name="T39" fmla="*/ 46 h 46"/>
                        <a:gd name="T40" fmla="*/ 0 w 44"/>
                        <a:gd name="T41" fmla="*/ 29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6"/>
                        <a:gd name="T65" fmla="*/ 44 w 44"/>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6">
                          <a:moveTo>
                            <a:pt x="0" y="29"/>
                          </a:moveTo>
                          <a:lnTo>
                            <a:pt x="0" y="29"/>
                          </a:lnTo>
                          <a:lnTo>
                            <a:pt x="9" y="20"/>
                          </a:lnTo>
                          <a:lnTo>
                            <a:pt x="15" y="14"/>
                          </a:lnTo>
                          <a:lnTo>
                            <a:pt x="17" y="9"/>
                          </a:lnTo>
                          <a:lnTo>
                            <a:pt x="20" y="6"/>
                          </a:lnTo>
                          <a:lnTo>
                            <a:pt x="23" y="6"/>
                          </a:lnTo>
                          <a:lnTo>
                            <a:pt x="32" y="0"/>
                          </a:lnTo>
                          <a:lnTo>
                            <a:pt x="32" y="14"/>
                          </a:lnTo>
                          <a:lnTo>
                            <a:pt x="44" y="20"/>
                          </a:lnTo>
                          <a:lnTo>
                            <a:pt x="20" y="9"/>
                          </a:lnTo>
                          <a:lnTo>
                            <a:pt x="32" y="14"/>
                          </a:lnTo>
                          <a:lnTo>
                            <a:pt x="32" y="26"/>
                          </a:lnTo>
                          <a:lnTo>
                            <a:pt x="41" y="23"/>
                          </a:lnTo>
                          <a:lnTo>
                            <a:pt x="41" y="26"/>
                          </a:lnTo>
                          <a:lnTo>
                            <a:pt x="38" y="26"/>
                          </a:lnTo>
                          <a:lnTo>
                            <a:pt x="35" y="32"/>
                          </a:lnTo>
                          <a:lnTo>
                            <a:pt x="29" y="38"/>
                          </a:lnTo>
                          <a:lnTo>
                            <a:pt x="20" y="46"/>
                          </a:lnTo>
                          <a:lnTo>
                            <a:pt x="0" y="29"/>
                          </a:lnTo>
                          <a:close/>
                        </a:path>
                      </a:pathLst>
                    </a:custGeom>
                    <a:solidFill>
                      <a:srgbClr val="000000"/>
                    </a:solidFill>
                    <a:ln w="9525">
                      <a:noFill/>
                      <a:round/>
                      <a:headEnd/>
                      <a:tailEnd/>
                    </a:ln>
                  </p:spPr>
                  <p:txBody>
                    <a:bodyPr/>
                    <a:lstStyle/>
                    <a:p>
                      <a:endParaRPr lang="en-US"/>
                    </a:p>
                  </p:txBody>
                </p:sp>
                <p:sp>
                  <p:nvSpPr>
                    <p:cNvPr id="18945" name="Freeform 143"/>
                    <p:cNvSpPr>
                      <a:spLocks/>
                    </p:cNvSpPr>
                    <p:nvPr/>
                  </p:nvSpPr>
                  <p:spPr bwMode="auto">
                    <a:xfrm>
                      <a:off x="4457" y="1578"/>
                      <a:ext cx="224" cy="99"/>
                    </a:xfrm>
                    <a:custGeom>
                      <a:avLst/>
                      <a:gdLst>
                        <a:gd name="T0" fmla="*/ 17 w 224"/>
                        <a:gd name="T1" fmla="*/ 67 h 99"/>
                        <a:gd name="T2" fmla="*/ 35 w 224"/>
                        <a:gd name="T3" fmla="*/ 70 h 99"/>
                        <a:gd name="T4" fmla="*/ 52 w 224"/>
                        <a:gd name="T5" fmla="*/ 73 h 99"/>
                        <a:gd name="T6" fmla="*/ 67 w 224"/>
                        <a:gd name="T7" fmla="*/ 73 h 99"/>
                        <a:gd name="T8" fmla="*/ 84 w 224"/>
                        <a:gd name="T9" fmla="*/ 70 h 99"/>
                        <a:gd name="T10" fmla="*/ 99 w 224"/>
                        <a:gd name="T11" fmla="*/ 67 h 99"/>
                        <a:gd name="T12" fmla="*/ 113 w 224"/>
                        <a:gd name="T13" fmla="*/ 64 h 99"/>
                        <a:gd name="T14" fmla="*/ 125 w 224"/>
                        <a:gd name="T15" fmla="*/ 58 h 99"/>
                        <a:gd name="T16" fmla="*/ 137 w 224"/>
                        <a:gd name="T17" fmla="*/ 52 h 99"/>
                        <a:gd name="T18" fmla="*/ 151 w 224"/>
                        <a:gd name="T19" fmla="*/ 46 h 99"/>
                        <a:gd name="T20" fmla="*/ 160 w 224"/>
                        <a:gd name="T21" fmla="*/ 38 h 99"/>
                        <a:gd name="T22" fmla="*/ 172 w 224"/>
                        <a:gd name="T23" fmla="*/ 32 h 99"/>
                        <a:gd name="T24" fmla="*/ 181 w 224"/>
                        <a:gd name="T25" fmla="*/ 23 h 99"/>
                        <a:gd name="T26" fmla="*/ 189 w 224"/>
                        <a:gd name="T27" fmla="*/ 17 h 99"/>
                        <a:gd name="T28" fmla="*/ 195 w 224"/>
                        <a:gd name="T29" fmla="*/ 9 h 99"/>
                        <a:gd name="T30" fmla="*/ 201 w 224"/>
                        <a:gd name="T31" fmla="*/ 3 h 99"/>
                        <a:gd name="T32" fmla="*/ 204 w 224"/>
                        <a:gd name="T33" fmla="*/ 0 h 99"/>
                        <a:gd name="T34" fmla="*/ 221 w 224"/>
                        <a:gd name="T35" fmla="*/ 20 h 99"/>
                        <a:gd name="T36" fmla="*/ 216 w 224"/>
                        <a:gd name="T37" fmla="*/ 26 h 99"/>
                        <a:gd name="T38" fmla="*/ 210 w 224"/>
                        <a:gd name="T39" fmla="*/ 32 h 99"/>
                        <a:gd name="T40" fmla="*/ 201 w 224"/>
                        <a:gd name="T41" fmla="*/ 41 h 99"/>
                        <a:gd name="T42" fmla="*/ 192 w 224"/>
                        <a:gd name="T43" fmla="*/ 46 h 99"/>
                        <a:gd name="T44" fmla="*/ 184 w 224"/>
                        <a:gd name="T45" fmla="*/ 55 h 99"/>
                        <a:gd name="T46" fmla="*/ 169 w 224"/>
                        <a:gd name="T47" fmla="*/ 64 h 99"/>
                        <a:gd name="T48" fmla="*/ 157 w 224"/>
                        <a:gd name="T49" fmla="*/ 73 h 99"/>
                        <a:gd name="T50" fmla="*/ 143 w 224"/>
                        <a:gd name="T51" fmla="*/ 78 h 99"/>
                        <a:gd name="T52" fmla="*/ 128 w 224"/>
                        <a:gd name="T53" fmla="*/ 87 h 99"/>
                        <a:gd name="T54" fmla="*/ 113 w 224"/>
                        <a:gd name="T55" fmla="*/ 90 h 99"/>
                        <a:gd name="T56" fmla="*/ 96 w 224"/>
                        <a:gd name="T57" fmla="*/ 96 h 99"/>
                        <a:gd name="T58" fmla="*/ 78 w 224"/>
                        <a:gd name="T59" fmla="*/ 99 h 99"/>
                        <a:gd name="T60" fmla="*/ 58 w 224"/>
                        <a:gd name="T61" fmla="*/ 99 h 99"/>
                        <a:gd name="T62" fmla="*/ 40 w 224"/>
                        <a:gd name="T63" fmla="*/ 99 h 99"/>
                        <a:gd name="T64" fmla="*/ 20 w 224"/>
                        <a:gd name="T65" fmla="*/ 93 h 99"/>
                        <a:gd name="T66" fmla="*/ 0 w 224"/>
                        <a:gd name="T67" fmla="*/ 73 h 99"/>
                        <a:gd name="T68" fmla="*/ 5 w 224"/>
                        <a:gd name="T69" fmla="*/ 90 h 99"/>
                        <a:gd name="T70" fmla="*/ 0 w 224"/>
                        <a:gd name="T71" fmla="*/ 81 h 99"/>
                        <a:gd name="T72" fmla="*/ 3 w 224"/>
                        <a:gd name="T73" fmla="*/ 70 h 99"/>
                        <a:gd name="T74" fmla="*/ 11 w 224"/>
                        <a:gd name="T75" fmla="*/ 67 h 99"/>
                        <a:gd name="T76" fmla="*/ 26 w 224"/>
                        <a:gd name="T77" fmla="*/ 84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4"/>
                        <a:gd name="T118" fmla="*/ 0 h 99"/>
                        <a:gd name="T119" fmla="*/ 224 w 224"/>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4" h="99">
                          <a:moveTo>
                            <a:pt x="26" y="84"/>
                          </a:moveTo>
                          <a:lnTo>
                            <a:pt x="17" y="67"/>
                          </a:lnTo>
                          <a:lnTo>
                            <a:pt x="26" y="67"/>
                          </a:lnTo>
                          <a:lnTo>
                            <a:pt x="35" y="70"/>
                          </a:lnTo>
                          <a:lnTo>
                            <a:pt x="43" y="73"/>
                          </a:lnTo>
                          <a:lnTo>
                            <a:pt x="52" y="73"/>
                          </a:lnTo>
                          <a:lnTo>
                            <a:pt x="58" y="73"/>
                          </a:lnTo>
                          <a:lnTo>
                            <a:pt x="67" y="73"/>
                          </a:lnTo>
                          <a:lnTo>
                            <a:pt x="75" y="73"/>
                          </a:lnTo>
                          <a:lnTo>
                            <a:pt x="84" y="70"/>
                          </a:lnTo>
                          <a:lnTo>
                            <a:pt x="90" y="70"/>
                          </a:lnTo>
                          <a:lnTo>
                            <a:pt x="99" y="67"/>
                          </a:lnTo>
                          <a:lnTo>
                            <a:pt x="105" y="67"/>
                          </a:lnTo>
                          <a:lnTo>
                            <a:pt x="113" y="64"/>
                          </a:lnTo>
                          <a:lnTo>
                            <a:pt x="119" y="61"/>
                          </a:lnTo>
                          <a:lnTo>
                            <a:pt x="125" y="58"/>
                          </a:lnTo>
                          <a:lnTo>
                            <a:pt x="131" y="55"/>
                          </a:lnTo>
                          <a:lnTo>
                            <a:pt x="137" y="52"/>
                          </a:lnTo>
                          <a:lnTo>
                            <a:pt x="146" y="49"/>
                          </a:lnTo>
                          <a:lnTo>
                            <a:pt x="151" y="46"/>
                          </a:lnTo>
                          <a:lnTo>
                            <a:pt x="154" y="41"/>
                          </a:lnTo>
                          <a:lnTo>
                            <a:pt x="160" y="38"/>
                          </a:lnTo>
                          <a:lnTo>
                            <a:pt x="166" y="35"/>
                          </a:lnTo>
                          <a:lnTo>
                            <a:pt x="172" y="32"/>
                          </a:lnTo>
                          <a:lnTo>
                            <a:pt x="175" y="26"/>
                          </a:lnTo>
                          <a:lnTo>
                            <a:pt x="181" y="23"/>
                          </a:lnTo>
                          <a:lnTo>
                            <a:pt x="184" y="20"/>
                          </a:lnTo>
                          <a:lnTo>
                            <a:pt x="189" y="17"/>
                          </a:lnTo>
                          <a:lnTo>
                            <a:pt x="192" y="14"/>
                          </a:lnTo>
                          <a:lnTo>
                            <a:pt x="195" y="9"/>
                          </a:lnTo>
                          <a:lnTo>
                            <a:pt x="198" y="6"/>
                          </a:lnTo>
                          <a:lnTo>
                            <a:pt x="201" y="3"/>
                          </a:lnTo>
                          <a:lnTo>
                            <a:pt x="204" y="0"/>
                          </a:lnTo>
                          <a:lnTo>
                            <a:pt x="224" y="17"/>
                          </a:lnTo>
                          <a:lnTo>
                            <a:pt x="221" y="20"/>
                          </a:lnTo>
                          <a:lnTo>
                            <a:pt x="219" y="23"/>
                          </a:lnTo>
                          <a:lnTo>
                            <a:pt x="216" y="26"/>
                          </a:lnTo>
                          <a:lnTo>
                            <a:pt x="213" y="29"/>
                          </a:lnTo>
                          <a:lnTo>
                            <a:pt x="210" y="32"/>
                          </a:lnTo>
                          <a:lnTo>
                            <a:pt x="207" y="38"/>
                          </a:lnTo>
                          <a:lnTo>
                            <a:pt x="201" y="41"/>
                          </a:lnTo>
                          <a:lnTo>
                            <a:pt x="198" y="44"/>
                          </a:lnTo>
                          <a:lnTo>
                            <a:pt x="192" y="46"/>
                          </a:lnTo>
                          <a:lnTo>
                            <a:pt x="186" y="52"/>
                          </a:lnTo>
                          <a:lnTo>
                            <a:pt x="184" y="55"/>
                          </a:lnTo>
                          <a:lnTo>
                            <a:pt x="178" y="61"/>
                          </a:lnTo>
                          <a:lnTo>
                            <a:pt x="169" y="64"/>
                          </a:lnTo>
                          <a:lnTo>
                            <a:pt x="163" y="67"/>
                          </a:lnTo>
                          <a:lnTo>
                            <a:pt x="157" y="73"/>
                          </a:lnTo>
                          <a:lnTo>
                            <a:pt x="151" y="76"/>
                          </a:lnTo>
                          <a:lnTo>
                            <a:pt x="143" y="78"/>
                          </a:lnTo>
                          <a:lnTo>
                            <a:pt x="137" y="81"/>
                          </a:lnTo>
                          <a:lnTo>
                            <a:pt x="128" y="87"/>
                          </a:lnTo>
                          <a:lnTo>
                            <a:pt x="119" y="90"/>
                          </a:lnTo>
                          <a:lnTo>
                            <a:pt x="113" y="90"/>
                          </a:lnTo>
                          <a:lnTo>
                            <a:pt x="105" y="93"/>
                          </a:lnTo>
                          <a:lnTo>
                            <a:pt x="96" y="96"/>
                          </a:lnTo>
                          <a:lnTo>
                            <a:pt x="87" y="96"/>
                          </a:lnTo>
                          <a:lnTo>
                            <a:pt x="78" y="99"/>
                          </a:lnTo>
                          <a:lnTo>
                            <a:pt x="70" y="99"/>
                          </a:lnTo>
                          <a:lnTo>
                            <a:pt x="58" y="99"/>
                          </a:lnTo>
                          <a:lnTo>
                            <a:pt x="49" y="99"/>
                          </a:lnTo>
                          <a:lnTo>
                            <a:pt x="40" y="99"/>
                          </a:lnTo>
                          <a:lnTo>
                            <a:pt x="29" y="96"/>
                          </a:lnTo>
                          <a:lnTo>
                            <a:pt x="20" y="93"/>
                          </a:lnTo>
                          <a:lnTo>
                            <a:pt x="8" y="93"/>
                          </a:lnTo>
                          <a:lnTo>
                            <a:pt x="0" y="73"/>
                          </a:lnTo>
                          <a:lnTo>
                            <a:pt x="8" y="93"/>
                          </a:lnTo>
                          <a:lnTo>
                            <a:pt x="5" y="90"/>
                          </a:lnTo>
                          <a:lnTo>
                            <a:pt x="0" y="84"/>
                          </a:lnTo>
                          <a:lnTo>
                            <a:pt x="0" y="81"/>
                          </a:lnTo>
                          <a:lnTo>
                            <a:pt x="0" y="76"/>
                          </a:lnTo>
                          <a:lnTo>
                            <a:pt x="3" y="70"/>
                          </a:lnTo>
                          <a:lnTo>
                            <a:pt x="5" y="67"/>
                          </a:lnTo>
                          <a:lnTo>
                            <a:pt x="11" y="67"/>
                          </a:lnTo>
                          <a:lnTo>
                            <a:pt x="17" y="67"/>
                          </a:lnTo>
                          <a:lnTo>
                            <a:pt x="26" y="84"/>
                          </a:lnTo>
                          <a:close/>
                        </a:path>
                      </a:pathLst>
                    </a:custGeom>
                    <a:solidFill>
                      <a:srgbClr val="000000"/>
                    </a:solidFill>
                    <a:ln w="9525">
                      <a:noFill/>
                      <a:round/>
                      <a:headEnd/>
                      <a:tailEnd/>
                    </a:ln>
                  </p:spPr>
                  <p:txBody>
                    <a:bodyPr/>
                    <a:lstStyle/>
                    <a:p>
                      <a:endParaRPr lang="en-US"/>
                    </a:p>
                  </p:txBody>
                </p:sp>
                <p:sp>
                  <p:nvSpPr>
                    <p:cNvPr id="18946" name="Freeform 144"/>
                    <p:cNvSpPr>
                      <a:spLocks/>
                    </p:cNvSpPr>
                    <p:nvPr/>
                  </p:nvSpPr>
                  <p:spPr bwMode="auto">
                    <a:xfrm>
                      <a:off x="4457" y="1540"/>
                      <a:ext cx="146" cy="122"/>
                    </a:xfrm>
                    <a:custGeom>
                      <a:avLst/>
                      <a:gdLst>
                        <a:gd name="T0" fmla="*/ 146 w 146"/>
                        <a:gd name="T1" fmla="*/ 26 h 122"/>
                        <a:gd name="T2" fmla="*/ 146 w 146"/>
                        <a:gd name="T3" fmla="*/ 26 h 122"/>
                        <a:gd name="T4" fmla="*/ 134 w 146"/>
                        <a:gd name="T5" fmla="*/ 29 h 122"/>
                        <a:gd name="T6" fmla="*/ 122 w 146"/>
                        <a:gd name="T7" fmla="*/ 32 h 122"/>
                        <a:gd name="T8" fmla="*/ 111 w 146"/>
                        <a:gd name="T9" fmla="*/ 32 h 122"/>
                        <a:gd name="T10" fmla="*/ 102 w 146"/>
                        <a:gd name="T11" fmla="*/ 35 h 122"/>
                        <a:gd name="T12" fmla="*/ 93 w 146"/>
                        <a:gd name="T13" fmla="*/ 41 h 122"/>
                        <a:gd name="T14" fmla="*/ 84 w 146"/>
                        <a:gd name="T15" fmla="*/ 44 h 122"/>
                        <a:gd name="T16" fmla="*/ 75 w 146"/>
                        <a:gd name="T17" fmla="*/ 47 h 122"/>
                        <a:gd name="T18" fmla="*/ 70 w 146"/>
                        <a:gd name="T19" fmla="*/ 52 h 122"/>
                        <a:gd name="T20" fmla="*/ 64 w 146"/>
                        <a:gd name="T21" fmla="*/ 58 h 122"/>
                        <a:gd name="T22" fmla="*/ 58 w 146"/>
                        <a:gd name="T23" fmla="*/ 64 h 122"/>
                        <a:gd name="T24" fmla="*/ 52 w 146"/>
                        <a:gd name="T25" fmla="*/ 70 h 122"/>
                        <a:gd name="T26" fmla="*/ 46 w 146"/>
                        <a:gd name="T27" fmla="*/ 79 h 122"/>
                        <a:gd name="T28" fmla="*/ 43 w 146"/>
                        <a:gd name="T29" fmla="*/ 87 h 122"/>
                        <a:gd name="T30" fmla="*/ 38 w 146"/>
                        <a:gd name="T31" fmla="*/ 96 h 122"/>
                        <a:gd name="T32" fmla="*/ 32 w 146"/>
                        <a:gd name="T33" fmla="*/ 108 h 122"/>
                        <a:gd name="T34" fmla="*/ 26 w 146"/>
                        <a:gd name="T35" fmla="*/ 122 h 122"/>
                        <a:gd name="T36" fmla="*/ 0 w 146"/>
                        <a:gd name="T37" fmla="*/ 111 h 122"/>
                        <a:gd name="T38" fmla="*/ 5 w 146"/>
                        <a:gd name="T39" fmla="*/ 99 h 122"/>
                        <a:gd name="T40" fmla="*/ 11 w 146"/>
                        <a:gd name="T41" fmla="*/ 84 h 122"/>
                        <a:gd name="T42" fmla="*/ 17 w 146"/>
                        <a:gd name="T43" fmla="*/ 73 h 122"/>
                        <a:gd name="T44" fmla="*/ 26 w 146"/>
                        <a:gd name="T45" fmla="*/ 64 h 122"/>
                        <a:gd name="T46" fmla="*/ 32 w 146"/>
                        <a:gd name="T47" fmla="*/ 55 h 122"/>
                        <a:gd name="T48" fmla="*/ 38 w 146"/>
                        <a:gd name="T49" fmla="*/ 47 h 122"/>
                        <a:gd name="T50" fmla="*/ 46 w 146"/>
                        <a:gd name="T51" fmla="*/ 38 h 122"/>
                        <a:gd name="T52" fmla="*/ 55 w 146"/>
                        <a:gd name="T53" fmla="*/ 32 h 122"/>
                        <a:gd name="T54" fmla="*/ 61 w 146"/>
                        <a:gd name="T55" fmla="*/ 26 h 122"/>
                        <a:gd name="T56" fmla="*/ 73 w 146"/>
                        <a:gd name="T57" fmla="*/ 21 h 122"/>
                        <a:gd name="T58" fmla="*/ 81 w 146"/>
                        <a:gd name="T59" fmla="*/ 15 h 122"/>
                        <a:gd name="T60" fmla="*/ 93 w 146"/>
                        <a:gd name="T61" fmla="*/ 12 h 122"/>
                        <a:gd name="T62" fmla="*/ 102 w 146"/>
                        <a:gd name="T63" fmla="*/ 9 h 122"/>
                        <a:gd name="T64" fmla="*/ 113 w 146"/>
                        <a:gd name="T65" fmla="*/ 6 h 122"/>
                        <a:gd name="T66" fmla="*/ 128 w 146"/>
                        <a:gd name="T67" fmla="*/ 3 h 122"/>
                        <a:gd name="T68" fmla="*/ 143 w 146"/>
                        <a:gd name="T69" fmla="*/ 0 h 122"/>
                        <a:gd name="T70" fmla="*/ 143 w 146"/>
                        <a:gd name="T71" fmla="*/ 0 h 122"/>
                        <a:gd name="T72" fmla="*/ 146 w 146"/>
                        <a:gd name="T73" fmla="*/ 26 h 1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122"/>
                        <a:gd name="T113" fmla="*/ 146 w 146"/>
                        <a:gd name="T114" fmla="*/ 122 h 1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122">
                          <a:moveTo>
                            <a:pt x="146" y="26"/>
                          </a:moveTo>
                          <a:lnTo>
                            <a:pt x="146" y="26"/>
                          </a:lnTo>
                          <a:lnTo>
                            <a:pt x="134" y="29"/>
                          </a:lnTo>
                          <a:lnTo>
                            <a:pt x="122" y="32"/>
                          </a:lnTo>
                          <a:lnTo>
                            <a:pt x="111" y="32"/>
                          </a:lnTo>
                          <a:lnTo>
                            <a:pt x="102" y="35"/>
                          </a:lnTo>
                          <a:lnTo>
                            <a:pt x="93" y="41"/>
                          </a:lnTo>
                          <a:lnTo>
                            <a:pt x="84" y="44"/>
                          </a:lnTo>
                          <a:lnTo>
                            <a:pt x="75" y="47"/>
                          </a:lnTo>
                          <a:lnTo>
                            <a:pt x="70" y="52"/>
                          </a:lnTo>
                          <a:lnTo>
                            <a:pt x="64" y="58"/>
                          </a:lnTo>
                          <a:lnTo>
                            <a:pt x="58" y="64"/>
                          </a:lnTo>
                          <a:lnTo>
                            <a:pt x="52" y="70"/>
                          </a:lnTo>
                          <a:lnTo>
                            <a:pt x="46" y="79"/>
                          </a:lnTo>
                          <a:lnTo>
                            <a:pt x="43" y="87"/>
                          </a:lnTo>
                          <a:lnTo>
                            <a:pt x="38" y="96"/>
                          </a:lnTo>
                          <a:lnTo>
                            <a:pt x="32" y="108"/>
                          </a:lnTo>
                          <a:lnTo>
                            <a:pt x="26" y="122"/>
                          </a:lnTo>
                          <a:lnTo>
                            <a:pt x="0" y="111"/>
                          </a:lnTo>
                          <a:lnTo>
                            <a:pt x="5" y="99"/>
                          </a:lnTo>
                          <a:lnTo>
                            <a:pt x="11" y="84"/>
                          </a:lnTo>
                          <a:lnTo>
                            <a:pt x="17" y="73"/>
                          </a:lnTo>
                          <a:lnTo>
                            <a:pt x="26" y="64"/>
                          </a:lnTo>
                          <a:lnTo>
                            <a:pt x="32" y="55"/>
                          </a:lnTo>
                          <a:lnTo>
                            <a:pt x="38" y="47"/>
                          </a:lnTo>
                          <a:lnTo>
                            <a:pt x="46" y="38"/>
                          </a:lnTo>
                          <a:lnTo>
                            <a:pt x="55" y="32"/>
                          </a:lnTo>
                          <a:lnTo>
                            <a:pt x="61" y="26"/>
                          </a:lnTo>
                          <a:lnTo>
                            <a:pt x="73" y="21"/>
                          </a:lnTo>
                          <a:lnTo>
                            <a:pt x="81" y="15"/>
                          </a:lnTo>
                          <a:lnTo>
                            <a:pt x="93" y="12"/>
                          </a:lnTo>
                          <a:lnTo>
                            <a:pt x="102" y="9"/>
                          </a:lnTo>
                          <a:lnTo>
                            <a:pt x="113" y="6"/>
                          </a:lnTo>
                          <a:lnTo>
                            <a:pt x="128" y="3"/>
                          </a:lnTo>
                          <a:lnTo>
                            <a:pt x="143" y="0"/>
                          </a:lnTo>
                          <a:lnTo>
                            <a:pt x="146" y="26"/>
                          </a:lnTo>
                          <a:close/>
                        </a:path>
                      </a:pathLst>
                    </a:custGeom>
                    <a:solidFill>
                      <a:srgbClr val="000000"/>
                    </a:solidFill>
                    <a:ln w="9525">
                      <a:noFill/>
                      <a:round/>
                      <a:headEnd/>
                      <a:tailEnd/>
                    </a:ln>
                  </p:spPr>
                  <p:txBody>
                    <a:bodyPr/>
                    <a:lstStyle/>
                    <a:p>
                      <a:endParaRPr lang="en-US"/>
                    </a:p>
                  </p:txBody>
                </p:sp>
                <p:sp>
                  <p:nvSpPr>
                    <p:cNvPr id="18947" name="Freeform 145"/>
                    <p:cNvSpPr>
                      <a:spLocks/>
                    </p:cNvSpPr>
                    <p:nvPr/>
                  </p:nvSpPr>
                  <p:spPr bwMode="auto">
                    <a:xfrm>
                      <a:off x="4471" y="1552"/>
                      <a:ext cx="222" cy="110"/>
                    </a:xfrm>
                    <a:custGeom>
                      <a:avLst/>
                      <a:gdLst>
                        <a:gd name="T0" fmla="*/ 129 w 222"/>
                        <a:gd name="T1" fmla="*/ 0 h 110"/>
                        <a:gd name="T2" fmla="*/ 137 w 222"/>
                        <a:gd name="T3" fmla="*/ 0 h 110"/>
                        <a:gd name="T4" fmla="*/ 149 w 222"/>
                        <a:gd name="T5" fmla="*/ 0 h 110"/>
                        <a:gd name="T6" fmla="*/ 158 w 222"/>
                        <a:gd name="T7" fmla="*/ 0 h 110"/>
                        <a:gd name="T8" fmla="*/ 170 w 222"/>
                        <a:gd name="T9" fmla="*/ 3 h 110"/>
                        <a:gd name="T10" fmla="*/ 181 w 222"/>
                        <a:gd name="T11" fmla="*/ 6 h 110"/>
                        <a:gd name="T12" fmla="*/ 196 w 222"/>
                        <a:gd name="T13" fmla="*/ 9 h 110"/>
                        <a:gd name="T14" fmla="*/ 207 w 222"/>
                        <a:gd name="T15" fmla="*/ 9 h 110"/>
                        <a:gd name="T16" fmla="*/ 222 w 222"/>
                        <a:gd name="T17" fmla="*/ 11 h 110"/>
                        <a:gd name="T18" fmla="*/ 222 w 222"/>
                        <a:gd name="T19" fmla="*/ 11 h 110"/>
                        <a:gd name="T20" fmla="*/ 222 w 222"/>
                        <a:gd name="T21" fmla="*/ 11 h 110"/>
                        <a:gd name="T22" fmla="*/ 222 w 222"/>
                        <a:gd name="T23" fmla="*/ 11 h 110"/>
                        <a:gd name="T24" fmla="*/ 219 w 222"/>
                        <a:gd name="T25" fmla="*/ 11 h 110"/>
                        <a:gd name="T26" fmla="*/ 219 w 222"/>
                        <a:gd name="T27" fmla="*/ 14 h 110"/>
                        <a:gd name="T28" fmla="*/ 213 w 222"/>
                        <a:gd name="T29" fmla="*/ 20 h 110"/>
                        <a:gd name="T30" fmla="*/ 207 w 222"/>
                        <a:gd name="T31" fmla="*/ 26 h 110"/>
                        <a:gd name="T32" fmla="*/ 202 w 222"/>
                        <a:gd name="T33" fmla="*/ 35 h 110"/>
                        <a:gd name="T34" fmla="*/ 190 w 222"/>
                        <a:gd name="T35" fmla="*/ 46 h 110"/>
                        <a:gd name="T36" fmla="*/ 175 w 222"/>
                        <a:gd name="T37" fmla="*/ 61 h 110"/>
                        <a:gd name="T38" fmla="*/ 155 w 222"/>
                        <a:gd name="T39" fmla="*/ 75 h 110"/>
                        <a:gd name="T40" fmla="*/ 132 w 222"/>
                        <a:gd name="T41" fmla="*/ 90 h 110"/>
                        <a:gd name="T42" fmla="*/ 102 w 222"/>
                        <a:gd name="T43" fmla="*/ 102 h 110"/>
                        <a:gd name="T44" fmla="*/ 70 w 222"/>
                        <a:gd name="T45" fmla="*/ 110 h 110"/>
                        <a:gd name="T46" fmla="*/ 35 w 222"/>
                        <a:gd name="T47" fmla="*/ 110 h 110"/>
                        <a:gd name="T48" fmla="*/ 0 w 222"/>
                        <a:gd name="T49" fmla="*/ 104 h 110"/>
                        <a:gd name="T50" fmla="*/ 9 w 222"/>
                        <a:gd name="T51" fmla="*/ 78 h 110"/>
                        <a:gd name="T52" fmla="*/ 21 w 222"/>
                        <a:gd name="T53" fmla="*/ 58 h 110"/>
                        <a:gd name="T54" fmla="*/ 35 w 222"/>
                        <a:gd name="T55" fmla="*/ 43 h 110"/>
                        <a:gd name="T56" fmla="*/ 47 w 222"/>
                        <a:gd name="T57" fmla="*/ 29 h 110"/>
                        <a:gd name="T58" fmla="*/ 64 w 222"/>
                        <a:gd name="T59" fmla="*/ 20 h 110"/>
                        <a:gd name="T60" fmla="*/ 82 w 222"/>
                        <a:gd name="T61" fmla="*/ 11 h 110"/>
                        <a:gd name="T62" fmla="*/ 105 w 222"/>
                        <a:gd name="T63" fmla="*/ 6 h 110"/>
                        <a:gd name="T64" fmla="*/ 129 w 222"/>
                        <a:gd name="T65" fmla="*/ 0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2"/>
                        <a:gd name="T100" fmla="*/ 0 h 110"/>
                        <a:gd name="T101" fmla="*/ 222 w 222"/>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2" h="110">
                          <a:moveTo>
                            <a:pt x="129" y="0"/>
                          </a:moveTo>
                          <a:lnTo>
                            <a:pt x="137" y="0"/>
                          </a:lnTo>
                          <a:lnTo>
                            <a:pt x="149" y="0"/>
                          </a:lnTo>
                          <a:lnTo>
                            <a:pt x="158" y="0"/>
                          </a:lnTo>
                          <a:lnTo>
                            <a:pt x="170" y="3"/>
                          </a:lnTo>
                          <a:lnTo>
                            <a:pt x="181" y="6"/>
                          </a:lnTo>
                          <a:lnTo>
                            <a:pt x="196" y="9"/>
                          </a:lnTo>
                          <a:lnTo>
                            <a:pt x="207" y="9"/>
                          </a:lnTo>
                          <a:lnTo>
                            <a:pt x="222" y="11"/>
                          </a:lnTo>
                          <a:lnTo>
                            <a:pt x="219" y="11"/>
                          </a:lnTo>
                          <a:lnTo>
                            <a:pt x="219" y="14"/>
                          </a:lnTo>
                          <a:lnTo>
                            <a:pt x="213" y="20"/>
                          </a:lnTo>
                          <a:lnTo>
                            <a:pt x="207" y="26"/>
                          </a:lnTo>
                          <a:lnTo>
                            <a:pt x="202" y="35"/>
                          </a:lnTo>
                          <a:lnTo>
                            <a:pt x="190" y="46"/>
                          </a:lnTo>
                          <a:lnTo>
                            <a:pt x="175" y="61"/>
                          </a:lnTo>
                          <a:lnTo>
                            <a:pt x="155" y="75"/>
                          </a:lnTo>
                          <a:lnTo>
                            <a:pt x="132" y="90"/>
                          </a:lnTo>
                          <a:lnTo>
                            <a:pt x="102" y="102"/>
                          </a:lnTo>
                          <a:lnTo>
                            <a:pt x="70" y="110"/>
                          </a:lnTo>
                          <a:lnTo>
                            <a:pt x="35" y="110"/>
                          </a:lnTo>
                          <a:lnTo>
                            <a:pt x="0" y="104"/>
                          </a:lnTo>
                          <a:lnTo>
                            <a:pt x="9" y="78"/>
                          </a:lnTo>
                          <a:lnTo>
                            <a:pt x="21" y="58"/>
                          </a:lnTo>
                          <a:lnTo>
                            <a:pt x="35" y="43"/>
                          </a:lnTo>
                          <a:lnTo>
                            <a:pt x="47" y="29"/>
                          </a:lnTo>
                          <a:lnTo>
                            <a:pt x="64" y="20"/>
                          </a:lnTo>
                          <a:lnTo>
                            <a:pt x="82" y="11"/>
                          </a:lnTo>
                          <a:lnTo>
                            <a:pt x="105" y="6"/>
                          </a:lnTo>
                          <a:lnTo>
                            <a:pt x="129" y="0"/>
                          </a:lnTo>
                          <a:close/>
                        </a:path>
                      </a:pathLst>
                    </a:custGeom>
                    <a:solidFill>
                      <a:srgbClr val="FFFFFF"/>
                    </a:solidFill>
                    <a:ln w="9525">
                      <a:noFill/>
                      <a:round/>
                      <a:headEnd/>
                      <a:tailEnd/>
                    </a:ln>
                  </p:spPr>
                  <p:txBody>
                    <a:bodyPr/>
                    <a:lstStyle/>
                    <a:p>
                      <a:endParaRPr lang="en-US"/>
                    </a:p>
                  </p:txBody>
                </p:sp>
                <p:sp>
                  <p:nvSpPr>
                    <p:cNvPr id="18948" name="Freeform 146"/>
                    <p:cNvSpPr>
                      <a:spLocks/>
                    </p:cNvSpPr>
                    <p:nvPr/>
                  </p:nvSpPr>
                  <p:spPr bwMode="auto">
                    <a:xfrm>
                      <a:off x="4474" y="1552"/>
                      <a:ext cx="219" cy="104"/>
                    </a:xfrm>
                    <a:custGeom>
                      <a:avLst/>
                      <a:gdLst>
                        <a:gd name="T0" fmla="*/ 219 w 219"/>
                        <a:gd name="T1" fmla="*/ 14 h 104"/>
                        <a:gd name="T2" fmla="*/ 219 w 219"/>
                        <a:gd name="T3" fmla="*/ 11 h 104"/>
                        <a:gd name="T4" fmla="*/ 213 w 219"/>
                        <a:gd name="T5" fmla="*/ 11 h 104"/>
                        <a:gd name="T6" fmla="*/ 204 w 219"/>
                        <a:gd name="T7" fmla="*/ 9 h 104"/>
                        <a:gd name="T8" fmla="*/ 196 w 219"/>
                        <a:gd name="T9" fmla="*/ 9 h 104"/>
                        <a:gd name="T10" fmla="*/ 181 w 219"/>
                        <a:gd name="T11" fmla="*/ 6 h 104"/>
                        <a:gd name="T12" fmla="*/ 167 w 219"/>
                        <a:gd name="T13" fmla="*/ 3 h 104"/>
                        <a:gd name="T14" fmla="*/ 152 w 219"/>
                        <a:gd name="T15" fmla="*/ 3 h 104"/>
                        <a:gd name="T16" fmla="*/ 134 w 219"/>
                        <a:gd name="T17" fmla="*/ 0 h 104"/>
                        <a:gd name="T18" fmla="*/ 126 w 219"/>
                        <a:gd name="T19" fmla="*/ 0 h 104"/>
                        <a:gd name="T20" fmla="*/ 117 w 219"/>
                        <a:gd name="T21" fmla="*/ 0 h 104"/>
                        <a:gd name="T22" fmla="*/ 105 w 219"/>
                        <a:gd name="T23" fmla="*/ 3 h 104"/>
                        <a:gd name="T24" fmla="*/ 94 w 219"/>
                        <a:gd name="T25" fmla="*/ 6 h 104"/>
                        <a:gd name="T26" fmla="*/ 82 w 219"/>
                        <a:gd name="T27" fmla="*/ 9 h 104"/>
                        <a:gd name="T28" fmla="*/ 70 w 219"/>
                        <a:gd name="T29" fmla="*/ 14 h 104"/>
                        <a:gd name="T30" fmla="*/ 58 w 219"/>
                        <a:gd name="T31" fmla="*/ 20 h 104"/>
                        <a:gd name="T32" fmla="*/ 47 w 219"/>
                        <a:gd name="T33" fmla="*/ 29 h 104"/>
                        <a:gd name="T34" fmla="*/ 35 w 219"/>
                        <a:gd name="T35" fmla="*/ 38 h 104"/>
                        <a:gd name="T36" fmla="*/ 26 w 219"/>
                        <a:gd name="T37" fmla="*/ 52 h 104"/>
                        <a:gd name="T38" fmla="*/ 18 w 219"/>
                        <a:gd name="T39" fmla="*/ 64 h 104"/>
                        <a:gd name="T40" fmla="*/ 12 w 219"/>
                        <a:gd name="T41" fmla="*/ 75 h 104"/>
                        <a:gd name="T42" fmla="*/ 6 w 219"/>
                        <a:gd name="T43" fmla="*/ 87 h 104"/>
                        <a:gd name="T44" fmla="*/ 3 w 219"/>
                        <a:gd name="T45" fmla="*/ 96 h 104"/>
                        <a:gd name="T46" fmla="*/ 0 w 219"/>
                        <a:gd name="T47" fmla="*/ 102 h 104"/>
                        <a:gd name="T48" fmla="*/ 0 w 219"/>
                        <a:gd name="T49" fmla="*/ 104 h 104"/>
                        <a:gd name="T50" fmla="*/ 18 w 219"/>
                        <a:gd name="T51" fmla="*/ 87 h 104"/>
                        <a:gd name="T52" fmla="*/ 32 w 219"/>
                        <a:gd name="T53" fmla="*/ 75 h 104"/>
                        <a:gd name="T54" fmla="*/ 47 w 219"/>
                        <a:gd name="T55" fmla="*/ 70 h 104"/>
                        <a:gd name="T56" fmla="*/ 61 w 219"/>
                        <a:gd name="T57" fmla="*/ 67 h 104"/>
                        <a:gd name="T58" fmla="*/ 76 w 219"/>
                        <a:gd name="T59" fmla="*/ 64 h 104"/>
                        <a:gd name="T60" fmla="*/ 94 w 219"/>
                        <a:gd name="T61" fmla="*/ 64 h 104"/>
                        <a:gd name="T62" fmla="*/ 111 w 219"/>
                        <a:gd name="T63" fmla="*/ 61 h 104"/>
                        <a:gd name="T64" fmla="*/ 134 w 219"/>
                        <a:gd name="T65" fmla="*/ 55 h 104"/>
                        <a:gd name="T66" fmla="*/ 149 w 219"/>
                        <a:gd name="T67" fmla="*/ 52 h 104"/>
                        <a:gd name="T68" fmla="*/ 164 w 219"/>
                        <a:gd name="T69" fmla="*/ 46 h 104"/>
                        <a:gd name="T70" fmla="*/ 178 w 219"/>
                        <a:gd name="T71" fmla="*/ 38 h 104"/>
                        <a:gd name="T72" fmla="*/ 193 w 219"/>
                        <a:gd name="T73" fmla="*/ 32 h 104"/>
                        <a:gd name="T74" fmla="*/ 204 w 219"/>
                        <a:gd name="T75" fmla="*/ 23 h 104"/>
                        <a:gd name="T76" fmla="*/ 213 w 219"/>
                        <a:gd name="T77" fmla="*/ 17 h 104"/>
                        <a:gd name="T78" fmla="*/ 216 w 219"/>
                        <a:gd name="T79" fmla="*/ 14 h 104"/>
                        <a:gd name="T80" fmla="*/ 219 w 219"/>
                        <a:gd name="T81" fmla="*/ 14 h 1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9"/>
                        <a:gd name="T124" fmla="*/ 0 h 104"/>
                        <a:gd name="T125" fmla="*/ 219 w 219"/>
                        <a:gd name="T126" fmla="*/ 104 h 1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9" h="104">
                          <a:moveTo>
                            <a:pt x="219" y="14"/>
                          </a:moveTo>
                          <a:lnTo>
                            <a:pt x="219" y="11"/>
                          </a:lnTo>
                          <a:lnTo>
                            <a:pt x="213" y="11"/>
                          </a:lnTo>
                          <a:lnTo>
                            <a:pt x="204" y="9"/>
                          </a:lnTo>
                          <a:lnTo>
                            <a:pt x="196" y="9"/>
                          </a:lnTo>
                          <a:lnTo>
                            <a:pt x="181" y="6"/>
                          </a:lnTo>
                          <a:lnTo>
                            <a:pt x="167" y="3"/>
                          </a:lnTo>
                          <a:lnTo>
                            <a:pt x="152" y="3"/>
                          </a:lnTo>
                          <a:lnTo>
                            <a:pt x="134" y="0"/>
                          </a:lnTo>
                          <a:lnTo>
                            <a:pt x="126" y="0"/>
                          </a:lnTo>
                          <a:lnTo>
                            <a:pt x="117" y="0"/>
                          </a:lnTo>
                          <a:lnTo>
                            <a:pt x="105" y="3"/>
                          </a:lnTo>
                          <a:lnTo>
                            <a:pt x="94" y="6"/>
                          </a:lnTo>
                          <a:lnTo>
                            <a:pt x="82" y="9"/>
                          </a:lnTo>
                          <a:lnTo>
                            <a:pt x="70" y="14"/>
                          </a:lnTo>
                          <a:lnTo>
                            <a:pt x="58" y="20"/>
                          </a:lnTo>
                          <a:lnTo>
                            <a:pt x="47" y="29"/>
                          </a:lnTo>
                          <a:lnTo>
                            <a:pt x="35" y="38"/>
                          </a:lnTo>
                          <a:lnTo>
                            <a:pt x="26" y="52"/>
                          </a:lnTo>
                          <a:lnTo>
                            <a:pt x="18" y="64"/>
                          </a:lnTo>
                          <a:lnTo>
                            <a:pt x="12" y="75"/>
                          </a:lnTo>
                          <a:lnTo>
                            <a:pt x="6" y="87"/>
                          </a:lnTo>
                          <a:lnTo>
                            <a:pt x="3" y="96"/>
                          </a:lnTo>
                          <a:lnTo>
                            <a:pt x="0" y="102"/>
                          </a:lnTo>
                          <a:lnTo>
                            <a:pt x="0" y="104"/>
                          </a:lnTo>
                          <a:lnTo>
                            <a:pt x="18" y="87"/>
                          </a:lnTo>
                          <a:lnTo>
                            <a:pt x="32" y="75"/>
                          </a:lnTo>
                          <a:lnTo>
                            <a:pt x="47" y="70"/>
                          </a:lnTo>
                          <a:lnTo>
                            <a:pt x="61" y="67"/>
                          </a:lnTo>
                          <a:lnTo>
                            <a:pt x="76" y="64"/>
                          </a:lnTo>
                          <a:lnTo>
                            <a:pt x="94" y="64"/>
                          </a:lnTo>
                          <a:lnTo>
                            <a:pt x="111" y="61"/>
                          </a:lnTo>
                          <a:lnTo>
                            <a:pt x="134" y="55"/>
                          </a:lnTo>
                          <a:lnTo>
                            <a:pt x="149" y="52"/>
                          </a:lnTo>
                          <a:lnTo>
                            <a:pt x="164" y="46"/>
                          </a:lnTo>
                          <a:lnTo>
                            <a:pt x="178" y="38"/>
                          </a:lnTo>
                          <a:lnTo>
                            <a:pt x="193" y="32"/>
                          </a:lnTo>
                          <a:lnTo>
                            <a:pt x="204" y="23"/>
                          </a:lnTo>
                          <a:lnTo>
                            <a:pt x="213" y="17"/>
                          </a:lnTo>
                          <a:lnTo>
                            <a:pt x="216" y="14"/>
                          </a:lnTo>
                          <a:lnTo>
                            <a:pt x="219" y="14"/>
                          </a:lnTo>
                        </a:path>
                      </a:pathLst>
                    </a:custGeom>
                    <a:noFill/>
                    <a:ln w="14288">
                      <a:solidFill>
                        <a:srgbClr val="000000"/>
                      </a:solidFill>
                      <a:round/>
                      <a:headEnd/>
                      <a:tailEnd/>
                    </a:ln>
                  </p:spPr>
                  <p:txBody>
                    <a:bodyPr/>
                    <a:lstStyle/>
                    <a:p>
                      <a:endParaRPr lang="en-US"/>
                    </a:p>
                  </p:txBody>
                </p:sp>
                <p:sp>
                  <p:nvSpPr>
                    <p:cNvPr id="18949" name="Freeform 147"/>
                    <p:cNvSpPr>
                      <a:spLocks/>
                    </p:cNvSpPr>
                    <p:nvPr/>
                  </p:nvSpPr>
                  <p:spPr bwMode="auto">
                    <a:xfrm>
                      <a:off x="4474" y="1552"/>
                      <a:ext cx="219" cy="104"/>
                    </a:xfrm>
                    <a:custGeom>
                      <a:avLst/>
                      <a:gdLst>
                        <a:gd name="T0" fmla="*/ 219 w 219"/>
                        <a:gd name="T1" fmla="*/ 14 h 104"/>
                        <a:gd name="T2" fmla="*/ 219 w 219"/>
                        <a:gd name="T3" fmla="*/ 11 h 104"/>
                        <a:gd name="T4" fmla="*/ 213 w 219"/>
                        <a:gd name="T5" fmla="*/ 11 h 104"/>
                        <a:gd name="T6" fmla="*/ 204 w 219"/>
                        <a:gd name="T7" fmla="*/ 9 h 104"/>
                        <a:gd name="T8" fmla="*/ 196 w 219"/>
                        <a:gd name="T9" fmla="*/ 9 h 104"/>
                        <a:gd name="T10" fmla="*/ 181 w 219"/>
                        <a:gd name="T11" fmla="*/ 6 h 104"/>
                        <a:gd name="T12" fmla="*/ 167 w 219"/>
                        <a:gd name="T13" fmla="*/ 3 h 104"/>
                        <a:gd name="T14" fmla="*/ 152 w 219"/>
                        <a:gd name="T15" fmla="*/ 3 h 104"/>
                        <a:gd name="T16" fmla="*/ 134 w 219"/>
                        <a:gd name="T17" fmla="*/ 0 h 104"/>
                        <a:gd name="T18" fmla="*/ 126 w 219"/>
                        <a:gd name="T19" fmla="*/ 0 h 104"/>
                        <a:gd name="T20" fmla="*/ 117 w 219"/>
                        <a:gd name="T21" fmla="*/ 0 h 104"/>
                        <a:gd name="T22" fmla="*/ 105 w 219"/>
                        <a:gd name="T23" fmla="*/ 3 h 104"/>
                        <a:gd name="T24" fmla="*/ 94 w 219"/>
                        <a:gd name="T25" fmla="*/ 6 h 104"/>
                        <a:gd name="T26" fmla="*/ 82 w 219"/>
                        <a:gd name="T27" fmla="*/ 9 h 104"/>
                        <a:gd name="T28" fmla="*/ 70 w 219"/>
                        <a:gd name="T29" fmla="*/ 14 h 104"/>
                        <a:gd name="T30" fmla="*/ 58 w 219"/>
                        <a:gd name="T31" fmla="*/ 20 h 104"/>
                        <a:gd name="T32" fmla="*/ 47 w 219"/>
                        <a:gd name="T33" fmla="*/ 29 h 104"/>
                        <a:gd name="T34" fmla="*/ 35 w 219"/>
                        <a:gd name="T35" fmla="*/ 38 h 104"/>
                        <a:gd name="T36" fmla="*/ 26 w 219"/>
                        <a:gd name="T37" fmla="*/ 52 h 104"/>
                        <a:gd name="T38" fmla="*/ 18 w 219"/>
                        <a:gd name="T39" fmla="*/ 64 h 104"/>
                        <a:gd name="T40" fmla="*/ 12 w 219"/>
                        <a:gd name="T41" fmla="*/ 75 h 104"/>
                        <a:gd name="T42" fmla="*/ 6 w 219"/>
                        <a:gd name="T43" fmla="*/ 87 h 104"/>
                        <a:gd name="T44" fmla="*/ 3 w 219"/>
                        <a:gd name="T45" fmla="*/ 96 h 104"/>
                        <a:gd name="T46" fmla="*/ 0 w 219"/>
                        <a:gd name="T47" fmla="*/ 102 h 104"/>
                        <a:gd name="T48" fmla="*/ 0 w 219"/>
                        <a:gd name="T49" fmla="*/ 104 h 104"/>
                        <a:gd name="T50" fmla="*/ 18 w 219"/>
                        <a:gd name="T51" fmla="*/ 87 h 104"/>
                        <a:gd name="T52" fmla="*/ 32 w 219"/>
                        <a:gd name="T53" fmla="*/ 75 h 104"/>
                        <a:gd name="T54" fmla="*/ 47 w 219"/>
                        <a:gd name="T55" fmla="*/ 70 h 104"/>
                        <a:gd name="T56" fmla="*/ 61 w 219"/>
                        <a:gd name="T57" fmla="*/ 67 h 104"/>
                        <a:gd name="T58" fmla="*/ 76 w 219"/>
                        <a:gd name="T59" fmla="*/ 64 h 104"/>
                        <a:gd name="T60" fmla="*/ 94 w 219"/>
                        <a:gd name="T61" fmla="*/ 64 h 104"/>
                        <a:gd name="T62" fmla="*/ 111 w 219"/>
                        <a:gd name="T63" fmla="*/ 61 h 104"/>
                        <a:gd name="T64" fmla="*/ 134 w 219"/>
                        <a:gd name="T65" fmla="*/ 55 h 104"/>
                        <a:gd name="T66" fmla="*/ 149 w 219"/>
                        <a:gd name="T67" fmla="*/ 52 h 104"/>
                        <a:gd name="T68" fmla="*/ 164 w 219"/>
                        <a:gd name="T69" fmla="*/ 46 h 104"/>
                        <a:gd name="T70" fmla="*/ 178 w 219"/>
                        <a:gd name="T71" fmla="*/ 38 h 104"/>
                        <a:gd name="T72" fmla="*/ 193 w 219"/>
                        <a:gd name="T73" fmla="*/ 32 h 104"/>
                        <a:gd name="T74" fmla="*/ 204 w 219"/>
                        <a:gd name="T75" fmla="*/ 23 h 104"/>
                        <a:gd name="T76" fmla="*/ 213 w 219"/>
                        <a:gd name="T77" fmla="*/ 17 h 104"/>
                        <a:gd name="T78" fmla="*/ 216 w 219"/>
                        <a:gd name="T79" fmla="*/ 14 h 104"/>
                        <a:gd name="T80" fmla="*/ 219 w 219"/>
                        <a:gd name="T81" fmla="*/ 14 h 1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9"/>
                        <a:gd name="T124" fmla="*/ 0 h 104"/>
                        <a:gd name="T125" fmla="*/ 219 w 219"/>
                        <a:gd name="T126" fmla="*/ 104 h 1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9" h="104">
                          <a:moveTo>
                            <a:pt x="219" y="14"/>
                          </a:moveTo>
                          <a:lnTo>
                            <a:pt x="219" y="11"/>
                          </a:lnTo>
                          <a:lnTo>
                            <a:pt x="213" y="11"/>
                          </a:lnTo>
                          <a:lnTo>
                            <a:pt x="204" y="9"/>
                          </a:lnTo>
                          <a:lnTo>
                            <a:pt x="196" y="9"/>
                          </a:lnTo>
                          <a:lnTo>
                            <a:pt x="181" y="6"/>
                          </a:lnTo>
                          <a:lnTo>
                            <a:pt x="167" y="3"/>
                          </a:lnTo>
                          <a:lnTo>
                            <a:pt x="152" y="3"/>
                          </a:lnTo>
                          <a:lnTo>
                            <a:pt x="134" y="0"/>
                          </a:lnTo>
                          <a:lnTo>
                            <a:pt x="126" y="0"/>
                          </a:lnTo>
                          <a:lnTo>
                            <a:pt x="117" y="0"/>
                          </a:lnTo>
                          <a:lnTo>
                            <a:pt x="105" y="3"/>
                          </a:lnTo>
                          <a:lnTo>
                            <a:pt x="94" y="6"/>
                          </a:lnTo>
                          <a:lnTo>
                            <a:pt x="82" y="9"/>
                          </a:lnTo>
                          <a:lnTo>
                            <a:pt x="70" y="14"/>
                          </a:lnTo>
                          <a:lnTo>
                            <a:pt x="58" y="20"/>
                          </a:lnTo>
                          <a:lnTo>
                            <a:pt x="47" y="29"/>
                          </a:lnTo>
                          <a:lnTo>
                            <a:pt x="35" y="38"/>
                          </a:lnTo>
                          <a:lnTo>
                            <a:pt x="26" y="52"/>
                          </a:lnTo>
                          <a:lnTo>
                            <a:pt x="18" y="64"/>
                          </a:lnTo>
                          <a:lnTo>
                            <a:pt x="12" y="75"/>
                          </a:lnTo>
                          <a:lnTo>
                            <a:pt x="6" y="87"/>
                          </a:lnTo>
                          <a:lnTo>
                            <a:pt x="3" y="96"/>
                          </a:lnTo>
                          <a:lnTo>
                            <a:pt x="0" y="102"/>
                          </a:lnTo>
                          <a:lnTo>
                            <a:pt x="0" y="104"/>
                          </a:lnTo>
                          <a:lnTo>
                            <a:pt x="18" y="87"/>
                          </a:lnTo>
                          <a:lnTo>
                            <a:pt x="32" y="75"/>
                          </a:lnTo>
                          <a:lnTo>
                            <a:pt x="47" y="70"/>
                          </a:lnTo>
                          <a:lnTo>
                            <a:pt x="61" y="67"/>
                          </a:lnTo>
                          <a:lnTo>
                            <a:pt x="76" y="64"/>
                          </a:lnTo>
                          <a:lnTo>
                            <a:pt x="94" y="64"/>
                          </a:lnTo>
                          <a:lnTo>
                            <a:pt x="111" y="61"/>
                          </a:lnTo>
                          <a:lnTo>
                            <a:pt x="134" y="55"/>
                          </a:lnTo>
                          <a:lnTo>
                            <a:pt x="149" y="52"/>
                          </a:lnTo>
                          <a:lnTo>
                            <a:pt x="164" y="46"/>
                          </a:lnTo>
                          <a:lnTo>
                            <a:pt x="178" y="38"/>
                          </a:lnTo>
                          <a:lnTo>
                            <a:pt x="193" y="32"/>
                          </a:lnTo>
                          <a:lnTo>
                            <a:pt x="204" y="23"/>
                          </a:lnTo>
                          <a:lnTo>
                            <a:pt x="213" y="17"/>
                          </a:lnTo>
                          <a:lnTo>
                            <a:pt x="216" y="14"/>
                          </a:lnTo>
                          <a:lnTo>
                            <a:pt x="219" y="14"/>
                          </a:lnTo>
                          <a:close/>
                        </a:path>
                      </a:pathLst>
                    </a:custGeom>
                    <a:solidFill>
                      <a:srgbClr val="FFBA00"/>
                    </a:solidFill>
                    <a:ln w="9525">
                      <a:noFill/>
                      <a:round/>
                      <a:headEnd/>
                      <a:tailEnd/>
                    </a:ln>
                  </p:spPr>
                  <p:txBody>
                    <a:bodyPr/>
                    <a:lstStyle/>
                    <a:p>
                      <a:endParaRPr lang="en-US"/>
                    </a:p>
                  </p:txBody>
                </p:sp>
                <p:sp>
                  <p:nvSpPr>
                    <p:cNvPr id="18950" name="Freeform 148"/>
                    <p:cNvSpPr>
                      <a:spLocks/>
                    </p:cNvSpPr>
                    <p:nvPr/>
                  </p:nvSpPr>
                  <p:spPr bwMode="auto">
                    <a:xfrm>
                      <a:off x="4430" y="1473"/>
                      <a:ext cx="62" cy="93"/>
                    </a:xfrm>
                    <a:custGeom>
                      <a:avLst/>
                      <a:gdLst>
                        <a:gd name="T0" fmla="*/ 35 w 62"/>
                        <a:gd name="T1" fmla="*/ 3 h 93"/>
                        <a:gd name="T2" fmla="*/ 62 w 62"/>
                        <a:gd name="T3" fmla="*/ 15 h 93"/>
                        <a:gd name="T4" fmla="*/ 56 w 62"/>
                        <a:gd name="T5" fmla="*/ 21 h 93"/>
                        <a:gd name="T6" fmla="*/ 53 w 62"/>
                        <a:gd name="T7" fmla="*/ 26 h 93"/>
                        <a:gd name="T8" fmla="*/ 50 w 62"/>
                        <a:gd name="T9" fmla="*/ 32 h 93"/>
                        <a:gd name="T10" fmla="*/ 47 w 62"/>
                        <a:gd name="T11" fmla="*/ 35 h 93"/>
                        <a:gd name="T12" fmla="*/ 44 w 62"/>
                        <a:gd name="T13" fmla="*/ 38 h 93"/>
                        <a:gd name="T14" fmla="*/ 44 w 62"/>
                        <a:gd name="T15" fmla="*/ 44 h 93"/>
                        <a:gd name="T16" fmla="*/ 41 w 62"/>
                        <a:gd name="T17" fmla="*/ 47 h 93"/>
                        <a:gd name="T18" fmla="*/ 38 w 62"/>
                        <a:gd name="T19" fmla="*/ 53 h 93"/>
                        <a:gd name="T20" fmla="*/ 38 w 62"/>
                        <a:gd name="T21" fmla="*/ 56 h 93"/>
                        <a:gd name="T22" fmla="*/ 35 w 62"/>
                        <a:gd name="T23" fmla="*/ 61 h 93"/>
                        <a:gd name="T24" fmla="*/ 35 w 62"/>
                        <a:gd name="T25" fmla="*/ 64 h 93"/>
                        <a:gd name="T26" fmla="*/ 32 w 62"/>
                        <a:gd name="T27" fmla="*/ 70 h 93"/>
                        <a:gd name="T28" fmla="*/ 30 w 62"/>
                        <a:gd name="T29" fmla="*/ 76 h 93"/>
                        <a:gd name="T30" fmla="*/ 30 w 62"/>
                        <a:gd name="T31" fmla="*/ 82 h 93"/>
                        <a:gd name="T32" fmla="*/ 27 w 62"/>
                        <a:gd name="T33" fmla="*/ 88 h 93"/>
                        <a:gd name="T34" fmla="*/ 27 w 62"/>
                        <a:gd name="T35" fmla="*/ 93 h 93"/>
                        <a:gd name="T36" fmla="*/ 0 w 62"/>
                        <a:gd name="T37" fmla="*/ 90 h 93"/>
                        <a:gd name="T38" fmla="*/ 0 w 62"/>
                        <a:gd name="T39" fmla="*/ 82 h 93"/>
                        <a:gd name="T40" fmla="*/ 3 w 62"/>
                        <a:gd name="T41" fmla="*/ 73 h 93"/>
                        <a:gd name="T42" fmla="*/ 6 w 62"/>
                        <a:gd name="T43" fmla="*/ 67 h 93"/>
                        <a:gd name="T44" fmla="*/ 6 w 62"/>
                        <a:gd name="T45" fmla="*/ 61 h 93"/>
                        <a:gd name="T46" fmla="*/ 9 w 62"/>
                        <a:gd name="T47" fmla="*/ 56 h 93"/>
                        <a:gd name="T48" fmla="*/ 12 w 62"/>
                        <a:gd name="T49" fmla="*/ 50 h 93"/>
                        <a:gd name="T50" fmla="*/ 12 w 62"/>
                        <a:gd name="T51" fmla="*/ 44 h 93"/>
                        <a:gd name="T52" fmla="*/ 15 w 62"/>
                        <a:gd name="T53" fmla="*/ 41 h 93"/>
                        <a:gd name="T54" fmla="*/ 18 w 62"/>
                        <a:gd name="T55" fmla="*/ 35 h 93"/>
                        <a:gd name="T56" fmla="*/ 18 w 62"/>
                        <a:gd name="T57" fmla="*/ 32 h 93"/>
                        <a:gd name="T58" fmla="*/ 21 w 62"/>
                        <a:gd name="T59" fmla="*/ 26 h 93"/>
                        <a:gd name="T60" fmla="*/ 24 w 62"/>
                        <a:gd name="T61" fmla="*/ 21 h 93"/>
                        <a:gd name="T62" fmla="*/ 27 w 62"/>
                        <a:gd name="T63" fmla="*/ 15 h 93"/>
                        <a:gd name="T64" fmla="*/ 30 w 62"/>
                        <a:gd name="T65" fmla="*/ 12 h 93"/>
                        <a:gd name="T66" fmla="*/ 35 w 62"/>
                        <a:gd name="T67" fmla="*/ 6 h 93"/>
                        <a:gd name="T68" fmla="*/ 38 w 62"/>
                        <a:gd name="T69" fmla="*/ 0 h 93"/>
                        <a:gd name="T70" fmla="*/ 62 w 62"/>
                        <a:gd name="T71" fmla="*/ 12 h 93"/>
                        <a:gd name="T72" fmla="*/ 35 w 62"/>
                        <a:gd name="T73" fmla="*/ 3 h 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3"/>
                        <a:gd name="T113" fmla="*/ 62 w 62"/>
                        <a:gd name="T114" fmla="*/ 93 h 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3">
                          <a:moveTo>
                            <a:pt x="35" y="3"/>
                          </a:moveTo>
                          <a:lnTo>
                            <a:pt x="62" y="15"/>
                          </a:lnTo>
                          <a:lnTo>
                            <a:pt x="56" y="21"/>
                          </a:lnTo>
                          <a:lnTo>
                            <a:pt x="53" y="26"/>
                          </a:lnTo>
                          <a:lnTo>
                            <a:pt x="50" y="32"/>
                          </a:lnTo>
                          <a:lnTo>
                            <a:pt x="47" y="35"/>
                          </a:lnTo>
                          <a:lnTo>
                            <a:pt x="44" y="38"/>
                          </a:lnTo>
                          <a:lnTo>
                            <a:pt x="44" y="44"/>
                          </a:lnTo>
                          <a:lnTo>
                            <a:pt x="41" y="47"/>
                          </a:lnTo>
                          <a:lnTo>
                            <a:pt x="38" y="53"/>
                          </a:lnTo>
                          <a:lnTo>
                            <a:pt x="38" y="56"/>
                          </a:lnTo>
                          <a:lnTo>
                            <a:pt x="35" y="61"/>
                          </a:lnTo>
                          <a:lnTo>
                            <a:pt x="35" y="64"/>
                          </a:lnTo>
                          <a:lnTo>
                            <a:pt x="32" y="70"/>
                          </a:lnTo>
                          <a:lnTo>
                            <a:pt x="30" y="76"/>
                          </a:lnTo>
                          <a:lnTo>
                            <a:pt x="30" y="82"/>
                          </a:lnTo>
                          <a:lnTo>
                            <a:pt x="27" y="88"/>
                          </a:lnTo>
                          <a:lnTo>
                            <a:pt x="27" y="93"/>
                          </a:lnTo>
                          <a:lnTo>
                            <a:pt x="0" y="90"/>
                          </a:lnTo>
                          <a:lnTo>
                            <a:pt x="0" y="82"/>
                          </a:lnTo>
                          <a:lnTo>
                            <a:pt x="3" y="73"/>
                          </a:lnTo>
                          <a:lnTo>
                            <a:pt x="6" y="67"/>
                          </a:lnTo>
                          <a:lnTo>
                            <a:pt x="6" y="61"/>
                          </a:lnTo>
                          <a:lnTo>
                            <a:pt x="9" y="56"/>
                          </a:lnTo>
                          <a:lnTo>
                            <a:pt x="12" y="50"/>
                          </a:lnTo>
                          <a:lnTo>
                            <a:pt x="12" y="44"/>
                          </a:lnTo>
                          <a:lnTo>
                            <a:pt x="15" y="41"/>
                          </a:lnTo>
                          <a:lnTo>
                            <a:pt x="18" y="35"/>
                          </a:lnTo>
                          <a:lnTo>
                            <a:pt x="18" y="32"/>
                          </a:lnTo>
                          <a:lnTo>
                            <a:pt x="21" y="26"/>
                          </a:lnTo>
                          <a:lnTo>
                            <a:pt x="24" y="21"/>
                          </a:lnTo>
                          <a:lnTo>
                            <a:pt x="27" y="15"/>
                          </a:lnTo>
                          <a:lnTo>
                            <a:pt x="30" y="12"/>
                          </a:lnTo>
                          <a:lnTo>
                            <a:pt x="35" y="6"/>
                          </a:lnTo>
                          <a:lnTo>
                            <a:pt x="38" y="0"/>
                          </a:lnTo>
                          <a:lnTo>
                            <a:pt x="62" y="12"/>
                          </a:lnTo>
                          <a:lnTo>
                            <a:pt x="35" y="3"/>
                          </a:lnTo>
                          <a:close/>
                        </a:path>
                      </a:pathLst>
                    </a:custGeom>
                    <a:solidFill>
                      <a:srgbClr val="000000"/>
                    </a:solidFill>
                    <a:ln w="9525">
                      <a:noFill/>
                      <a:round/>
                      <a:headEnd/>
                      <a:tailEnd/>
                    </a:ln>
                  </p:spPr>
                  <p:txBody>
                    <a:bodyPr/>
                    <a:lstStyle/>
                    <a:p>
                      <a:endParaRPr lang="en-US"/>
                    </a:p>
                  </p:txBody>
                </p:sp>
                <p:sp>
                  <p:nvSpPr>
                    <p:cNvPr id="18951" name="Freeform 149"/>
                    <p:cNvSpPr>
                      <a:spLocks/>
                    </p:cNvSpPr>
                    <p:nvPr/>
                  </p:nvSpPr>
                  <p:spPr bwMode="auto">
                    <a:xfrm>
                      <a:off x="4465" y="1476"/>
                      <a:ext cx="35" cy="61"/>
                    </a:xfrm>
                    <a:custGeom>
                      <a:avLst/>
                      <a:gdLst>
                        <a:gd name="T0" fmla="*/ 15 w 35"/>
                        <a:gd name="T1" fmla="*/ 61 h 61"/>
                        <a:gd name="T2" fmla="*/ 15 w 35"/>
                        <a:gd name="T3" fmla="*/ 61 h 61"/>
                        <a:gd name="T4" fmla="*/ 9 w 35"/>
                        <a:gd name="T5" fmla="*/ 55 h 61"/>
                        <a:gd name="T6" fmla="*/ 6 w 35"/>
                        <a:gd name="T7" fmla="*/ 50 h 61"/>
                        <a:gd name="T8" fmla="*/ 6 w 35"/>
                        <a:gd name="T9" fmla="*/ 47 h 61"/>
                        <a:gd name="T10" fmla="*/ 3 w 35"/>
                        <a:gd name="T11" fmla="*/ 41 h 61"/>
                        <a:gd name="T12" fmla="*/ 0 w 35"/>
                        <a:gd name="T13" fmla="*/ 35 h 61"/>
                        <a:gd name="T14" fmla="*/ 0 w 35"/>
                        <a:gd name="T15" fmla="*/ 29 h 61"/>
                        <a:gd name="T16" fmla="*/ 0 w 35"/>
                        <a:gd name="T17" fmla="*/ 26 h 61"/>
                        <a:gd name="T18" fmla="*/ 0 w 35"/>
                        <a:gd name="T19" fmla="*/ 21 h 61"/>
                        <a:gd name="T20" fmla="*/ 0 w 35"/>
                        <a:gd name="T21" fmla="*/ 18 h 61"/>
                        <a:gd name="T22" fmla="*/ 0 w 35"/>
                        <a:gd name="T23" fmla="*/ 15 h 61"/>
                        <a:gd name="T24" fmla="*/ 0 w 35"/>
                        <a:gd name="T25" fmla="*/ 9 h 61"/>
                        <a:gd name="T26" fmla="*/ 0 w 35"/>
                        <a:gd name="T27" fmla="*/ 6 h 61"/>
                        <a:gd name="T28" fmla="*/ 0 w 35"/>
                        <a:gd name="T29" fmla="*/ 3 h 61"/>
                        <a:gd name="T30" fmla="*/ 0 w 35"/>
                        <a:gd name="T31" fmla="*/ 0 h 61"/>
                        <a:gd name="T32" fmla="*/ 0 w 35"/>
                        <a:gd name="T33" fmla="*/ 6 h 61"/>
                        <a:gd name="T34" fmla="*/ 0 w 35"/>
                        <a:gd name="T35" fmla="*/ 0 h 61"/>
                        <a:gd name="T36" fmla="*/ 27 w 35"/>
                        <a:gd name="T37" fmla="*/ 9 h 61"/>
                        <a:gd name="T38" fmla="*/ 27 w 35"/>
                        <a:gd name="T39" fmla="*/ 6 h 61"/>
                        <a:gd name="T40" fmla="*/ 27 w 35"/>
                        <a:gd name="T41" fmla="*/ 9 h 61"/>
                        <a:gd name="T42" fmla="*/ 27 w 35"/>
                        <a:gd name="T43" fmla="*/ 9 h 61"/>
                        <a:gd name="T44" fmla="*/ 27 w 35"/>
                        <a:gd name="T45" fmla="*/ 12 h 61"/>
                        <a:gd name="T46" fmla="*/ 27 w 35"/>
                        <a:gd name="T47" fmla="*/ 12 h 61"/>
                        <a:gd name="T48" fmla="*/ 27 w 35"/>
                        <a:gd name="T49" fmla="*/ 15 h 61"/>
                        <a:gd name="T50" fmla="*/ 27 w 35"/>
                        <a:gd name="T51" fmla="*/ 18 h 61"/>
                        <a:gd name="T52" fmla="*/ 27 w 35"/>
                        <a:gd name="T53" fmla="*/ 21 h 61"/>
                        <a:gd name="T54" fmla="*/ 27 w 35"/>
                        <a:gd name="T55" fmla="*/ 23 h 61"/>
                        <a:gd name="T56" fmla="*/ 27 w 35"/>
                        <a:gd name="T57" fmla="*/ 26 h 61"/>
                        <a:gd name="T58" fmla="*/ 27 w 35"/>
                        <a:gd name="T59" fmla="*/ 29 h 61"/>
                        <a:gd name="T60" fmla="*/ 27 w 35"/>
                        <a:gd name="T61" fmla="*/ 32 h 61"/>
                        <a:gd name="T62" fmla="*/ 30 w 35"/>
                        <a:gd name="T63" fmla="*/ 35 h 61"/>
                        <a:gd name="T64" fmla="*/ 30 w 35"/>
                        <a:gd name="T65" fmla="*/ 38 h 61"/>
                        <a:gd name="T66" fmla="*/ 32 w 35"/>
                        <a:gd name="T67" fmla="*/ 44 h 61"/>
                        <a:gd name="T68" fmla="*/ 35 w 35"/>
                        <a:gd name="T69" fmla="*/ 47 h 61"/>
                        <a:gd name="T70" fmla="*/ 35 w 35"/>
                        <a:gd name="T71" fmla="*/ 47 h 61"/>
                        <a:gd name="T72" fmla="*/ 15 w 35"/>
                        <a:gd name="T73" fmla="*/ 61 h 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61"/>
                        <a:gd name="T113" fmla="*/ 35 w 35"/>
                        <a:gd name="T114" fmla="*/ 61 h 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61">
                          <a:moveTo>
                            <a:pt x="15" y="61"/>
                          </a:moveTo>
                          <a:lnTo>
                            <a:pt x="15" y="61"/>
                          </a:lnTo>
                          <a:lnTo>
                            <a:pt x="9" y="55"/>
                          </a:lnTo>
                          <a:lnTo>
                            <a:pt x="6" y="50"/>
                          </a:lnTo>
                          <a:lnTo>
                            <a:pt x="6" y="47"/>
                          </a:lnTo>
                          <a:lnTo>
                            <a:pt x="3" y="41"/>
                          </a:lnTo>
                          <a:lnTo>
                            <a:pt x="0" y="35"/>
                          </a:lnTo>
                          <a:lnTo>
                            <a:pt x="0" y="29"/>
                          </a:lnTo>
                          <a:lnTo>
                            <a:pt x="0" y="26"/>
                          </a:lnTo>
                          <a:lnTo>
                            <a:pt x="0" y="21"/>
                          </a:lnTo>
                          <a:lnTo>
                            <a:pt x="0" y="18"/>
                          </a:lnTo>
                          <a:lnTo>
                            <a:pt x="0" y="15"/>
                          </a:lnTo>
                          <a:lnTo>
                            <a:pt x="0" y="9"/>
                          </a:lnTo>
                          <a:lnTo>
                            <a:pt x="0" y="6"/>
                          </a:lnTo>
                          <a:lnTo>
                            <a:pt x="0" y="3"/>
                          </a:lnTo>
                          <a:lnTo>
                            <a:pt x="0" y="0"/>
                          </a:lnTo>
                          <a:lnTo>
                            <a:pt x="0" y="6"/>
                          </a:lnTo>
                          <a:lnTo>
                            <a:pt x="0" y="0"/>
                          </a:lnTo>
                          <a:lnTo>
                            <a:pt x="27" y="9"/>
                          </a:lnTo>
                          <a:lnTo>
                            <a:pt x="27" y="6"/>
                          </a:lnTo>
                          <a:lnTo>
                            <a:pt x="27" y="9"/>
                          </a:lnTo>
                          <a:lnTo>
                            <a:pt x="27" y="12"/>
                          </a:lnTo>
                          <a:lnTo>
                            <a:pt x="27" y="15"/>
                          </a:lnTo>
                          <a:lnTo>
                            <a:pt x="27" y="18"/>
                          </a:lnTo>
                          <a:lnTo>
                            <a:pt x="27" y="21"/>
                          </a:lnTo>
                          <a:lnTo>
                            <a:pt x="27" y="23"/>
                          </a:lnTo>
                          <a:lnTo>
                            <a:pt x="27" y="26"/>
                          </a:lnTo>
                          <a:lnTo>
                            <a:pt x="27" y="29"/>
                          </a:lnTo>
                          <a:lnTo>
                            <a:pt x="27" y="32"/>
                          </a:lnTo>
                          <a:lnTo>
                            <a:pt x="30" y="35"/>
                          </a:lnTo>
                          <a:lnTo>
                            <a:pt x="30" y="38"/>
                          </a:lnTo>
                          <a:lnTo>
                            <a:pt x="32" y="44"/>
                          </a:lnTo>
                          <a:lnTo>
                            <a:pt x="35" y="47"/>
                          </a:lnTo>
                          <a:lnTo>
                            <a:pt x="15" y="61"/>
                          </a:lnTo>
                          <a:close/>
                        </a:path>
                      </a:pathLst>
                    </a:custGeom>
                    <a:solidFill>
                      <a:srgbClr val="000000"/>
                    </a:solidFill>
                    <a:ln w="9525">
                      <a:noFill/>
                      <a:round/>
                      <a:headEnd/>
                      <a:tailEnd/>
                    </a:ln>
                  </p:spPr>
                  <p:txBody>
                    <a:bodyPr/>
                    <a:lstStyle/>
                    <a:p>
                      <a:endParaRPr lang="en-US"/>
                    </a:p>
                  </p:txBody>
                </p:sp>
                <p:sp>
                  <p:nvSpPr>
                    <p:cNvPr id="18952" name="Freeform 150"/>
                    <p:cNvSpPr>
                      <a:spLocks/>
                    </p:cNvSpPr>
                    <p:nvPr/>
                  </p:nvSpPr>
                  <p:spPr bwMode="auto">
                    <a:xfrm>
                      <a:off x="4457" y="1523"/>
                      <a:ext cx="75" cy="194"/>
                    </a:xfrm>
                    <a:custGeom>
                      <a:avLst/>
                      <a:gdLst>
                        <a:gd name="T0" fmla="*/ 3 w 75"/>
                        <a:gd name="T1" fmla="*/ 171 h 194"/>
                        <a:gd name="T2" fmla="*/ 17 w 75"/>
                        <a:gd name="T3" fmla="*/ 160 h 194"/>
                        <a:gd name="T4" fmla="*/ 26 w 75"/>
                        <a:gd name="T5" fmla="*/ 148 h 194"/>
                        <a:gd name="T6" fmla="*/ 35 w 75"/>
                        <a:gd name="T7" fmla="*/ 136 h 194"/>
                        <a:gd name="T8" fmla="*/ 40 w 75"/>
                        <a:gd name="T9" fmla="*/ 125 h 194"/>
                        <a:gd name="T10" fmla="*/ 43 w 75"/>
                        <a:gd name="T11" fmla="*/ 113 h 194"/>
                        <a:gd name="T12" fmla="*/ 46 w 75"/>
                        <a:gd name="T13" fmla="*/ 104 h 194"/>
                        <a:gd name="T14" fmla="*/ 46 w 75"/>
                        <a:gd name="T15" fmla="*/ 93 h 194"/>
                        <a:gd name="T16" fmla="*/ 46 w 75"/>
                        <a:gd name="T17" fmla="*/ 84 h 194"/>
                        <a:gd name="T18" fmla="*/ 46 w 75"/>
                        <a:gd name="T19" fmla="*/ 72 h 194"/>
                        <a:gd name="T20" fmla="*/ 43 w 75"/>
                        <a:gd name="T21" fmla="*/ 64 h 194"/>
                        <a:gd name="T22" fmla="*/ 43 w 75"/>
                        <a:gd name="T23" fmla="*/ 55 h 194"/>
                        <a:gd name="T24" fmla="*/ 38 w 75"/>
                        <a:gd name="T25" fmla="*/ 46 h 194"/>
                        <a:gd name="T26" fmla="*/ 35 w 75"/>
                        <a:gd name="T27" fmla="*/ 38 h 194"/>
                        <a:gd name="T28" fmla="*/ 32 w 75"/>
                        <a:gd name="T29" fmla="*/ 29 h 194"/>
                        <a:gd name="T30" fmla="*/ 26 w 75"/>
                        <a:gd name="T31" fmla="*/ 20 h 194"/>
                        <a:gd name="T32" fmla="*/ 23 w 75"/>
                        <a:gd name="T33" fmla="*/ 14 h 194"/>
                        <a:gd name="T34" fmla="*/ 46 w 75"/>
                        <a:gd name="T35" fmla="*/ 3 h 194"/>
                        <a:gd name="T36" fmla="*/ 52 w 75"/>
                        <a:gd name="T37" fmla="*/ 11 h 194"/>
                        <a:gd name="T38" fmla="*/ 58 w 75"/>
                        <a:gd name="T39" fmla="*/ 20 h 194"/>
                        <a:gd name="T40" fmla="*/ 61 w 75"/>
                        <a:gd name="T41" fmla="*/ 29 h 194"/>
                        <a:gd name="T42" fmla="*/ 67 w 75"/>
                        <a:gd name="T43" fmla="*/ 40 h 194"/>
                        <a:gd name="T44" fmla="*/ 70 w 75"/>
                        <a:gd name="T45" fmla="*/ 52 h 194"/>
                        <a:gd name="T46" fmla="*/ 73 w 75"/>
                        <a:gd name="T47" fmla="*/ 64 h 194"/>
                        <a:gd name="T48" fmla="*/ 75 w 75"/>
                        <a:gd name="T49" fmla="*/ 75 h 194"/>
                        <a:gd name="T50" fmla="*/ 75 w 75"/>
                        <a:gd name="T51" fmla="*/ 87 h 194"/>
                        <a:gd name="T52" fmla="*/ 73 w 75"/>
                        <a:gd name="T53" fmla="*/ 101 h 194"/>
                        <a:gd name="T54" fmla="*/ 73 w 75"/>
                        <a:gd name="T55" fmla="*/ 116 h 194"/>
                        <a:gd name="T56" fmla="*/ 67 w 75"/>
                        <a:gd name="T57" fmla="*/ 131 h 194"/>
                        <a:gd name="T58" fmla="*/ 61 w 75"/>
                        <a:gd name="T59" fmla="*/ 142 h 194"/>
                        <a:gd name="T60" fmla="*/ 52 w 75"/>
                        <a:gd name="T61" fmla="*/ 157 h 194"/>
                        <a:gd name="T62" fmla="*/ 40 w 75"/>
                        <a:gd name="T63" fmla="*/ 171 h 194"/>
                        <a:gd name="T64" fmla="*/ 29 w 75"/>
                        <a:gd name="T65" fmla="*/ 186 h 194"/>
                        <a:gd name="T66" fmla="*/ 3 w 75"/>
                        <a:gd name="T67" fmla="*/ 189 h 194"/>
                        <a:gd name="T68" fmla="*/ 17 w 75"/>
                        <a:gd name="T69" fmla="*/ 194 h 194"/>
                        <a:gd name="T70" fmla="*/ 5 w 75"/>
                        <a:gd name="T71" fmla="*/ 194 h 194"/>
                        <a:gd name="T72" fmla="*/ 0 w 75"/>
                        <a:gd name="T73" fmla="*/ 186 h 194"/>
                        <a:gd name="T74" fmla="*/ 0 w 75"/>
                        <a:gd name="T75" fmla="*/ 177 h 194"/>
                        <a:gd name="T76" fmla="*/ 23 w 75"/>
                        <a:gd name="T77" fmla="*/ 174 h 1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194"/>
                        <a:gd name="T119" fmla="*/ 75 w 75"/>
                        <a:gd name="T120" fmla="*/ 194 h 1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194">
                          <a:moveTo>
                            <a:pt x="23" y="174"/>
                          </a:moveTo>
                          <a:lnTo>
                            <a:pt x="3" y="171"/>
                          </a:lnTo>
                          <a:lnTo>
                            <a:pt x="11" y="165"/>
                          </a:lnTo>
                          <a:lnTo>
                            <a:pt x="17" y="160"/>
                          </a:lnTo>
                          <a:lnTo>
                            <a:pt x="23" y="154"/>
                          </a:lnTo>
                          <a:lnTo>
                            <a:pt x="26" y="148"/>
                          </a:lnTo>
                          <a:lnTo>
                            <a:pt x="29" y="142"/>
                          </a:lnTo>
                          <a:lnTo>
                            <a:pt x="35" y="136"/>
                          </a:lnTo>
                          <a:lnTo>
                            <a:pt x="38" y="131"/>
                          </a:lnTo>
                          <a:lnTo>
                            <a:pt x="40" y="125"/>
                          </a:lnTo>
                          <a:lnTo>
                            <a:pt x="40" y="119"/>
                          </a:lnTo>
                          <a:lnTo>
                            <a:pt x="43" y="113"/>
                          </a:lnTo>
                          <a:lnTo>
                            <a:pt x="46" y="110"/>
                          </a:lnTo>
                          <a:lnTo>
                            <a:pt x="46" y="104"/>
                          </a:lnTo>
                          <a:lnTo>
                            <a:pt x="46" y="99"/>
                          </a:lnTo>
                          <a:lnTo>
                            <a:pt x="46" y="93"/>
                          </a:lnTo>
                          <a:lnTo>
                            <a:pt x="49" y="87"/>
                          </a:lnTo>
                          <a:lnTo>
                            <a:pt x="46" y="84"/>
                          </a:lnTo>
                          <a:lnTo>
                            <a:pt x="46" y="78"/>
                          </a:lnTo>
                          <a:lnTo>
                            <a:pt x="46" y="72"/>
                          </a:lnTo>
                          <a:lnTo>
                            <a:pt x="46" y="69"/>
                          </a:lnTo>
                          <a:lnTo>
                            <a:pt x="43" y="64"/>
                          </a:lnTo>
                          <a:lnTo>
                            <a:pt x="43" y="58"/>
                          </a:lnTo>
                          <a:lnTo>
                            <a:pt x="43" y="55"/>
                          </a:lnTo>
                          <a:lnTo>
                            <a:pt x="40" y="49"/>
                          </a:lnTo>
                          <a:lnTo>
                            <a:pt x="38" y="46"/>
                          </a:lnTo>
                          <a:lnTo>
                            <a:pt x="38" y="40"/>
                          </a:lnTo>
                          <a:lnTo>
                            <a:pt x="35" y="38"/>
                          </a:lnTo>
                          <a:lnTo>
                            <a:pt x="32" y="32"/>
                          </a:lnTo>
                          <a:lnTo>
                            <a:pt x="32" y="29"/>
                          </a:lnTo>
                          <a:lnTo>
                            <a:pt x="29" y="26"/>
                          </a:lnTo>
                          <a:lnTo>
                            <a:pt x="26" y="20"/>
                          </a:lnTo>
                          <a:lnTo>
                            <a:pt x="23" y="17"/>
                          </a:lnTo>
                          <a:lnTo>
                            <a:pt x="23" y="14"/>
                          </a:lnTo>
                          <a:lnTo>
                            <a:pt x="43" y="0"/>
                          </a:lnTo>
                          <a:lnTo>
                            <a:pt x="46" y="3"/>
                          </a:lnTo>
                          <a:lnTo>
                            <a:pt x="49" y="8"/>
                          </a:lnTo>
                          <a:lnTo>
                            <a:pt x="52" y="11"/>
                          </a:lnTo>
                          <a:lnTo>
                            <a:pt x="55" y="14"/>
                          </a:lnTo>
                          <a:lnTo>
                            <a:pt x="58" y="20"/>
                          </a:lnTo>
                          <a:lnTo>
                            <a:pt x="58" y="26"/>
                          </a:lnTo>
                          <a:lnTo>
                            <a:pt x="61" y="29"/>
                          </a:lnTo>
                          <a:lnTo>
                            <a:pt x="64" y="35"/>
                          </a:lnTo>
                          <a:lnTo>
                            <a:pt x="67" y="40"/>
                          </a:lnTo>
                          <a:lnTo>
                            <a:pt x="70" y="46"/>
                          </a:lnTo>
                          <a:lnTo>
                            <a:pt x="70" y="52"/>
                          </a:lnTo>
                          <a:lnTo>
                            <a:pt x="73" y="58"/>
                          </a:lnTo>
                          <a:lnTo>
                            <a:pt x="73" y="64"/>
                          </a:lnTo>
                          <a:lnTo>
                            <a:pt x="73" y="69"/>
                          </a:lnTo>
                          <a:lnTo>
                            <a:pt x="75" y="75"/>
                          </a:lnTo>
                          <a:lnTo>
                            <a:pt x="75" y="81"/>
                          </a:lnTo>
                          <a:lnTo>
                            <a:pt x="75" y="87"/>
                          </a:lnTo>
                          <a:lnTo>
                            <a:pt x="75" y="96"/>
                          </a:lnTo>
                          <a:lnTo>
                            <a:pt x="73" y="101"/>
                          </a:lnTo>
                          <a:lnTo>
                            <a:pt x="73" y="110"/>
                          </a:lnTo>
                          <a:lnTo>
                            <a:pt x="73" y="116"/>
                          </a:lnTo>
                          <a:lnTo>
                            <a:pt x="70" y="122"/>
                          </a:lnTo>
                          <a:lnTo>
                            <a:pt x="67" y="131"/>
                          </a:lnTo>
                          <a:lnTo>
                            <a:pt x="64" y="136"/>
                          </a:lnTo>
                          <a:lnTo>
                            <a:pt x="61" y="142"/>
                          </a:lnTo>
                          <a:lnTo>
                            <a:pt x="58" y="151"/>
                          </a:lnTo>
                          <a:lnTo>
                            <a:pt x="52" y="157"/>
                          </a:lnTo>
                          <a:lnTo>
                            <a:pt x="46" y="165"/>
                          </a:lnTo>
                          <a:lnTo>
                            <a:pt x="40" y="171"/>
                          </a:lnTo>
                          <a:lnTo>
                            <a:pt x="35" y="177"/>
                          </a:lnTo>
                          <a:lnTo>
                            <a:pt x="29" y="186"/>
                          </a:lnTo>
                          <a:lnTo>
                            <a:pt x="20" y="192"/>
                          </a:lnTo>
                          <a:lnTo>
                            <a:pt x="3" y="189"/>
                          </a:lnTo>
                          <a:lnTo>
                            <a:pt x="20" y="192"/>
                          </a:lnTo>
                          <a:lnTo>
                            <a:pt x="17" y="194"/>
                          </a:lnTo>
                          <a:lnTo>
                            <a:pt x="11" y="194"/>
                          </a:lnTo>
                          <a:lnTo>
                            <a:pt x="5" y="194"/>
                          </a:lnTo>
                          <a:lnTo>
                            <a:pt x="3" y="189"/>
                          </a:lnTo>
                          <a:lnTo>
                            <a:pt x="0" y="186"/>
                          </a:lnTo>
                          <a:lnTo>
                            <a:pt x="0" y="180"/>
                          </a:lnTo>
                          <a:lnTo>
                            <a:pt x="0" y="177"/>
                          </a:lnTo>
                          <a:lnTo>
                            <a:pt x="3" y="171"/>
                          </a:lnTo>
                          <a:lnTo>
                            <a:pt x="23" y="174"/>
                          </a:lnTo>
                          <a:close/>
                        </a:path>
                      </a:pathLst>
                    </a:custGeom>
                    <a:solidFill>
                      <a:srgbClr val="000000"/>
                    </a:solidFill>
                    <a:ln w="9525">
                      <a:noFill/>
                      <a:round/>
                      <a:headEnd/>
                      <a:tailEnd/>
                    </a:ln>
                  </p:spPr>
                  <p:txBody>
                    <a:bodyPr/>
                    <a:lstStyle/>
                    <a:p>
                      <a:endParaRPr lang="en-US"/>
                    </a:p>
                  </p:txBody>
                </p:sp>
                <p:sp>
                  <p:nvSpPr>
                    <p:cNvPr id="18953" name="Freeform 151"/>
                    <p:cNvSpPr>
                      <a:spLocks/>
                    </p:cNvSpPr>
                    <p:nvPr/>
                  </p:nvSpPr>
                  <p:spPr bwMode="auto">
                    <a:xfrm>
                      <a:off x="4424" y="1563"/>
                      <a:ext cx="56" cy="149"/>
                    </a:xfrm>
                    <a:custGeom>
                      <a:avLst/>
                      <a:gdLst>
                        <a:gd name="T0" fmla="*/ 33 w 56"/>
                        <a:gd name="T1" fmla="*/ 3 h 149"/>
                        <a:gd name="T2" fmla="*/ 33 w 56"/>
                        <a:gd name="T3" fmla="*/ 6 h 149"/>
                        <a:gd name="T4" fmla="*/ 30 w 56"/>
                        <a:gd name="T5" fmla="*/ 12 h 149"/>
                        <a:gd name="T6" fmla="*/ 30 w 56"/>
                        <a:gd name="T7" fmla="*/ 24 h 149"/>
                        <a:gd name="T8" fmla="*/ 30 w 56"/>
                        <a:gd name="T9" fmla="*/ 29 h 149"/>
                        <a:gd name="T10" fmla="*/ 27 w 56"/>
                        <a:gd name="T11" fmla="*/ 38 h 149"/>
                        <a:gd name="T12" fmla="*/ 27 w 56"/>
                        <a:gd name="T13" fmla="*/ 47 h 149"/>
                        <a:gd name="T14" fmla="*/ 27 w 56"/>
                        <a:gd name="T15" fmla="*/ 56 h 149"/>
                        <a:gd name="T16" fmla="*/ 30 w 56"/>
                        <a:gd name="T17" fmla="*/ 64 h 149"/>
                        <a:gd name="T18" fmla="*/ 30 w 56"/>
                        <a:gd name="T19" fmla="*/ 73 h 149"/>
                        <a:gd name="T20" fmla="*/ 30 w 56"/>
                        <a:gd name="T21" fmla="*/ 82 h 149"/>
                        <a:gd name="T22" fmla="*/ 33 w 56"/>
                        <a:gd name="T23" fmla="*/ 88 h 149"/>
                        <a:gd name="T24" fmla="*/ 36 w 56"/>
                        <a:gd name="T25" fmla="*/ 96 h 149"/>
                        <a:gd name="T26" fmla="*/ 38 w 56"/>
                        <a:gd name="T27" fmla="*/ 105 h 149"/>
                        <a:gd name="T28" fmla="*/ 41 w 56"/>
                        <a:gd name="T29" fmla="*/ 111 h 149"/>
                        <a:gd name="T30" fmla="*/ 47 w 56"/>
                        <a:gd name="T31" fmla="*/ 120 h 149"/>
                        <a:gd name="T32" fmla="*/ 50 w 56"/>
                        <a:gd name="T33" fmla="*/ 125 h 149"/>
                        <a:gd name="T34" fmla="*/ 56 w 56"/>
                        <a:gd name="T35" fmla="*/ 134 h 149"/>
                        <a:gd name="T36" fmla="*/ 36 w 56"/>
                        <a:gd name="T37" fmla="*/ 149 h 149"/>
                        <a:gd name="T38" fmla="*/ 30 w 56"/>
                        <a:gd name="T39" fmla="*/ 140 h 149"/>
                        <a:gd name="T40" fmla="*/ 24 w 56"/>
                        <a:gd name="T41" fmla="*/ 131 h 149"/>
                        <a:gd name="T42" fmla="*/ 18 w 56"/>
                        <a:gd name="T43" fmla="*/ 122 h 149"/>
                        <a:gd name="T44" fmla="*/ 15 w 56"/>
                        <a:gd name="T45" fmla="*/ 114 h 149"/>
                        <a:gd name="T46" fmla="*/ 9 w 56"/>
                        <a:gd name="T47" fmla="*/ 105 h 149"/>
                        <a:gd name="T48" fmla="*/ 6 w 56"/>
                        <a:gd name="T49" fmla="*/ 96 h 149"/>
                        <a:gd name="T50" fmla="*/ 3 w 56"/>
                        <a:gd name="T51" fmla="*/ 88 h 149"/>
                        <a:gd name="T52" fmla="*/ 3 w 56"/>
                        <a:gd name="T53" fmla="*/ 76 h 149"/>
                        <a:gd name="T54" fmla="*/ 0 w 56"/>
                        <a:gd name="T55" fmla="*/ 67 h 149"/>
                        <a:gd name="T56" fmla="*/ 0 w 56"/>
                        <a:gd name="T57" fmla="*/ 59 h 149"/>
                        <a:gd name="T58" fmla="*/ 0 w 56"/>
                        <a:gd name="T59" fmla="*/ 47 h 149"/>
                        <a:gd name="T60" fmla="*/ 0 w 56"/>
                        <a:gd name="T61" fmla="*/ 38 h 149"/>
                        <a:gd name="T62" fmla="*/ 0 w 56"/>
                        <a:gd name="T63" fmla="*/ 29 h 149"/>
                        <a:gd name="T64" fmla="*/ 3 w 56"/>
                        <a:gd name="T65" fmla="*/ 18 h 149"/>
                        <a:gd name="T66" fmla="*/ 3 w 56"/>
                        <a:gd name="T67" fmla="*/ 9 h 149"/>
                        <a:gd name="T68" fmla="*/ 6 w 56"/>
                        <a:gd name="T69" fmla="*/ 0 h 149"/>
                        <a:gd name="T70" fmla="*/ 6 w 56"/>
                        <a:gd name="T71" fmla="*/ 0 h 149"/>
                        <a:gd name="T72" fmla="*/ 33 w 56"/>
                        <a:gd name="T73" fmla="*/ 3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6"/>
                        <a:gd name="T112" fmla="*/ 0 h 149"/>
                        <a:gd name="T113" fmla="*/ 56 w 56"/>
                        <a:gd name="T114" fmla="*/ 149 h 1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6" h="149">
                          <a:moveTo>
                            <a:pt x="33" y="3"/>
                          </a:moveTo>
                          <a:lnTo>
                            <a:pt x="33" y="6"/>
                          </a:lnTo>
                          <a:lnTo>
                            <a:pt x="30" y="12"/>
                          </a:lnTo>
                          <a:lnTo>
                            <a:pt x="30" y="24"/>
                          </a:lnTo>
                          <a:lnTo>
                            <a:pt x="30" y="29"/>
                          </a:lnTo>
                          <a:lnTo>
                            <a:pt x="27" y="38"/>
                          </a:lnTo>
                          <a:lnTo>
                            <a:pt x="27" y="47"/>
                          </a:lnTo>
                          <a:lnTo>
                            <a:pt x="27" y="56"/>
                          </a:lnTo>
                          <a:lnTo>
                            <a:pt x="30" y="64"/>
                          </a:lnTo>
                          <a:lnTo>
                            <a:pt x="30" y="73"/>
                          </a:lnTo>
                          <a:lnTo>
                            <a:pt x="30" y="82"/>
                          </a:lnTo>
                          <a:lnTo>
                            <a:pt x="33" y="88"/>
                          </a:lnTo>
                          <a:lnTo>
                            <a:pt x="36" y="96"/>
                          </a:lnTo>
                          <a:lnTo>
                            <a:pt x="38" y="105"/>
                          </a:lnTo>
                          <a:lnTo>
                            <a:pt x="41" y="111"/>
                          </a:lnTo>
                          <a:lnTo>
                            <a:pt x="47" y="120"/>
                          </a:lnTo>
                          <a:lnTo>
                            <a:pt x="50" y="125"/>
                          </a:lnTo>
                          <a:lnTo>
                            <a:pt x="56" y="134"/>
                          </a:lnTo>
                          <a:lnTo>
                            <a:pt x="36" y="149"/>
                          </a:lnTo>
                          <a:lnTo>
                            <a:pt x="30" y="140"/>
                          </a:lnTo>
                          <a:lnTo>
                            <a:pt x="24" y="131"/>
                          </a:lnTo>
                          <a:lnTo>
                            <a:pt x="18" y="122"/>
                          </a:lnTo>
                          <a:lnTo>
                            <a:pt x="15" y="114"/>
                          </a:lnTo>
                          <a:lnTo>
                            <a:pt x="9" y="105"/>
                          </a:lnTo>
                          <a:lnTo>
                            <a:pt x="6" y="96"/>
                          </a:lnTo>
                          <a:lnTo>
                            <a:pt x="3" y="88"/>
                          </a:lnTo>
                          <a:lnTo>
                            <a:pt x="3" y="76"/>
                          </a:lnTo>
                          <a:lnTo>
                            <a:pt x="0" y="67"/>
                          </a:lnTo>
                          <a:lnTo>
                            <a:pt x="0" y="59"/>
                          </a:lnTo>
                          <a:lnTo>
                            <a:pt x="0" y="47"/>
                          </a:lnTo>
                          <a:lnTo>
                            <a:pt x="0" y="38"/>
                          </a:lnTo>
                          <a:lnTo>
                            <a:pt x="0" y="29"/>
                          </a:lnTo>
                          <a:lnTo>
                            <a:pt x="3" y="18"/>
                          </a:lnTo>
                          <a:lnTo>
                            <a:pt x="3" y="9"/>
                          </a:lnTo>
                          <a:lnTo>
                            <a:pt x="6" y="0"/>
                          </a:lnTo>
                          <a:lnTo>
                            <a:pt x="33" y="3"/>
                          </a:lnTo>
                          <a:close/>
                        </a:path>
                      </a:pathLst>
                    </a:custGeom>
                    <a:solidFill>
                      <a:srgbClr val="000000"/>
                    </a:solidFill>
                    <a:ln w="9525">
                      <a:noFill/>
                      <a:round/>
                      <a:headEnd/>
                      <a:tailEnd/>
                    </a:ln>
                  </p:spPr>
                  <p:txBody>
                    <a:bodyPr/>
                    <a:lstStyle/>
                    <a:p>
                      <a:endParaRPr lang="en-US"/>
                    </a:p>
                  </p:txBody>
                </p:sp>
                <p:sp>
                  <p:nvSpPr>
                    <p:cNvPr id="18954" name="Freeform 152"/>
                    <p:cNvSpPr>
                      <a:spLocks/>
                    </p:cNvSpPr>
                    <p:nvPr/>
                  </p:nvSpPr>
                  <p:spPr bwMode="auto">
                    <a:xfrm>
                      <a:off x="4439" y="1479"/>
                      <a:ext cx="79" cy="224"/>
                    </a:xfrm>
                    <a:custGeom>
                      <a:avLst/>
                      <a:gdLst>
                        <a:gd name="T0" fmla="*/ 3 w 79"/>
                        <a:gd name="T1" fmla="*/ 87 h 224"/>
                        <a:gd name="T2" fmla="*/ 6 w 79"/>
                        <a:gd name="T3" fmla="*/ 73 h 224"/>
                        <a:gd name="T4" fmla="*/ 12 w 79"/>
                        <a:gd name="T5" fmla="*/ 58 h 224"/>
                        <a:gd name="T6" fmla="*/ 15 w 79"/>
                        <a:gd name="T7" fmla="*/ 50 h 224"/>
                        <a:gd name="T8" fmla="*/ 18 w 79"/>
                        <a:gd name="T9" fmla="*/ 41 h 224"/>
                        <a:gd name="T10" fmla="*/ 21 w 79"/>
                        <a:gd name="T11" fmla="*/ 32 h 224"/>
                        <a:gd name="T12" fmla="*/ 26 w 79"/>
                        <a:gd name="T13" fmla="*/ 23 h 224"/>
                        <a:gd name="T14" fmla="*/ 32 w 79"/>
                        <a:gd name="T15" fmla="*/ 12 h 224"/>
                        <a:gd name="T16" fmla="*/ 41 w 79"/>
                        <a:gd name="T17" fmla="*/ 0 h 224"/>
                        <a:gd name="T18" fmla="*/ 41 w 79"/>
                        <a:gd name="T19" fmla="*/ 3 h 224"/>
                        <a:gd name="T20" fmla="*/ 38 w 79"/>
                        <a:gd name="T21" fmla="*/ 6 h 224"/>
                        <a:gd name="T22" fmla="*/ 38 w 79"/>
                        <a:gd name="T23" fmla="*/ 12 h 224"/>
                        <a:gd name="T24" fmla="*/ 38 w 79"/>
                        <a:gd name="T25" fmla="*/ 18 h 224"/>
                        <a:gd name="T26" fmla="*/ 38 w 79"/>
                        <a:gd name="T27" fmla="*/ 26 h 224"/>
                        <a:gd name="T28" fmla="*/ 41 w 79"/>
                        <a:gd name="T29" fmla="*/ 32 h 224"/>
                        <a:gd name="T30" fmla="*/ 44 w 79"/>
                        <a:gd name="T31" fmla="*/ 41 h 224"/>
                        <a:gd name="T32" fmla="*/ 50 w 79"/>
                        <a:gd name="T33" fmla="*/ 52 h 224"/>
                        <a:gd name="T34" fmla="*/ 61 w 79"/>
                        <a:gd name="T35" fmla="*/ 67 h 224"/>
                        <a:gd name="T36" fmla="*/ 70 w 79"/>
                        <a:gd name="T37" fmla="*/ 84 h 224"/>
                        <a:gd name="T38" fmla="*/ 76 w 79"/>
                        <a:gd name="T39" fmla="*/ 105 h 224"/>
                        <a:gd name="T40" fmla="*/ 79 w 79"/>
                        <a:gd name="T41" fmla="*/ 128 h 224"/>
                        <a:gd name="T42" fmla="*/ 79 w 79"/>
                        <a:gd name="T43" fmla="*/ 151 h 224"/>
                        <a:gd name="T44" fmla="*/ 70 w 79"/>
                        <a:gd name="T45" fmla="*/ 175 h 224"/>
                        <a:gd name="T46" fmla="*/ 56 w 79"/>
                        <a:gd name="T47" fmla="*/ 201 h 224"/>
                        <a:gd name="T48" fmla="*/ 29 w 79"/>
                        <a:gd name="T49" fmla="*/ 224 h 224"/>
                        <a:gd name="T50" fmla="*/ 21 w 79"/>
                        <a:gd name="T51" fmla="*/ 209 h 224"/>
                        <a:gd name="T52" fmla="*/ 12 w 79"/>
                        <a:gd name="T53" fmla="*/ 192 h 224"/>
                        <a:gd name="T54" fmla="*/ 6 w 79"/>
                        <a:gd name="T55" fmla="*/ 177 h 224"/>
                        <a:gd name="T56" fmla="*/ 0 w 79"/>
                        <a:gd name="T57" fmla="*/ 160 h 224"/>
                        <a:gd name="T58" fmla="*/ 0 w 79"/>
                        <a:gd name="T59" fmla="*/ 140 h 224"/>
                        <a:gd name="T60" fmla="*/ 0 w 79"/>
                        <a:gd name="T61" fmla="*/ 122 h 224"/>
                        <a:gd name="T62" fmla="*/ 0 w 79"/>
                        <a:gd name="T63" fmla="*/ 105 h 224"/>
                        <a:gd name="T64" fmla="*/ 3 w 79"/>
                        <a:gd name="T65" fmla="*/ 87 h 2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
                        <a:gd name="T100" fmla="*/ 0 h 224"/>
                        <a:gd name="T101" fmla="*/ 79 w 79"/>
                        <a:gd name="T102" fmla="*/ 224 h 2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 h="224">
                          <a:moveTo>
                            <a:pt x="3" y="87"/>
                          </a:moveTo>
                          <a:lnTo>
                            <a:pt x="6" y="73"/>
                          </a:lnTo>
                          <a:lnTo>
                            <a:pt x="12" y="58"/>
                          </a:lnTo>
                          <a:lnTo>
                            <a:pt x="15" y="50"/>
                          </a:lnTo>
                          <a:lnTo>
                            <a:pt x="18" y="41"/>
                          </a:lnTo>
                          <a:lnTo>
                            <a:pt x="21" y="32"/>
                          </a:lnTo>
                          <a:lnTo>
                            <a:pt x="26" y="23"/>
                          </a:lnTo>
                          <a:lnTo>
                            <a:pt x="32" y="12"/>
                          </a:lnTo>
                          <a:lnTo>
                            <a:pt x="41" y="0"/>
                          </a:lnTo>
                          <a:lnTo>
                            <a:pt x="41" y="3"/>
                          </a:lnTo>
                          <a:lnTo>
                            <a:pt x="38" y="6"/>
                          </a:lnTo>
                          <a:lnTo>
                            <a:pt x="38" y="12"/>
                          </a:lnTo>
                          <a:lnTo>
                            <a:pt x="38" y="18"/>
                          </a:lnTo>
                          <a:lnTo>
                            <a:pt x="38" y="26"/>
                          </a:lnTo>
                          <a:lnTo>
                            <a:pt x="41" y="32"/>
                          </a:lnTo>
                          <a:lnTo>
                            <a:pt x="44" y="41"/>
                          </a:lnTo>
                          <a:lnTo>
                            <a:pt x="50" y="52"/>
                          </a:lnTo>
                          <a:lnTo>
                            <a:pt x="61" y="67"/>
                          </a:lnTo>
                          <a:lnTo>
                            <a:pt x="70" y="84"/>
                          </a:lnTo>
                          <a:lnTo>
                            <a:pt x="76" y="105"/>
                          </a:lnTo>
                          <a:lnTo>
                            <a:pt x="79" y="128"/>
                          </a:lnTo>
                          <a:lnTo>
                            <a:pt x="79" y="151"/>
                          </a:lnTo>
                          <a:lnTo>
                            <a:pt x="70" y="175"/>
                          </a:lnTo>
                          <a:lnTo>
                            <a:pt x="56" y="201"/>
                          </a:lnTo>
                          <a:lnTo>
                            <a:pt x="29" y="224"/>
                          </a:lnTo>
                          <a:lnTo>
                            <a:pt x="21" y="209"/>
                          </a:lnTo>
                          <a:lnTo>
                            <a:pt x="12" y="192"/>
                          </a:lnTo>
                          <a:lnTo>
                            <a:pt x="6" y="177"/>
                          </a:lnTo>
                          <a:lnTo>
                            <a:pt x="0" y="160"/>
                          </a:lnTo>
                          <a:lnTo>
                            <a:pt x="0" y="140"/>
                          </a:lnTo>
                          <a:lnTo>
                            <a:pt x="0" y="122"/>
                          </a:lnTo>
                          <a:lnTo>
                            <a:pt x="0" y="105"/>
                          </a:lnTo>
                          <a:lnTo>
                            <a:pt x="3" y="87"/>
                          </a:lnTo>
                          <a:close/>
                        </a:path>
                      </a:pathLst>
                    </a:custGeom>
                    <a:solidFill>
                      <a:srgbClr val="FFFFFF"/>
                    </a:solidFill>
                    <a:ln w="9525">
                      <a:noFill/>
                      <a:round/>
                      <a:headEnd/>
                      <a:tailEnd/>
                    </a:ln>
                  </p:spPr>
                  <p:txBody>
                    <a:bodyPr/>
                    <a:lstStyle/>
                    <a:p>
                      <a:endParaRPr lang="en-US"/>
                    </a:p>
                  </p:txBody>
                </p:sp>
                <p:sp>
                  <p:nvSpPr>
                    <p:cNvPr id="18955" name="Freeform 153"/>
                    <p:cNvSpPr>
                      <a:spLocks/>
                    </p:cNvSpPr>
                    <p:nvPr/>
                  </p:nvSpPr>
                  <p:spPr bwMode="auto">
                    <a:xfrm>
                      <a:off x="4439" y="1485"/>
                      <a:ext cx="47" cy="218"/>
                    </a:xfrm>
                    <a:custGeom>
                      <a:avLst/>
                      <a:gdLst>
                        <a:gd name="T0" fmla="*/ 38 w 47"/>
                        <a:gd name="T1" fmla="*/ 0 h 218"/>
                        <a:gd name="T2" fmla="*/ 38 w 47"/>
                        <a:gd name="T3" fmla="*/ 0 h 218"/>
                        <a:gd name="T4" fmla="*/ 35 w 47"/>
                        <a:gd name="T5" fmla="*/ 3 h 218"/>
                        <a:gd name="T6" fmla="*/ 32 w 47"/>
                        <a:gd name="T7" fmla="*/ 9 h 218"/>
                        <a:gd name="T8" fmla="*/ 29 w 47"/>
                        <a:gd name="T9" fmla="*/ 14 h 218"/>
                        <a:gd name="T10" fmla="*/ 26 w 47"/>
                        <a:gd name="T11" fmla="*/ 23 h 218"/>
                        <a:gd name="T12" fmla="*/ 21 w 47"/>
                        <a:gd name="T13" fmla="*/ 29 h 218"/>
                        <a:gd name="T14" fmla="*/ 18 w 47"/>
                        <a:gd name="T15" fmla="*/ 41 h 218"/>
                        <a:gd name="T16" fmla="*/ 12 w 47"/>
                        <a:gd name="T17" fmla="*/ 49 h 218"/>
                        <a:gd name="T18" fmla="*/ 9 w 47"/>
                        <a:gd name="T19" fmla="*/ 64 h 218"/>
                        <a:gd name="T20" fmla="*/ 6 w 47"/>
                        <a:gd name="T21" fmla="*/ 76 h 218"/>
                        <a:gd name="T22" fmla="*/ 3 w 47"/>
                        <a:gd name="T23" fmla="*/ 84 h 218"/>
                        <a:gd name="T24" fmla="*/ 0 w 47"/>
                        <a:gd name="T25" fmla="*/ 93 h 218"/>
                        <a:gd name="T26" fmla="*/ 0 w 47"/>
                        <a:gd name="T27" fmla="*/ 105 h 218"/>
                        <a:gd name="T28" fmla="*/ 0 w 47"/>
                        <a:gd name="T29" fmla="*/ 113 h 218"/>
                        <a:gd name="T30" fmla="*/ 0 w 47"/>
                        <a:gd name="T31" fmla="*/ 122 h 218"/>
                        <a:gd name="T32" fmla="*/ 0 w 47"/>
                        <a:gd name="T33" fmla="*/ 137 h 218"/>
                        <a:gd name="T34" fmla="*/ 0 w 47"/>
                        <a:gd name="T35" fmla="*/ 151 h 218"/>
                        <a:gd name="T36" fmla="*/ 6 w 47"/>
                        <a:gd name="T37" fmla="*/ 169 h 218"/>
                        <a:gd name="T38" fmla="*/ 9 w 47"/>
                        <a:gd name="T39" fmla="*/ 183 h 218"/>
                        <a:gd name="T40" fmla="*/ 15 w 47"/>
                        <a:gd name="T41" fmla="*/ 195 h 218"/>
                        <a:gd name="T42" fmla="*/ 21 w 47"/>
                        <a:gd name="T43" fmla="*/ 203 h 218"/>
                        <a:gd name="T44" fmla="*/ 26 w 47"/>
                        <a:gd name="T45" fmla="*/ 212 h 218"/>
                        <a:gd name="T46" fmla="*/ 29 w 47"/>
                        <a:gd name="T47" fmla="*/ 218 h 218"/>
                        <a:gd name="T48" fmla="*/ 29 w 47"/>
                        <a:gd name="T49" fmla="*/ 218 h 218"/>
                        <a:gd name="T50" fmla="*/ 38 w 47"/>
                        <a:gd name="T51" fmla="*/ 186 h 218"/>
                        <a:gd name="T52" fmla="*/ 44 w 47"/>
                        <a:gd name="T53" fmla="*/ 160 h 218"/>
                        <a:gd name="T54" fmla="*/ 47 w 47"/>
                        <a:gd name="T55" fmla="*/ 139 h 218"/>
                        <a:gd name="T56" fmla="*/ 47 w 47"/>
                        <a:gd name="T57" fmla="*/ 122 h 218"/>
                        <a:gd name="T58" fmla="*/ 44 w 47"/>
                        <a:gd name="T59" fmla="*/ 105 h 218"/>
                        <a:gd name="T60" fmla="*/ 41 w 47"/>
                        <a:gd name="T61" fmla="*/ 90 h 218"/>
                        <a:gd name="T62" fmla="*/ 38 w 47"/>
                        <a:gd name="T63" fmla="*/ 78 h 218"/>
                        <a:gd name="T64" fmla="*/ 35 w 47"/>
                        <a:gd name="T65" fmla="*/ 64 h 218"/>
                        <a:gd name="T66" fmla="*/ 32 w 47"/>
                        <a:gd name="T67" fmla="*/ 52 h 218"/>
                        <a:gd name="T68" fmla="*/ 32 w 47"/>
                        <a:gd name="T69" fmla="*/ 41 h 218"/>
                        <a:gd name="T70" fmla="*/ 32 w 47"/>
                        <a:gd name="T71" fmla="*/ 32 h 218"/>
                        <a:gd name="T72" fmla="*/ 35 w 47"/>
                        <a:gd name="T73" fmla="*/ 20 h 218"/>
                        <a:gd name="T74" fmla="*/ 35 w 47"/>
                        <a:gd name="T75" fmla="*/ 12 h 218"/>
                        <a:gd name="T76" fmla="*/ 38 w 47"/>
                        <a:gd name="T77" fmla="*/ 6 h 218"/>
                        <a:gd name="T78" fmla="*/ 38 w 47"/>
                        <a:gd name="T79" fmla="*/ 0 h 218"/>
                        <a:gd name="T80" fmla="*/ 38 w 47"/>
                        <a:gd name="T81" fmla="*/ 0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
                        <a:gd name="T124" fmla="*/ 0 h 218"/>
                        <a:gd name="T125" fmla="*/ 47 w 47"/>
                        <a:gd name="T126" fmla="*/ 218 h 2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 h="218">
                          <a:moveTo>
                            <a:pt x="38" y="0"/>
                          </a:moveTo>
                          <a:lnTo>
                            <a:pt x="38" y="0"/>
                          </a:lnTo>
                          <a:lnTo>
                            <a:pt x="35" y="3"/>
                          </a:lnTo>
                          <a:lnTo>
                            <a:pt x="32" y="9"/>
                          </a:lnTo>
                          <a:lnTo>
                            <a:pt x="29" y="14"/>
                          </a:lnTo>
                          <a:lnTo>
                            <a:pt x="26" y="23"/>
                          </a:lnTo>
                          <a:lnTo>
                            <a:pt x="21" y="29"/>
                          </a:lnTo>
                          <a:lnTo>
                            <a:pt x="18" y="41"/>
                          </a:lnTo>
                          <a:lnTo>
                            <a:pt x="12" y="49"/>
                          </a:lnTo>
                          <a:lnTo>
                            <a:pt x="9" y="64"/>
                          </a:lnTo>
                          <a:lnTo>
                            <a:pt x="6" y="76"/>
                          </a:lnTo>
                          <a:lnTo>
                            <a:pt x="3" y="84"/>
                          </a:lnTo>
                          <a:lnTo>
                            <a:pt x="0" y="93"/>
                          </a:lnTo>
                          <a:lnTo>
                            <a:pt x="0" y="105"/>
                          </a:lnTo>
                          <a:lnTo>
                            <a:pt x="0" y="113"/>
                          </a:lnTo>
                          <a:lnTo>
                            <a:pt x="0" y="122"/>
                          </a:lnTo>
                          <a:lnTo>
                            <a:pt x="0" y="137"/>
                          </a:lnTo>
                          <a:lnTo>
                            <a:pt x="0" y="151"/>
                          </a:lnTo>
                          <a:lnTo>
                            <a:pt x="6" y="169"/>
                          </a:lnTo>
                          <a:lnTo>
                            <a:pt x="9" y="183"/>
                          </a:lnTo>
                          <a:lnTo>
                            <a:pt x="15" y="195"/>
                          </a:lnTo>
                          <a:lnTo>
                            <a:pt x="21" y="203"/>
                          </a:lnTo>
                          <a:lnTo>
                            <a:pt x="26" y="212"/>
                          </a:lnTo>
                          <a:lnTo>
                            <a:pt x="29" y="218"/>
                          </a:lnTo>
                          <a:lnTo>
                            <a:pt x="38" y="186"/>
                          </a:lnTo>
                          <a:lnTo>
                            <a:pt x="44" y="160"/>
                          </a:lnTo>
                          <a:lnTo>
                            <a:pt x="47" y="139"/>
                          </a:lnTo>
                          <a:lnTo>
                            <a:pt x="47" y="122"/>
                          </a:lnTo>
                          <a:lnTo>
                            <a:pt x="44" y="105"/>
                          </a:lnTo>
                          <a:lnTo>
                            <a:pt x="41" y="90"/>
                          </a:lnTo>
                          <a:lnTo>
                            <a:pt x="38" y="78"/>
                          </a:lnTo>
                          <a:lnTo>
                            <a:pt x="35" y="64"/>
                          </a:lnTo>
                          <a:lnTo>
                            <a:pt x="32" y="52"/>
                          </a:lnTo>
                          <a:lnTo>
                            <a:pt x="32" y="41"/>
                          </a:lnTo>
                          <a:lnTo>
                            <a:pt x="32" y="32"/>
                          </a:lnTo>
                          <a:lnTo>
                            <a:pt x="35" y="20"/>
                          </a:lnTo>
                          <a:lnTo>
                            <a:pt x="35" y="12"/>
                          </a:lnTo>
                          <a:lnTo>
                            <a:pt x="38" y="6"/>
                          </a:lnTo>
                          <a:lnTo>
                            <a:pt x="38" y="0"/>
                          </a:lnTo>
                        </a:path>
                      </a:pathLst>
                    </a:custGeom>
                    <a:noFill/>
                    <a:ln w="14288">
                      <a:solidFill>
                        <a:srgbClr val="000000"/>
                      </a:solidFill>
                      <a:round/>
                      <a:headEnd/>
                      <a:tailEnd/>
                    </a:ln>
                  </p:spPr>
                  <p:txBody>
                    <a:bodyPr/>
                    <a:lstStyle/>
                    <a:p>
                      <a:endParaRPr lang="en-US"/>
                    </a:p>
                  </p:txBody>
                </p:sp>
                <p:sp>
                  <p:nvSpPr>
                    <p:cNvPr id="18956" name="Freeform 154"/>
                    <p:cNvSpPr>
                      <a:spLocks/>
                    </p:cNvSpPr>
                    <p:nvPr/>
                  </p:nvSpPr>
                  <p:spPr bwMode="auto">
                    <a:xfrm>
                      <a:off x="4439" y="1485"/>
                      <a:ext cx="47" cy="218"/>
                    </a:xfrm>
                    <a:custGeom>
                      <a:avLst/>
                      <a:gdLst>
                        <a:gd name="T0" fmla="*/ 38 w 47"/>
                        <a:gd name="T1" fmla="*/ 0 h 218"/>
                        <a:gd name="T2" fmla="*/ 38 w 47"/>
                        <a:gd name="T3" fmla="*/ 0 h 218"/>
                        <a:gd name="T4" fmla="*/ 35 w 47"/>
                        <a:gd name="T5" fmla="*/ 3 h 218"/>
                        <a:gd name="T6" fmla="*/ 32 w 47"/>
                        <a:gd name="T7" fmla="*/ 9 h 218"/>
                        <a:gd name="T8" fmla="*/ 29 w 47"/>
                        <a:gd name="T9" fmla="*/ 14 h 218"/>
                        <a:gd name="T10" fmla="*/ 26 w 47"/>
                        <a:gd name="T11" fmla="*/ 23 h 218"/>
                        <a:gd name="T12" fmla="*/ 21 w 47"/>
                        <a:gd name="T13" fmla="*/ 29 h 218"/>
                        <a:gd name="T14" fmla="*/ 18 w 47"/>
                        <a:gd name="T15" fmla="*/ 41 h 218"/>
                        <a:gd name="T16" fmla="*/ 12 w 47"/>
                        <a:gd name="T17" fmla="*/ 49 h 218"/>
                        <a:gd name="T18" fmla="*/ 9 w 47"/>
                        <a:gd name="T19" fmla="*/ 64 h 218"/>
                        <a:gd name="T20" fmla="*/ 6 w 47"/>
                        <a:gd name="T21" fmla="*/ 76 h 218"/>
                        <a:gd name="T22" fmla="*/ 3 w 47"/>
                        <a:gd name="T23" fmla="*/ 84 h 218"/>
                        <a:gd name="T24" fmla="*/ 0 w 47"/>
                        <a:gd name="T25" fmla="*/ 93 h 218"/>
                        <a:gd name="T26" fmla="*/ 0 w 47"/>
                        <a:gd name="T27" fmla="*/ 105 h 218"/>
                        <a:gd name="T28" fmla="*/ 0 w 47"/>
                        <a:gd name="T29" fmla="*/ 113 h 218"/>
                        <a:gd name="T30" fmla="*/ 0 w 47"/>
                        <a:gd name="T31" fmla="*/ 122 h 218"/>
                        <a:gd name="T32" fmla="*/ 0 w 47"/>
                        <a:gd name="T33" fmla="*/ 137 h 218"/>
                        <a:gd name="T34" fmla="*/ 0 w 47"/>
                        <a:gd name="T35" fmla="*/ 151 h 218"/>
                        <a:gd name="T36" fmla="*/ 6 w 47"/>
                        <a:gd name="T37" fmla="*/ 169 h 218"/>
                        <a:gd name="T38" fmla="*/ 9 w 47"/>
                        <a:gd name="T39" fmla="*/ 183 h 218"/>
                        <a:gd name="T40" fmla="*/ 15 w 47"/>
                        <a:gd name="T41" fmla="*/ 195 h 218"/>
                        <a:gd name="T42" fmla="*/ 21 w 47"/>
                        <a:gd name="T43" fmla="*/ 203 h 218"/>
                        <a:gd name="T44" fmla="*/ 26 w 47"/>
                        <a:gd name="T45" fmla="*/ 212 h 218"/>
                        <a:gd name="T46" fmla="*/ 29 w 47"/>
                        <a:gd name="T47" fmla="*/ 218 h 218"/>
                        <a:gd name="T48" fmla="*/ 29 w 47"/>
                        <a:gd name="T49" fmla="*/ 218 h 218"/>
                        <a:gd name="T50" fmla="*/ 38 w 47"/>
                        <a:gd name="T51" fmla="*/ 186 h 218"/>
                        <a:gd name="T52" fmla="*/ 44 w 47"/>
                        <a:gd name="T53" fmla="*/ 160 h 218"/>
                        <a:gd name="T54" fmla="*/ 47 w 47"/>
                        <a:gd name="T55" fmla="*/ 139 h 218"/>
                        <a:gd name="T56" fmla="*/ 47 w 47"/>
                        <a:gd name="T57" fmla="*/ 122 h 218"/>
                        <a:gd name="T58" fmla="*/ 44 w 47"/>
                        <a:gd name="T59" fmla="*/ 105 h 218"/>
                        <a:gd name="T60" fmla="*/ 41 w 47"/>
                        <a:gd name="T61" fmla="*/ 90 h 218"/>
                        <a:gd name="T62" fmla="*/ 38 w 47"/>
                        <a:gd name="T63" fmla="*/ 78 h 218"/>
                        <a:gd name="T64" fmla="*/ 35 w 47"/>
                        <a:gd name="T65" fmla="*/ 64 h 218"/>
                        <a:gd name="T66" fmla="*/ 32 w 47"/>
                        <a:gd name="T67" fmla="*/ 52 h 218"/>
                        <a:gd name="T68" fmla="*/ 32 w 47"/>
                        <a:gd name="T69" fmla="*/ 41 h 218"/>
                        <a:gd name="T70" fmla="*/ 32 w 47"/>
                        <a:gd name="T71" fmla="*/ 32 h 218"/>
                        <a:gd name="T72" fmla="*/ 35 w 47"/>
                        <a:gd name="T73" fmla="*/ 20 h 218"/>
                        <a:gd name="T74" fmla="*/ 35 w 47"/>
                        <a:gd name="T75" fmla="*/ 12 h 218"/>
                        <a:gd name="T76" fmla="*/ 38 w 47"/>
                        <a:gd name="T77" fmla="*/ 6 h 218"/>
                        <a:gd name="T78" fmla="*/ 38 w 47"/>
                        <a:gd name="T79" fmla="*/ 0 h 218"/>
                        <a:gd name="T80" fmla="*/ 38 w 47"/>
                        <a:gd name="T81" fmla="*/ 0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
                        <a:gd name="T124" fmla="*/ 0 h 218"/>
                        <a:gd name="T125" fmla="*/ 47 w 47"/>
                        <a:gd name="T126" fmla="*/ 218 h 2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 h="218">
                          <a:moveTo>
                            <a:pt x="38" y="0"/>
                          </a:moveTo>
                          <a:lnTo>
                            <a:pt x="38" y="0"/>
                          </a:lnTo>
                          <a:lnTo>
                            <a:pt x="35" y="3"/>
                          </a:lnTo>
                          <a:lnTo>
                            <a:pt x="32" y="9"/>
                          </a:lnTo>
                          <a:lnTo>
                            <a:pt x="29" y="14"/>
                          </a:lnTo>
                          <a:lnTo>
                            <a:pt x="26" y="23"/>
                          </a:lnTo>
                          <a:lnTo>
                            <a:pt x="21" y="29"/>
                          </a:lnTo>
                          <a:lnTo>
                            <a:pt x="18" y="41"/>
                          </a:lnTo>
                          <a:lnTo>
                            <a:pt x="12" y="49"/>
                          </a:lnTo>
                          <a:lnTo>
                            <a:pt x="9" y="64"/>
                          </a:lnTo>
                          <a:lnTo>
                            <a:pt x="6" y="76"/>
                          </a:lnTo>
                          <a:lnTo>
                            <a:pt x="3" y="84"/>
                          </a:lnTo>
                          <a:lnTo>
                            <a:pt x="0" y="93"/>
                          </a:lnTo>
                          <a:lnTo>
                            <a:pt x="0" y="105"/>
                          </a:lnTo>
                          <a:lnTo>
                            <a:pt x="0" y="113"/>
                          </a:lnTo>
                          <a:lnTo>
                            <a:pt x="0" y="122"/>
                          </a:lnTo>
                          <a:lnTo>
                            <a:pt x="0" y="137"/>
                          </a:lnTo>
                          <a:lnTo>
                            <a:pt x="0" y="151"/>
                          </a:lnTo>
                          <a:lnTo>
                            <a:pt x="6" y="169"/>
                          </a:lnTo>
                          <a:lnTo>
                            <a:pt x="9" y="183"/>
                          </a:lnTo>
                          <a:lnTo>
                            <a:pt x="15" y="195"/>
                          </a:lnTo>
                          <a:lnTo>
                            <a:pt x="21" y="203"/>
                          </a:lnTo>
                          <a:lnTo>
                            <a:pt x="26" y="212"/>
                          </a:lnTo>
                          <a:lnTo>
                            <a:pt x="29" y="218"/>
                          </a:lnTo>
                          <a:lnTo>
                            <a:pt x="38" y="186"/>
                          </a:lnTo>
                          <a:lnTo>
                            <a:pt x="44" y="160"/>
                          </a:lnTo>
                          <a:lnTo>
                            <a:pt x="47" y="139"/>
                          </a:lnTo>
                          <a:lnTo>
                            <a:pt x="47" y="122"/>
                          </a:lnTo>
                          <a:lnTo>
                            <a:pt x="44" y="105"/>
                          </a:lnTo>
                          <a:lnTo>
                            <a:pt x="41" y="90"/>
                          </a:lnTo>
                          <a:lnTo>
                            <a:pt x="38" y="78"/>
                          </a:lnTo>
                          <a:lnTo>
                            <a:pt x="35" y="64"/>
                          </a:lnTo>
                          <a:lnTo>
                            <a:pt x="32" y="52"/>
                          </a:lnTo>
                          <a:lnTo>
                            <a:pt x="32" y="41"/>
                          </a:lnTo>
                          <a:lnTo>
                            <a:pt x="32" y="32"/>
                          </a:lnTo>
                          <a:lnTo>
                            <a:pt x="35" y="20"/>
                          </a:lnTo>
                          <a:lnTo>
                            <a:pt x="35" y="12"/>
                          </a:lnTo>
                          <a:lnTo>
                            <a:pt x="38" y="6"/>
                          </a:lnTo>
                          <a:lnTo>
                            <a:pt x="38" y="0"/>
                          </a:lnTo>
                          <a:close/>
                        </a:path>
                      </a:pathLst>
                    </a:custGeom>
                    <a:solidFill>
                      <a:srgbClr val="FFBA00"/>
                    </a:solidFill>
                    <a:ln w="9525">
                      <a:noFill/>
                      <a:round/>
                      <a:headEnd/>
                      <a:tailEnd/>
                    </a:ln>
                  </p:spPr>
                  <p:txBody>
                    <a:bodyPr/>
                    <a:lstStyle/>
                    <a:p>
                      <a:endParaRPr lang="en-US"/>
                    </a:p>
                  </p:txBody>
                </p:sp>
                <p:sp>
                  <p:nvSpPr>
                    <p:cNvPr id="18957" name="Freeform 155"/>
                    <p:cNvSpPr>
                      <a:spLocks/>
                    </p:cNvSpPr>
                    <p:nvPr/>
                  </p:nvSpPr>
                  <p:spPr bwMode="auto">
                    <a:xfrm>
                      <a:off x="4480" y="1639"/>
                      <a:ext cx="149" cy="41"/>
                    </a:xfrm>
                    <a:custGeom>
                      <a:avLst/>
                      <a:gdLst>
                        <a:gd name="T0" fmla="*/ 123 w 149"/>
                        <a:gd name="T1" fmla="*/ 26 h 41"/>
                        <a:gd name="T2" fmla="*/ 134 w 149"/>
                        <a:gd name="T3" fmla="*/ 41 h 41"/>
                        <a:gd name="T4" fmla="*/ 123 w 149"/>
                        <a:gd name="T5" fmla="*/ 38 h 41"/>
                        <a:gd name="T6" fmla="*/ 114 w 149"/>
                        <a:gd name="T7" fmla="*/ 38 h 41"/>
                        <a:gd name="T8" fmla="*/ 105 w 149"/>
                        <a:gd name="T9" fmla="*/ 35 h 41"/>
                        <a:gd name="T10" fmla="*/ 96 w 149"/>
                        <a:gd name="T11" fmla="*/ 32 h 41"/>
                        <a:gd name="T12" fmla="*/ 88 w 149"/>
                        <a:gd name="T13" fmla="*/ 32 h 41"/>
                        <a:gd name="T14" fmla="*/ 82 w 149"/>
                        <a:gd name="T15" fmla="*/ 29 h 41"/>
                        <a:gd name="T16" fmla="*/ 73 w 149"/>
                        <a:gd name="T17" fmla="*/ 29 h 41"/>
                        <a:gd name="T18" fmla="*/ 67 w 149"/>
                        <a:gd name="T19" fmla="*/ 26 h 41"/>
                        <a:gd name="T20" fmla="*/ 61 w 149"/>
                        <a:gd name="T21" fmla="*/ 26 h 41"/>
                        <a:gd name="T22" fmla="*/ 52 w 149"/>
                        <a:gd name="T23" fmla="*/ 26 h 41"/>
                        <a:gd name="T24" fmla="*/ 47 w 149"/>
                        <a:gd name="T25" fmla="*/ 26 h 41"/>
                        <a:gd name="T26" fmla="*/ 41 w 149"/>
                        <a:gd name="T27" fmla="*/ 26 h 41"/>
                        <a:gd name="T28" fmla="*/ 32 w 149"/>
                        <a:gd name="T29" fmla="*/ 29 h 41"/>
                        <a:gd name="T30" fmla="*/ 26 w 149"/>
                        <a:gd name="T31" fmla="*/ 29 h 41"/>
                        <a:gd name="T32" fmla="*/ 20 w 149"/>
                        <a:gd name="T33" fmla="*/ 32 h 41"/>
                        <a:gd name="T34" fmla="*/ 12 w 149"/>
                        <a:gd name="T35" fmla="*/ 38 h 41"/>
                        <a:gd name="T36" fmla="*/ 0 w 149"/>
                        <a:gd name="T37" fmla="*/ 15 h 41"/>
                        <a:gd name="T38" fmla="*/ 9 w 149"/>
                        <a:gd name="T39" fmla="*/ 9 h 41"/>
                        <a:gd name="T40" fmla="*/ 17 w 149"/>
                        <a:gd name="T41" fmla="*/ 6 h 41"/>
                        <a:gd name="T42" fmla="*/ 26 w 149"/>
                        <a:gd name="T43" fmla="*/ 3 h 41"/>
                        <a:gd name="T44" fmla="*/ 35 w 149"/>
                        <a:gd name="T45" fmla="*/ 0 h 41"/>
                        <a:gd name="T46" fmla="*/ 44 w 149"/>
                        <a:gd name="T47" fmla="*/ 0 h 41"/>
                        <a:gd name="T48" fmla="*/ 52 w 149"/>
                        <a:gd name="T49" fmla="*/ 0 h 41"/>
                        <a:gd name="T50" fmla="*/ 61 w 149"/>
                        <a:gd name="T51" fmla="*/ 0 h 41"/>
                        <a:gd name="T52" fmla="*/ 70 w 149"/>
                        <a:gd name="T53" fmla="*/ 0 h 41"/>
                        <a:gd name="T54" fmla="*/ 79 w 149"/>
                        <a:gd name="T55" fmla="*/ 0 h 41"/>
                        <a:gd name="T56" fmla="*/ 88 w 149"/>
                        <a:gd name="T57" fmla="*/ 3 h 41"/>
                        <a:gd name="T58" fmla="*/ 93 w 149"/>
                        <a:gd name="T59" fmla="*/ 6 h 41"/>
                        <a:gd name="T60" fmla="*/ 102 w 149"/>
                        <a:gd name="T61" fmla="*/ 6 h 41"/>
                        <a:gd name="T62" fmla="*/ 111 w 149"/>
                        <a:gd name="T63" fmla="*/ 9 h 41"/>
                        <a:gd name="T64" fmla="*/ 120 w 149"/>
                        <a:gd name="T65" fmla="*/ 12 h 41"/>
                        <a:gd name="T66" fmla="*/ 128 w 149"/>
                        <a:gd name="T67" fmla="*/ 12 h 41"/>
                        <a:gd name="T68" fmla="*/ 137 w 149"/>
                        <a:gd name="T69" fmla="*/ 15 h 41"/>
                        <a:gd name="T70" fmla="*/ 149 w 149"/>
                        <a:gd name="T71" fmla="*/ 29 h 41"/>
                        <a:gd name="T72" fmla="*/ 123 w 149"/>
                        <a:gd name="T73" fmla="*/ 26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41"/>
                        <a:gd name="T113" fmla="*/ 149 w 149"/>
                        <a:gd name="T114" fmla="*/ 41 h 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41">
                          <a:moveTo>
                            <a:pt x="123" y="26"/>
                          </a:moveTo>
                          <a:lnTo>
                            <a:pt x="134" y="41"/>
                          </a:lnTo>
                          <a:lnTo>
                            <a:pt x="123" y="38"/>
                          </a:lnTo>
                          <a:lnTo>
                            <a:pt x="114" y="38"/>
                          </a:lnTo>
                          <a:lnTo>
                            <a:pt x="105" y="35"/>
                          </a:lnTo>
                          <a:lnTo>
                            <a:pt x="96" y="32"/>
                          </a:lnTo>
                          <a:lnTo>
                            <a:pt x="88" y="32"/>
                          </a:lnTo>
                          <a:lnTo>
                            <a:pt x="82" y="29"/>
                          </a:lnTo>
                          <a:lnTo>
                            <a:pt x="73" y="29"/>
                          </a:lnTo>
                          <a:lnTo>
                            <a:pt x="67" y="26"/>
                          </a:lnTo>
                          <a:lnTo>
                            <a:pt x="61" y="26"/>
                          </a:lnTo>
                          <a:lnTo>
                            <a:pt x="52" y="26"/>
                          </a:lnTo>
                          <a:lnTo>
                            <a:pt x="47" y="26"/>
                          </a:lnTo>
                          <a:lnTo>
                            <a:pt x="41" y="26"/>
                          </a:lnTo>
                          <a:lnTo>
                            <a:pt x="32" y="29"/>
                          </a:lnTo>
                          <a:lnTo>
                            <a:pt x="26" y="29"/>
                          </a:lnTo>
                          <a:lnTo>
                            <a:pt x="20" y="32"/>
                          </a:lnTo>
                          <a:lnTo>
                            <a:pt x="12" y="38"/>
                          </a:lnTo>
                          <a:lnTo>
                            <a:pt x="0" y="15"/>
                          </a:lnTo>
                          <a:lnTo>
                            <a:pt x="9" y="9"/>
                          </a:lnTo>
                          <a:lnTo>
                            <a:pt x="17" y="6"/>
                          </a:lnTo>
                          <a:lnTo>
                            <a:pt x="26" y="3"/>
                          </a:lnTo>
                          <a:lnTo>
                            <a:pt x="35" y="0"/>
                          </a:lnTo>
                          <a:lnTo>
                            <a:pt x="44" y="0"/>
                          </a:lnTo>
                          <a:lnTo>
                            <a:pt x="52" y="0"/>
                          </a:lnTo>
                          <a:lnTo>
                            <a:pt x="61" y="0"/>
                          </a:lnTo>
                          <a:lnTo>
                            <a:pt x="70" y="0"/>
                          </a:lnTo>
                          <a:lnTo>
                            <a:pt x="79" y="0"/>
                          </a:lnTo>
                          <a:lnTo>
                            <a:pt x="88" y="3"/>
                          </a:lnTo>
                          <a:lnTo>
                            <a:pt x="93" y="6"/>
                          </a:lnTo>
                          <a:lnTo>
                            <a:pt x="102" y="6"/>
                          </a:lnTo>
                          <a:lnTo>
                            <a:pt x="111" y="9"/>
                          </a:lnTo>
                          <a:lnTo>
                            <a:pt x="120" y="12"/>
                          </a:lnTo>
                          <a:lnTo>
                            <a:pt x="128" y="12"/>
                          </a:lnTo>
                          <a:lnTo>
                            <a:pt x="137" y="15"/>
                          </a:lnTo>
                          <a:lnTo>
                            <a:pt x="149" y="29"/>
                          </a:lnTo>
                          <a:lnTo>
                            <a:pt x="123" y="26"/>
                          </a:lnTo>
                          <a:close/>
                        </a:path>
                      </a:pathLst>
                    </a:custGeom>
                    <a:solidFill>
                      <a:srgbClr val="000000"/>
                    </a:solidFill>
                    <a:ln w="9525">
                      <a:noFill/>
                      <a:round/>
                      <a:headEnd/>
                      <a:tailEnd/>
                    </a:ln>
                  </p:spPr>
                  <p:txBody>
                    <a:bodyPr/>
                    <a:lstStyle/>
                    <a:p>
                      <a:endParaRPr lang="en-US"/>
                    </a:p>
                  </p:txBody>
                </p:sp>
                <p:sp>
                  <p:nvSpPr>
                    <p:cNvPr id="18958" name="Freeform 156"/>
                    <p:cNvSpPr>
                      <a:spLocks/>
                    </p:cNvSpPr>
                    <p:nvPr/>
                  </p:nvSpPr>
                  <p:spPr bwMode="auto">
                    <a:xfrm>
                      <a:off x="4588" y="1665"/>
                      <a:ext cx="41" cy="47"/>
                    </a:xfrm>
                    <a:custGeom>
                      <a:avLst/>
                      <a:gdLst>
                        <a:gd name="T0" fmla="*/ 0 w 41"/>
                        <a:gd name="T1" fmla="*/ 26 h 47"/>
                        <a:gd name="T2" fmla="*/ 0 w 41"/>
                        <a:gd name="T3" fmla="*/ 26 h 47"/>
                        <a:gd name="T4" fmla="*/ 3 w 41"/>
                        <a:gd name="T5" fmla="*/ 23 h 47"/>
                        <a:gd name="T6" fmla="*/ 6 w 41"/>
                        <a:gd name="T7" fmla="*/ 18 h 47"/>
                        <a:gd name="T8" fmla="*/ 9 w 41"/>
                        <a:gd name="T9" fmla="*/ 15 h 47"/>
                        <a:gd name="T10" fmla="*/ 12 w 41"/>
                        <a:gd name="T11" fmla="*/ 9 h 47"/>
                        <a:gd name="T12" fmla="*/ 12 w 41"/>
                        <a:gd name="T13" fmla="*/ 6 h 47"/>
                        <a:gd name="T14" fmla="*/ 15 w 41"/>
                        <a:gd name="T15" fmla="*/ 3 h 47"/>
                        <a:gd name="T16" fmla="*/ 15 w 41"/>
                        <a:gd name="T17" fmla="*/ 0 h 47"/>
                        <a:gd name="T18" fmla="*/ 15 w 41"/>
                        <a:gd name="T19" fmla="*/ 0 h 47"/>
                        <a:gd name="T20" fmla="*/ 41 w 41"/>
                        <a:gd name="T21" fmla="*/ 3 h 47"/>
                        <a:gd name="T22" fmla="*/ 41 w 41"/>
                        <a:gd name="T23" fmla="*/ 6 h 47"/>
                        <a:gd name="T24" fmla="*/ 41 w 41"/>
                        <a:gd name="T25" fmla="*/ 9 h 47"/>
                        <a:gd name="T26" fmla="*/ 38 w 41"/>
                        <a:gd name="T27" fmla="*/ 12 h 47"/>
                        <a:gd name="T28" fmla="*/ 38 w 41"/>
                        <a:gd name="T29" fmla="*/ 18 h 47"/>
                        <a:gd name="T30" fmla="*/ 35 w 41"/>
                        <a:gd name="T31" fmla="*/ 26 h 47"/>
                        <a:gd name="T32" fmla="*/ 29 w 41"/>
                        <a:gd name="T33" fmla="*/ 32 h 47"/>
                        <a:gd name="T34" fmla="*/ 23 w 41"/>
                        <a:gd name="T35" fmla="*/ 41 h 47"/>
                        <a:gd name="T36" fmla="*/ 17 w 41"/>
                        <a:gd name="T37" fmla="*/ 47 h 47"/>
                        <a:gd name="T38" fmla="*/ 17 w 41"/>
                        <a:gd name="T39" fmla="*/ 47 h 47"/>
                        <a:gd name="T40" fmla="*/ 0 w 41"/>
                        <a:gd name="T41" fmla="*/ 26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47"/>
                        <a:gd name="T65" fmla="*/ 41 w 41"/>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47">
                          <a:moveTo>
                            <a:pt x="0" y="26"/>
                          </a:moveTo>
                          <a:lnTo>
                            <a:pt x="0" y="26"/>
                          </a:lnTo>
                          <a:lnTo>
                            <a:pt x="3" y="23"/>
                          </a:lnTo>
                          <a:lnTo>
                            <a:pt x="6" y="18"/>
                          </a:lnTo>
                          <a:lnTo>
                            <a:pt x="9" y="15"/>
                          </a:lnTo>
                          <a:lnTo>
                            <a:pt x="12" y="9"/>
                          </a:lnTo>
                          <a:lnTo>
                            <a:pt x="12" y="6"/>
                          </a:lnTo>
                          <a:lnTo>
                            <a:pt x="15" y="3"/>
                          </a:lnTo>
                          <a:lnTo>
                            <a:pt x="15" y="0"/>
                          </a:lnTo>
                          <a:lnTo>
                            <a:pt x="41" y="3"/>
                          </a:lnTo>
                          <a:lnTo>
                            <a:pt x="41" y="6"/>
                          </a:lnTo>
                          <a:lnTo>
                            <a:pt x="41" y="9"/>
                          </a:lnTo>
                          <a:lnTo>
                            <a:pt x="38" y="12"/>
                          </a:lnTo>
                          <a:lnTo>
                            <a:pt x="38" y="18"/>
                          </a:lnTo>
                          <a:lnTo>
                            <a:pt x="35" y="26"/>
                          </a:lnTo>
                          <a:lnTo>
                            <a:pt x="29" y="32"/>
                          </a:lnTo>
                          <a:lnTo>
                            <a:pt x="23" y="41"/>
                          </a:lnTo>
                          <a:lnTo>
                            <a:pt x="17" y="47"/>
                          </a:lnTo>
                          <a:lnTo>
                            <a:pt x="0" y="26"/>
                          </a:lnTo>
                          <a:close/>
                        </a:path>
                      </a:pathLst>
                    </a:custGeom>
                    <a:solidFill>
                      <a:srgbClr val="000000"/>
                    </a:solidFill>
                    <a:ln w="9525">
                      <a:noFill/>
                      <a:round/>
                      <a:headEnd/>
                      <a:tailEnd/>
                    </a:ln>
                  </p:spPr>
                  <p:txBody>
                    <a:bodyPr/>
                    <a:lstStyle/>
                    <a:p>
                      <a:endParaRPr lang="en-US"/>
                    </a:p>
                  </p:txBody>
                </p:sp>
                <p:sp>
                  <p:nvSpPr>
                    <p:cNvPr id="18959" name="Freeform 157"/>
                    <p:cNvSpPr>
                      <a:spLocks/>
                    </p:cNvSpPr>
                    <p:nvPr/>
                  </p:nvSpPr>
                  <p:spPr bwMode="auto">
                    <a:xfrm>
                      <a:off x="4378" y="1691"/>
                      <a:ext cx="227" cy="108"/>
                    </a:xfrm>
                    <a:custGeom>
                      <a:avLst/>
                      <a:gdLst>
                        <a:gd name="T0" fmla="*/ 17 w 227"/>
                        <a:gd name="T1" fmla="*/ 76 h 108"/>
                        <a:gd name="T2" fmla="*/ 32 w 227"/>
                        <a:gd name="T3" fmla="*/ 79 h 108"/>
                        <a:gd name="T4" fmla="*/ 44 w 227"/>
                        <a:gd name="T5" fmla="*/ 79 h 108"/>
                        <a:gd name="T6" fmla="*/ 58 w 227"/>
                        <a:gd name="T7" fmla="*/ 79 h 108"/>
                        <a:gd name="T8" fmla="*/ 70 w 227"/>
                        <a:gd name="T9" fmla="*/ 79 h 108"/>
                        <a:gd name="T10" fmla="*/ 82 w 227"/>
                        <a:gd name="T11" fmla="*/ 79 h 108"/>
                        <a:gd name="T12" fmla="*/ 93 w 227"/>
                        <a:gd name="T13" fmla="*/ 76 h 108"/>
                        <a:gd name="T14" fmla="*/ 105 w 227"/>
                        <a:gd name="T15" fmla="*/ 70 h 108"/>
                        <a:gd name="T16" fmla="*/ 114 w 227"/>
                        <a:gd name="T17" fmla="*/ 67 h 108"/>
                        <a:gd name="T18" fmla="*/ 125 w 227"/>
                        <a:gd name="T19" fmla="*/ 61 h 108"/>
                        <a:gd name="T20" fmla="*/ 137 w 227"/>
                        <a:gd name="T21" fmla="*/ 56 h 108"/>
                        <a:gd name="T22" fmla="*/ 149 w 227"/>
                        <a:gd name="T23" fmla="*/ 50 h 108"/>
                        <a:gd name="T24" fmla="*/ 160 w 227"/>
                        <a:gd name="T25" fmla="*/ 41 h 108"/>
                        <a:gd name="T26" fmla="*/ 172 w 227"/>
                        <a:gd name="T27" fmla="*/ 32 h 108"/>
                        <a:gd name="T28" fmla="*/ 184 w 227"/>
                        <a:gd name="T29" fmla="*/ 24 h 108"/>
                        <a:gd name="T30" fmla="*/ 195 w 227"/>
                        <a:gd name="T31" fmla="*/ 12 h 108"/>
                        <a:gd name="T32" fmla="*/ 210 w 227"/>
                        <a:gd name="T33" fmla="*/ 0 h 108"/>
                        <a:gd name="T34" fmla="*/ 222 w 227"/>
                        <a:gd name="T35" fmla="*/ 26 h 108"/>
                        <a:gd name="T36" fmla="*/ 207 w 227"/>
                        <a:gd name="T37" fmla="*/ 38 h 108"/>
                        <a:gd name="T38" fmla="*/ 195 w 227"/>
                        <a:gd name="T39" fmla="*/ 50 h 108"/>
                        <a:gd name="T40" fmla="*/ 184 w 227"/>
                        <a:gd name="T41" fmla="*/ 58 h 108"/>
                        <a:gd name="T42" fmla="*/ 169 w 227"/>
                        <a:gd name="T43" fmla="*/ 67 h 108"/>
                        <a:gd name="T44" fmla="*/ 157 w 227"/>
                        <a:gd name="T45" fmla="*/ 76 h 108"/>
                        <a:gd name="T46" fmla="*/ 146 w 227"/>
                        <a:gd name="T47" fmla="*/ 82 h 108"/>
                        <a:gd name="T48" fmla="*/ 131 w 227"/>
                        <a:gd name="T49" fmla="*/ 87 h 108"/>
                        <a:gd name="T50" fmla="*/ 119 w 227"/>
                        <a:gd name="T51" fmla="*/ 93 h 108"/>
                        <a:gd name="T52" fmla="*/ 105 w 227"/>
                        <a:gd name="T53" fmla="*/ 99 h 108"/>
                        <a:gd name="T54" fmla="*/ 93 w 227"/>
                        <a:gd name="T55" fmla="*/ 102 h 108"/>
                        <a:gd name="T56" fmla="*/ 79 w 227"/>
                        <a:gd name="T57" fmla="*/ 105 h 108"/>
                        <a:gd name="T58" fmla="*/ 64 w 227"/>
                        <a:gd name="T59" fmla="*/ 108 h 108"/>
                        <a:gd name="T60" fmla="*/ 49 w 227"/>
                        <a:gd name="T61" fmla="*/ 108 h 108"/>
                        <a:gd name="T62" fmla="*/ 35 w 227"/>
                        <a:gd name="T63" fmla="*/ 105 h 108"/>
                        <a:gd name="T64" fmla="*/ 20 w 227"/>
                        <a:gd name="T65" fmla="*/ 105 h 108"/>
                        <a:gd name="T66" fmla="*/ 3 w 227"/>
                        <a:gd name="T67" fmla="*/ 96 h 108"/>
                        <a:gd name="T68" fmla="*/ 6 w 227"/>
                        <a:gd name="T69" fmla="*/ 99 h 108"/>
                        <a:gd name="T70" fmla="*/ 0 w 227"/>
                        <a:gd name="T71" fmla="*/ 93 h 108"/>
                        <a:gd name="T72" fmla="*/ 3 w 227"/>
                        <a:gd name="T73" fmla="*/ 82 h 108"/>
                        <a:gd name="T74" fmla="*/ 11 w 227"/>
                        <a:gd name="T75" fmla="*/ 76 h 108"/>
                        <a:gd name="T76" fmla="*/ 26 w 227"/>
                        <a:gd name="T77" fmla="*/ 85 h 1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7"/>
                        <a:gd name="T118" fmla="*/ 0 h 108"/>
                        <a:gd name="T119" fmla="*/ 227 w 227"/>
                        <a:gd name="T120" fmla="*/ 108 h 1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7" h="108">
                          <a:moveTo>
                            <a:pt x="26" y="85"/>
                          </a:moveTo>
                          <a:lnTo>
                            <a:pt x="17" y="76"/>
                          </a:lnTo>
                          <a:lnTo>
                            <a:pt x="23" y="79"/>
                          </a:lnTo>
                          <a:lnTo>
                            <a:pt x="32" y="79"/>
                          </a:lnTo>
                          <a:lnTo>
                            <a:pt x="38" y="79"/>
                          </a:lnTo>
                          <a:lnTo>
                            <a:pt x="44" y="79"/>
                          </a:lnTo>
                          <a:lnTo>
                            <a:pt x="49" y="79"/>
                          </a:lnTo>
                          <a:lnTo>
                            <a:pt x="58" y="79"/>
                          </a:lnTo>
                          <a:lnTo>
                            <a:pt x="64" y="79"/>
                          </a:lnTo>
                          <a:lnTo>
                            <a:pt x="70" y="79"/>
                          </a:lnTo>
                          <a:lnTo>
                            <a:pt x="76" y="79"/>
                          </a:lnTo>
                          <a:lnTo>
                            <a:pt x="82" y="79"/>
                          </a:lnTo>
                          <a:lnTo>
                            <a:pt x="87" y="76"/>
                          </a:lnTo>
                          <a:lnTo>
                            <a:pt x="93" y="76"/>
                          </a:lnTo>
                          <a:lnTo>
                            <a:pt x="99" y="73"/>
                          </a:lnTo>
                          <a:lnTo>
                            <a:pt x="105" y="70"/>
                          </a:lnTo>
                          <a:lnTo>
                            <a:pt x="108" y="70"/>
                          </a:lnTo>
                          <a:lnTo>
                            <a:pt x="114" y="67"/>
                          </a:lnTo>
                          <a:lnTo>
                            <a:pt x="119" y="64"/>
                          </a:lnTo>
                          <a:lnTo>
                            <a:pt x="125" y="61"/>
                          </a:lnTo>
                          <a:lnTo>
                            <a:pt x="131" y="58"/>
                          </a:lnTo>
                          <a:lnTo>
                            <a:pt x="137" y="56"/>
                          </a:lnTo>
                          <a:lnTo>
                            <a:pt x="143" y="53"/>
                          </a:lnTo>
                          <a:lnTo>
                            <a:pt x="149" y="50"/>
                          </a:lnTo>
                          <a:lnTo>
                            <a:pt x="154" y="44"/>
                          </a:lnTo>
                          <a:lnTo>
                            <a:pt x="160" y="41"/>
                          </a:lnTo>
                          <a:lnTo>
                            <a:pt x="166" y="38"/>
                          </a:lnTo>
                          <a:lnTo>
                            <a:pt x="172" y="32"/>
                          </a:lnTo>
                          <a:lnTo>
                            <a:pt x="178" y="26"/>
                          </a:lnTo>
                          <a:lnTo>
                            <a:pt x="184" y="24"/>
                          </a:lnTo>
                          <a:lnTo>
                            <a:pt x="190" y="18"/>
                          </a:lnTo>
                          <a:lnTo>
                            <a:pt x="195" y="12"/>
                          </a:lnTo>
                          <a:lnTo>
                            <a:pt x="204" y="6"/>
                          </a:lnTo>
                          <a:lnTo>
                            <a:pt x="210" y="0"/>
                          </a:lnTo>
                          <a:lnTo>
                            <a:pt x="227" y="21"/>
                          </a:lnTo>
                          <a:lnTo>
                            <a:pt x="222" y="26"/>
                          </a:lnTo>
                          <a:lnTo>
                            <a:pt x="213" y="32"/>
                          </a:lnTo>
                          <a:lnTo>
                            <a:pt x="207" y="38"/>
                          </a:lnTo>
                          <a:lnTo>
                            <a:pt x="201" y="44"/>
                          </a:lnTo>
                          <a:lnTo>
                            <a:pt x="195" y="50"/>
                          </a:lnTo>
                          <a:lnTo>
                            <a:pt x="190" y="53"/>
                          </a:lnTo>
                          <a:lnTo>
                            <a:pt x="184" y="58"/>
                          </a:lnTo>
                          <a:lnTo>
                            <a:pt x="175" y="61"/>
                          </a:lnTo>
                          <a:lnTo>
                            <a:pt x="169" y="67"/>
                          </a:lnTo>
                          <a:lnTo>
                            <a:pt x="163" y="70"/>
                          </a:lnTo>
                          <a:lnTo>
                            <a:pt x="157" y="76"/>
                          </a:lnTo>
                          <a:lnTo>
                            <a:pt x="152" y="79"/>
                          </a:lnTo>
                          <a:lnTo>
                            <a:pt x="146" y="82"/>
                          </a:lnTo>
                          <a:lnTo>
                            <a:pt x="140" y="85"/>
                          </a:lnTo>
                          <a:lnTo>
                            <a:pt x="131" y="87"/>
                          </a:lnTo>
                          <a:lnTo>
                            <a:pt x="125" y="90"/>
                          </a:lnTo>
                          <a:lnTo>
                            <a:pt x="119" y="93"/>
                          </a:lnTo>
                          <a:lnTo>
                            <a:pt x="111" y="96"/>
                          </a:lnTo>
                          <a:lnTo>
                            <a:pt x="105" y="99"/>
                          </a:lnTo>
                          <a:lnTo>
                            <a:pt x="99" y="102"/>
                          </a:lnTo>
                          <a:lnTo>
                            <a:pt x="93" y="102"/>
                          </a:lnTo>
                          <a:lnTo>
                            <a:pt x="84" y="105"/>
                          </a:lnTo>
                          <a:lnTo>
                            <a:pt x="79" y="105"/>
                          </a:lnTo>
                          <a:lnTo>
                            <a:pt x="73" y="105"/>
                          </a:lnTo>
                          <a:lnTo>
                            <a:pt x="64" y="108"/>
                          </a:lnTo>
                          <a:lnTo>
                            <a:pt x="58" y="108"/>
                          </a:lnTo>
                          <a:lnTo>
                            <a:pt x="49" y="108"/>
                          </a:lnTo>
                          <a:lnTo>
                            <a:pt x="44" y="108"/>
                          </a:lnTo>
                          <a:lnTo>
                            <a:pt x="35" y="105"/>
                          </a:lnTo>
                          <a:lnTo>
                            <a:pt x="29" y="105"/>
                          </a:lnTo>
                          <a:lnTo>
                            <a:pt x="20" y="105"/>
                          </a:lnTo>
                          <a:lnTo>
                            <a:pt x="11" y="102"/>
                          </a:lnTo>
                          <a:lnTo>
                            <a:pt x="3" y="96"/>
                          </a:lnTo>
                          <a:lnTo>
                            <a:pt x="11" y="102"/>
                          </a:lnTo>
                          <a:lnTo>
                            <a:pt x="6" y="99"/>
                          </a:lnTo>
                          <a:lnTo>
                            <a:pt x="3" y="96"/>
                          </a:lnTo>
                          <a:lnTo>
                            <a:pt x="0" y="93"/>
                          </a:lnTo>
                          <a:lnTo>
                            <a:pt x="3" y="87"/>
                          </a:lnTo>
                          <a:lnTo>
                            <a:pt x="3" y="82"/>
                          </a:lnTo>
                          <a:lnTo>
                            <a:pt x="6" y="79"/>
                          </a:lnTo>
                          <a:lnTo>
                            <a:pt x="11" y="76"/>
                          </a:lnTo>
                          <a:lnTo>
                            <a:pt x="17" y="76"/>
                          </a:lnTo>
                          <a:lnTo>
                            <a:pt x="26" y="85"/>
                          </a:lnTo>
                          <a:close/>
                        </a:path>
                      </a:pathLst>
                    </a:custGeom>
                    <a:solidFill>
                      <a:srgbClr val="000000"/>
                    </a:solidFill>
                    <a:ln w="9525">
                      <a:noFill/>
                      <a:round/>
                      <a:headEnd/>
                      <a:tailEnd/>
                    </a:ln>
                  </p:spPr>
                  <p:txBody>
                    <a:bodyPr/>
                    <a:lstStyle/>
                    <a:p>
                      <a:endParaRPr lang="en-US"/>
                    </a:p>
                  </p:txBody>
                </p:sp>
                <p:sp>
                  <p:nvSpPr>
                    <p:cNvPr id="18960" name="Freeform 158"/>
                    <p:cNvSpPr>
                      <a:spLocks/>
                    </p:cNvSpPr>
                    <p:nvPr/>
                  </p:nvSpPr>
                  <p:spPr bwMode="auto">
                    <a:xfrm>
                      <a:off x="4375" y="1654"/>
                      <a:ext cx="117" cy="133"/>
                    </a:xfrm>
                    <a:custGeom>
                      <a:avLst/>
                      <a:gdLst>
                        <a:gd name="T0" fmla="*/ 117 w 117"/>
                        <a:gd name="T1" fmla="*/ 23 h 133"/>
                        <a:gd name="T2" fmla="*/ 117 w 117"/>
                        <a:gd name="T3" fmla="*/ 23 h 133"/>
                        <a:gd name="T4" fmla="*/ 108 w 117"/>
                        <a:gd name="T5" fmla="*/ 26 h 133"/>
                        <a:gd name="T6" fmla="*/ 99 w 117"/>
                        <a:gd name="T7" fmla="*/ 31 h 133"/>
                        <a:gd name="T8" fmla="*/ 90 w 117"/>
                        <a:gd name="T9" fmla="*/ 37 h 133"/>
                        <a:gd name="T10" fmla="*/ 82 w 117"/>
                        <a:gd name="T11" fmla="*/ 43 h 133"/>
                        <a:gd name="T12" fmla="*/ 73 w 117"/>
                        <a:gd name="T13" fmla="*/ 49 h 133"/>
                        <a:gd name="T14" fmla="*/ 64 w 117"/>
                        <a:gd name="T15" fmla="*/ 58 h 133"/>
                        <a:gd name="T16" fmla="*/ 55 w 117"/>
                        <a:gd name="T17" fmla="*/ 63 h 133"/>
                        <a:gd name="T18" fmla="*/ 47 w 117"/>
                        <a:gd name="T19" fmla="*/ 69 h 133"/>
                        <a:gd name="T20" fmla="*/ 41 w 117"/>
                        <a:gd name="T21" fmla="*/ 78 h 133"/>
                        <a:gd name="T22" fmla="*/ 35 w 117"/>
                        <a:gd name="T23" fmla="*/ 84 h 133"/>
                        <a:gd name="T24" fmla="*/ 32 w 117"/>
                        <a:gd name="T25" fmla="*/ 90 h 133"/>
                        <a:gd name="T26" fmla="*/ 29 w 117"/>
                        <a:gd name="T27" fmla="*/ 95 h 133"/>
                        <a:gd name="T28" fmla="*/ 26 w 117"/>
                        <a:gd name="T29" fmla="*/ 104 h 133"/>
                        <a:gd name="T30" fmla="*/ 26 w 117"/>
                        <a:gd name="T31" fmla="*/ 107 h 133"/>
                        <a:gd name="T32" fmla="*/ 26 w 117"/>
                        <a:gd name="T33" fmla="*/ 113 h 133"/>
                        <a:gd name="T34" fmla="*/ 29 w 117"/>
                        <a:gd name="T35" fmla="*/ 122 h 133"/>
                        <a:gd name="T36" fmla="*/ 6 w 117"/>
                        <a:gd name="T37" fmla="*/ 133 h 133"/>
                        <a:gd name="T38" fmla="*/ 0 w 117"/>
                        <a:gd name="T39" fmla="*/ 122 h 133"/>
                        <a:gd name="T40" fmla="*/ 0 w 117"/>
                        <a:gd name="T41" fmla="*/ 110 h 133"/>
                        <a:gd name="T42" fmla="*/ 0 w 117"/>
                        <a:gd name="T43" fmla="*/ 98 h 133"/>
                        <a:gd name="T44" fmla="*/ 3 w 117"/>
                        <a:gd name="T45" fmla="*/ 87 h 133"/>
                        <a:gd name="T46" fmla="*/ 6 w 117"/>
                        <a:gd name="T47" fmla="*/ 78 h 133"/>
                        <a:gd name="T48" fmla="*/ 14 w 117"/>
                        <a:gd name="T49" fmla="*/ 69 h 133"/>
                        <a:gd name="T50" fmla="*/ 20 w 117"/>
                        <a:gd name="T51" fmla="*/ 58 h 133"/>
                        <a:gd name="T52" fmla="*/ 29 w 117"/>
                        <a:gd name="T53" fmla="*/ 52 h 133"/>
                        <a:gd name="T54" fmla="*/ 38 w 117"/>
                        <a:gd name="T55" fmla="*/ 43 h 133"/>
                        <a:gd name="T56" fmla="*/ 47 w 117"/>
                        <a:gd name="T57" fmla="*/ 34 h 133"/>
                        <a:gd name="T58" fmla="*/ 55 w 117"/>
                        <a:gd name="T59" fmla="*/ 29 h 133"/>
                        <a:gd name="T60" fmla="*/ 67 w 117"/>
                        <a:gd name="T61" fmla="*/ 23 h 133"/>
                        <a:gd name="T62" fmla="*/ 76 w 117"/>
                        <a:gd name="T63" fmla="*/ 14 h 133"/>
                        <a:gd name="T64" fmla="*/ 85 w 117"/>
                        <a:gd name="T65" fmla="*/ 8 h 133"/>
                        <a:gd name="T66" fmla="*/ 96 w 117"/>
                        <a:gd name="T67" fmla="*/ 2 h 133"/>
                        <a:gd name="T68" fmla="*/ 105 w 117"/>
                        <a:gd name="T69" fmla="*/ 0 h 133"/>
                        <a:gd name="T70" fmla="*/ 105 w 117"/>
                        <a:gd name="T71" fmla="*/ 0 h 133"/>
                        <a:gd name="T72" fmla="*/ 117 w 117"/>
                        <a:gd name="T73" fmla="*/ 23 h 1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
                        <a:gd name="T112" fmla="*/ 0 h 133"/>
                        <a:gd name="T113" fmla="*/ 117 w 117"/>
                        <a:gd name="T114" fmla="*/ 133 h 1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 h="133">
                          <a:moveTo>
                            <a:pt x="117" y="23"/>
                          </a:moveTo>
                          <a:lnTo>
                            <a:pt x="117" y="23"/>
                          </a:lnTo>
                          <a:lnTo>
                            <a:pt x="108" y="26"/>
                          </a:lnTo>
                          <a:lnTo>
                            <a:pt x="99" y="31"/>
                          </a:lnTo>
                          <a:lnTo>
                            <a:pt x="90" y="37"/>
                          </a:lnTo>
                          <a:lnTo>
                            <a:pt x="82" y="43"/>
                          </a:lnTo>
                          <a:lnTo>
                            <a:pt x="73" y="49"/>
                          </a:lnTo>
                          <a:lnTo>
                            <a:pt x="64" y="58"/>
                          </a:lnTo>
                          <a:lnTo>
                            <a:pt x="55" y="63"/>
                          </a:lnTo>
                          <a:lnTo>
                            <a:pt x="47" y="69"/>
                          </a:lnTo>
                          <a:lnTo>
                            <a:pt x="41" y="78"/>
                          </a:lnTo>
                          <a:lnTo>
                            <a:pt x="35" y="84"/>
                          </a:lnTo>
                          <a:lnTo>
                            <a:pt x="32" y="90"/>
                          </a:lnTo>
                          <a:lnTo>
                            <a:pt x="29" y="95"/>
                          </a:lnTo>
                          <a:lnTo>
                            <a:pt x="26" y="104"/>
                          </a:lnTo>
                          <a:lnTo>
                            <a:pt x="26" y="107"/>
                          </a:lnTo>
                          <a:lnTo>
                            <a:pt x="26" y="113"/>
                          </a:lnTo>
                          <a:lnTo>
                            <a:pt x="29" y="122"/>
                          </a:lnTo>
                          <a:lnTo>
                            <a:pt x="6" y="133"/>
                          </a:lnTo>
                          <a:lnTo>
                            <a:pt x="0" y="122"/>
                          </a:lnTo>
                          <a:lnTo>
                            <a:pt x="0" y="110"/>
                          </a:lnTo>
                          <a:lnTo>
                            <a:pt x="0" y="98"/>
                          </a:lnTo>
                          <a:lnTo>
                            <a:pt x="3" y="87"/>
                          </a:lnTo>
                          <a:lnTo>
                            <a:pt x="6" y="78"/>
                          </a:lnTo>
                          <a:lnTo>
                            <a:pt x="14" y="69"/>
                          </a:lnTo>
                          <a:lnTo>
                            <a:pt x="20" y="58"/>
                          </a:lnTo>
                          <a:lnTo>
                            <a:pt x="29" y="52"/>
                          </a:lnTo>
                          <a:lnTo>
                            <a:pt x="38" y="43"/>
                          </a:lnTo>
                          <a:lnTo>
                            <a:pt x="47" y="34"/>
                          </a:lnTo>
                          <a:lnTo>
                            <a:pt x="55" y="29"/>
                          </a:lnTo>
                          <a:lnTo>
                            <a:pt x="67" y="23"/>
                          </a:lnTo>
                          <a:lnTo>
                            <a:pt x="76" y="14"/>
                          </a:lnTo>
                          <a:lnTo>
                            <a:pt x="85" y="8"/>
                          </a:lnTo>
                          <a:lnTo>
                            <a:pt x="96" y="2"/>
                          </a:lnTo>
                          <a:lnTo>
                            <a:pt x="105" y="0"/>
                          </a:lnTo>
                          <a:lnTo>
                            <a:pt x="117" y="23"/>
                          </a:lnTo>
                          <a:close/>
                        </a:path>
                      </a:pathLst>
                    </a:custGeom>
                    <a:solidFill>
                      <a:srgbClr val="000000"/>
                    </a:solidFill>
                    <a:ln w="9525">
                      <a:noFill/>
                      <a:round/>
                      <a:headEnd/>
                      <a:tailEnd/>
                    </a:ln>
                  </p:spPr>
                  <p:txBody>
                    <a:bodyPr/>
                    <a:lstStyle/>
                    <a:p>
                      <a:endParaRPr lang="en-US"/>
                    </a:p>
                  </p:txBody>
                </p:sp>
                <p:sp>
                  <p:nvSpPr>
                    <p:cNvPr id="18961" name="Freeform 159"/>
                    <p:cNvSpPr>
                      <a:spLocks/>
                    </p:cNvSpPr>
                    <p:nvPr/>
                  </p:nvSpPr>
                  <p:spPr bwMode="auto">
                    <a:xfrm>
                      <a:off x="4387" y="1651"/>
                      <a:ext cx="227" cy="133"/>
                    </a:xfrm>
                    <a:custGeom>
                      <a:avLst/>
                      <a:gdLst>
                        <a:gd name="T0" fmla="*/ 99 w 227"/>
                        <a:gd name="T1" fmla="*/ 14 h 133"/>
                        <a:gd name="T2" fmla="*/ 116 w 227"/>
                        <a:gd name="T3" fmla="*/ 5 h 133"/>
                        <a:gd name="T4" fmla="*/ 131 w 227"/>
                        <a:gd name="T5" fmla="*/ 3 h 133"/>
                        <a:gd name="T6" fmla="*/ 145 w 227"/>
                        <a:gd name="T7" fmla="*/ 0 h 133"/>
                        <a:gd name="T8" fmla="*/ 160 w 227"/>
                        <a:gd name="T9" fmla="*/ 3 h 133"/>
                        <a:gd name="T10" fmla="*/ 178 w 227"/>
                        <a:gd name="T11" fmla="*/ 5 h 133"/>
                        <a:gd name="T12" fmla="*/ 192 w 227"/>
                        <a:gd name="T13" fmla="*/ 8 h 133"/>
                        <a:gd name="T14" fmla="*/ 210 w 227"/>
                        <a:gd name="T15" fmla="*/ 11 h 133"/>
                        <a:gd name="T16" fmla="*/ 227 w 227"/>
                        <a:gd name="T17" fmla="*/ 14 h 133"/>
                        <a:gd name="T18" fmla="*/ 227 w 227"/>
                        <a:gd name="T19" fmla="*/ 17 h 133"/>
                        <a:gd name="T20" fmla="*/ 227 w 227"/>
                        <a:gd name="T21" fmla="*/ 20 h 133"/>
                        <a:gd name="T22" fmla="*/ 227 w 227"/>
                        <a:gd name="T23" fmla="*/ 23 h 133"/>
                        <a:gd name="T24" fmla="*/ 224 w 227"/>
                        <a:gd name="T25" fmla="*/ 29 h 133"/>
                        <a:gd name="T26" fmla="*/ 221 w 227"/>
                        <a:gd name="T27" fmla="*/ 34 h 133"/>
                        <a:gd name="T28" fmla="*/ 218 w 227"/>
                        <a:gd name="T29" fmla="*/ 40 h 133"/>
                        <a:gd name="T30" fmla="*/ 216 w 227"/>
                        <a:gd name="T31" fmla="*/ 46 h 133"/>
                        <a:gd name="T32" fmla="*/ 210 w 227"/>
                        <a:gd name="T33" fmla="*/ 52 h 133"/>
                        <a:gd name="T34" fmla="*/ 183 w 227"/>
                        <a:gd name="T35" fmla="*/ 72 h 133"/>
                        <a:gd name="T36" fmla="*/ 160 w 227"/>
                        <a:gd name="T37" fmla="*/ 93 h 133"/>
                        <a:gd name="T38" fmla="*/ 134 w 227"/>
                        <a:gd name="T39" fmla="*/ 107 h 133"/>
                        <a:gd name="T40" fmla="*/ 110 w 227"/>
                        <a:gd name="T41" fmla="*/ 119 h 133"/>
                        <a:gd name="T42" fmla="*/ 87 w 227"/>
                        <a:gd name="T43" fmla="*/ 127 h 133"/>
                        <a:gd name="T44" fmla="*/ 61 w 227"/>
                        <a:gd name="T45" fmla="*/ 133 h 133"/>
                        <a:gd name="T46" fmla="*/ 35 w 227"/>
                        <a:gd name="T47" fmla="*/ 133 h 133"/>
                        <a:gd name="T48" fmla="*/ 5 w 227"/>
                        <a:gd name="T49" fmla="*/ 130 h 133"/>
                        <a:gd name="T50" fmla="*/ 0 w 227"/>
                        <a:gd name="T51" fmla="*/ 113 h 133"/>
                        <a:gd name="T52" fmla="*/ 2 w 227"/>
                        <a:gd name="T53" fmla="*/ 96 h 133"/>
                        <a:gd name="T54" fmla="*/ 11 w 227"/>
                        <a:gd name="T55" fmla="*/ 78 h 133"/>
                        <a:gd name="T56" fmla="*/ 26 w 227"/>
                        <a:gd name="T57" fmla="*/ 64 h 133"/>
                        <a:gd name="T58" fmla="*/ 43 w 227"/>
                        <a:gd name="T59" fmla="*/ 49 h 133"/>
                        <a:gd name="T60" fmla="*/ 61 w 227"/>
                        <a:gd name="T61" fmla="*/ 34 h 133"/>
                        <a:gd name="T62" fmla="*/ 81 w 227"/>
                        <a:gd name="T63" fmla="*/ 23 h 133"/>
                        <a:gd name="T64" fmla="*/ 99 w 227"/>
                        <a:gd name="T65" fmla="*/ 14 h 1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133"/>
                        <a:gd name="T101" fmla="*/ 227 w 227"/>
                        <a:gd name="T102" fmla="*/ 133 h 1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133">
                          <a:moveTo>
                            <a:pt x="99" y="14"/>
                          </a:moveTo>
                          <a:lnTo>
                            <a:pt x="116" y="5"/>
                          </a:lnTo>
                          <a:lnTo>
                            <a:pt x="131" y="3"/>
                          </a:lnTo>
                          <a:lnTo>
                            <a:pt x="145" y="0"/>
                          </a:lnTo>
                          <a:lnTo>
                            <a:pt x="160" y="3"/>
                          </a:lnTo>
                          <a:lnTo>
                            <a:pt x="178" y="5"/>
                          </a:lnTo>
                          <a:lnTo>
                            <a:pt x="192" y="8"/>
                          </a:lnTo>
                          <a:lnTo>
                            <a:pt x="210" y="11"/>
                          </a:lnTo>
                          <a:lnTo>
                            <a:pt x="227" y="14"/>
                          </a:lnTo>
                          <a:lnTo>
                            <a:pt x="227" y="17"/>
                          </a:lnTo>
                          <a:lnTo>
                            <a:pt x="227" y="20"/>
                          </a:lnTo>
                          <a:lnTo>
                            <a:pt x="227" y="23"/>
                          </a:lnTo>
                          <a:lnTo>
                            <a:pt x="224" y="29"/>
                          </a:lnTo>
                          <a:lnTo>
                            <a:pt x="221" y="34"/>
                          </a:lnTo>
                          <a:lnTo>
                            <a:pt x="218" y="40"/>
                          </a:lnTo>
                          <a:lnTo>
                            <a:pt x="216" y="46"/>
                          </a:lnTo>
                          <a:lnTo>
                            <a:pt x="210" y="52"/>
                          </a:lnTo>
                          <a:lnTo>
                            <a:pt x="183" y="72"/>
                          </a:lnTo>
                          <a:lnTo>
                            <a:pt x="160" y="93"/>
                          </a:lnTo>
                          <a:lnTo>
                            <a:pt x="134" y="107"/>
                          </a:lnTo>
                          <a:lnTo>
                            <a:pt x="110" y="119"/>
                          </a:lnTo>
                          <a:lnTo>
                            <a:pt x="87" y="127"/>
                          </a:lnTo>
                          <a:lnTo>
                            <a:pt x="61" y="133"/>
                          </a:lnTo>
                          <a:lnTo>
                            <a:pt x="35" y="133"/>
                          </a:lnTo>
                          <a:lnTo>
                            <a:pt x="5" y="130"/>
                          </a:lnTo>
                          <a:lnTo>
                            <a:pt x="0" y="113"/>
                          </a:lnTo>
                          <a:lnTo>
                            <a:pt x="2" y="96"/>
                          </a:lnTo>
                          <a:lnTo>
                            <a:pt x="11" y="78"/>
                          </a:lnTo>
                          <a:lnTo>
                            <a:pt x="26" y="64"/>
                          </a:lnTo>
                          <a:lnTo>
                            <a:pt x="43" y="49"/>
                          </a:lnTo>
                          <a:lnTo>
                            <a:pt x="61" y="34"/>
                          </a:lnTo>
                          <a:lnTo>
                            <a:pt x="81" y="23"/>
                          </a:lnTo>
                          <a:lnTo>
                            <a:pt x="99" y="14"/>
                          </a:lnTo>
                          <a:close/>
                        </a:path>
                      </a:pathLst>
                    </a:custGeom>
                    <a:solidFill>
                      <a:srgbClr val="FFFFFF"/>
                    </a:solidFill>
                    <a:ln w="9525">
                      <a:noFill/>
                      <a:round/>
                      <a:headEnd/>
                      <a:tailEnd/>
                    </a:ln>
                  </p:spPr>
                  <p:txBody>
                    <a:bodyPr/>
                    <a:lstStyle/>
                    <a:p>
                      <a:endParaRPr lang="en-US"/>
                    </a:p>
                  </p:txBody>
                </p:sp>
                <p:sp>
                  <p:nvSpPr>
                    <p:cNvPr id="18962" name="Freeform 160"/>
                    <p:cNvSpPr>
                      <a:spLocks/>
                    </p:cNvSpPr>
                    <p:nvPr/>
                  </p:nvSpPr>
                  <p:spPr bwMode="auto">
                    <a:xfrm>
                      <a:off x="4387" y="1654"/>
                      <a:ext cx="227" cy="127"/>
                    </a:xfrm>
                    <a:custGeom>
                      <a:avLst/>
                      <a:gdLst>
                        <a:gd name="T0" fmla="*/ 227 w 227"/>
                        <a:gd name="T1" fmla="*/ 14 h 127"/>
                        <a:gd name="T2" fmla="*/ 224 w 227"/>
                        <a:gd name="T3" fmla="*/ 11 h 127"/>
                        <a:gd name="T4" fmla="*/ 216 w 227"/>
                        <a:gd name="T5" fmla="*/ 8 h 127"/>
                        <a:gd name="T6" fmla="*/ 204 w 227"/>
                        <a:gd name="T7" fmla="*/ 5 h 127"/>
                        <a:gd name="T8" fmla="*/ 186 w 227"/>
                        <a:gd name="T9" fmla="*/ 2 h 127"/>
                        <a:gd name="T10" fmla="*/ 169 w 227"/>
                        <a:gd name="T11" fmla="*/ 0 h 127"/>
                        <a:gd name="T12" fmla="*/ 151 w 227"/>
                        <a:gd name="T13" fmla="*/ 0 h 127"/>
                        <a:gd name="T14" fmla="*/ 131 w 227"/>
                        <a:gd name="T15" fmla="*/ 0 h 127"/>
                        <a:gd name="T16" fmla="*/ 116 w 227"/>
                        <a:gd name="T17" fmla="*/ 5 h 127"/>
                        <a:gd name="T18" fmla="*/ 105 w 227"/>
                        <a:gd name="T19" fmla="*/ 8 h 127"/>
                        <a:gd name="T20" fmla="*/ 93 w 227"/>
                        <a:gd name="T21" fmla="*/ 14 h 127"/>
                        <a:gd name="T22" fmla="*/ 84 w 227"/>
                        <a:gd name="T23" fmla="*/ 17 h 127"/>
                        <a:gd name="T24" fmla="*/ 75 w 227"/>
                        <a:gd name="T25" fmla="*/ 23 h 127"/>
                        <a:gd name="T26" fmla="*/ 70 w 227"/>
                        <a:gd name="T27" fmla="*/ 29 h 127"/>
                        <a:gd name="T28" fmla="*/ 61 w 227"/>
                        <a:gd name="T29" fmla="*/ 34 h 127"/>
                        <a:gd name="T30" fmla="*/ 55 w 227"/>
                        <a:gd name="T31" fmla="*/ 37 h 127"/>
                        <a:gd name="T32" fmla="*/ 49 w 227"/>
                        <a:gd name="T33" fmla="*/ 43 h 127"/>
                        <a:gd name="T34" fmla="*/ 26 w 227"/>
                        <a:gd name="T35" fmla="*/ 63 h 127"/>
                        <a:gd name="T36" fmla="*/ 8 w 227"/>
                        <a:gd name="T37" fmla="*/ 78 h 127"/>
                        <a:gd name="T38" fmla="*/ 2 w 227"/>
                        <a:gd name="T39" fmla="*/ 93 h 127"/>
                        <a:gd name="T40" fmla="*/ 0 w 227"/>
                        <a:gd name="T41" fmla="*/ 104 h 127"/>
                        <a:gd name="T42" fmla="*/ 0 w 227"/>
                        <a:gd name="T43" fmla="*/ 113 h 127"/>
                        <a:gd name="T44" fmla="*/ 2 w 227"/>
                        <a:gd name="T45" fmla="*/ 122 h 127"/>
                        <a:gd name="T46" fmla="*/ 8 w 227"/>
                        <a:gd name="T47" fmla="*/ 124 h 127"/>
                        <a:gd name="T48" fmla="*/ 8 w 227"/>
                        <a:gd name="T49" fmla="*/ 127 h 127"/>
                        <a:gd name="T50" fmla="*/ 35 w 227"/>
                        <a:gd name="T51" fmla="*/ 104 h 127"/>
                        <a:gd name="T52" fmla="*/ 55 w 227"/>
                        <a:gd name="T53" fmla="*/ 84 h 127"/>
                        <a:gd name="T54" fmla="*/ 75 w 227"/>
                        <a:gd name="T55" fmla="*/ 69 h 127"/>
                        <a:gd name="T56" fmla="*/ 96 w 227"/>
                        <a:gd name="T57" fmla="*/ 58 h 127"/>
                        <a:gd name="T58" fmla="*/ 110 w 227"/>
                        <a:gd name="T59" fmla="*/ 49 h 127"/>
                        <a:gd name="T60" fmla="*/ 122 w 227"/>
                        <a:gd name="T61" fmla="*/ 43 h 127"/>
                        <a:gd name="T62" fmla="*/ 131 w 227"/>
                        <a:gd name="T63" fmla="*/ 37 h 127"/>
                        <a:gd name="T64" fmla="*/ 140 w 227"/>
                        <a:gd name="T65" fmla="*/ 34 h 127"/>
                        <a:gd name="T66" fmla="*/ 148 w 227"/>
                        <a:gd name="T67" fmla="*/ 31 h 127"/>
                        <a:gd name="T68" fmla="*/ 160 w 227"/>
                        <a:gd name="T69" fmla="*/ 29 h 127"/>
                        <a:gd name="T70" fmla="*/ 175 w 227"/>
                        <a:gd name="T71" fmla="*/ 23 h 127"/>
                        <a:gd name="T72" fmla="*/ 189 w 227"/>
                        <a:gd name="T73" fmla="*/ 20 h 127"/>
                        <a:gd name="T74" fmla="*/ 204 w 227"/>
                        <a:gd name="T75" fmla="*/ 17 h 127"/>
                        <a:gd name="T76" fmla="*/ 216 w 227"/>
                        <a:gd name="T77" fmla="*/ 14 h 127"/>
                        <a:gd name="T78" fmla="*/ 224 w 227"/>
                        <a:gd name="T79" fmla="*/ 14 h 127"/>
                        <a:gd name="T80" fmla="*/ 227 w 227"/>
                        <a:gd name="T81" fmla="*/ 14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7"/>
                        <a:gd name="T124" fmla="*/ 0 h 127"/>
                        <a:gd name="T125" fmla="*/ 227 w 227"/>
                        <a:gd name="T126" fmla="*/ 127 h 1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7" h="127">
                          <a:moveTo>
                            <a:pt x="227" y="14"/>
                          </a:moveTo>
                          <a:lnTo>
                            <a:pt x="224" y="11"/>
                          </a:lnTo>
                          <a:lnTo>
                            <a:pt x="216" y="8"/>
                          </a:lnTo>
                          <a:lnTo>
                            <a:pt x="204" y="5"/>
                          </a:lnTo>
                          <a:lnTo>
                            <a:pt x="186" y="2"/>
                          </a:lnTo>
                          <a:lnTo>
                            <a:pt x="169" y="0"/>
                          </a:lnTo>
                          <a:lnTo>
                            <a:pt x="151" y="0"/>
                          </a:lnTo>
                          <a:lnTo>
                            <a:pt x="131" y="0"/>
                          </a:lnTo>
                          <a:lnTo>
                            <a:pt x="116" y="5"/>
                          </a:lnTo>
                          <a:lnTo>
                            <a:pt x="105" y="8"/>
                          </a:lnTo>
                          <a:lnTo>
                            <a:pt x="93" y="14"/>
                          </a:lnTo>
                          <a:lnTo>
                            <a:pt x="84" y="17"/>
                          </a:lnTo>
                          <a:lnTo>
                            <a:pt x="75" y="23"/>
                          </a:lnTo>
                          <a:lnTo>
                            <a:pt x="70" y="29"/>
                          </a:lnTo>
                          <a:lnTo>
                            <a:pt x="61" y="34"/>
                          </a:lnTo>
                          <a:lnTo>
                            <a:pt x="55" y="37"/>
                          </a:lnTo>
                          <a:lnTo>
                            <a:pt x="49" y="43"/>
                          </a:lnTo>
                          <a:lnTo>
                            <a:pt x="26" y="63"/>
                          </a:lnTo>
                          <a:lnTo>
                            <a:pt x="8" y="78"/>
                          </a:lnTo>
                          <a:lnTo>
                            <a:pt x="2" y="93"/>
                          </a:lnTo>
                          <a:lnTo>
                            <a:pt x="0" y="104"/>
                          </a:lnTo>
                          <a:lnTo>
                            <a:pt x="0" y="113"/>
                          </a:lnTo>
                          <a:lnTo>
                            <a:pt x="2" y="122"/>
                          </a:lnTo>
                          <a:lnTo>
                            <a:pt x="8" y="124"/>
                          </a:lnTo>
                          <a:lnTo>
                            <a:pt x="8" y="127"/>
                          </a:lnTo>
                          <a:lnTo>
                            <a:pt x="35" y="104"/>
                          </a:lnTo>
                          <a:lnTo>
                            <a:pt x="55" y="84"/>
                          </a:lnTo>
                          <a:lnTo>
                            <a:pt x="75" y="69"/>
                          </a:lnTo>
                          <a:lnTo>
                            <a:pt x="96" y="58"/>
                          </a:lnTo>
                          <a:lnTo>
                            <a:pt x="110" y="49"/>
                          </a:lnTo>
                          <a:lnTo>
                            <a:pt x="122" y="43"/>
                          </a:lnTo>
                          <a:lnTo>
                            <a:pt x="131" y="37"/>
                          </a:lnTo>
                          <a:lnTo>
                            <a:pt x="140" y="34"/>
                          </a:lnTo>
                          <a:lnTo>
                            <a:pt x="148" y="31"/>
                          </a:lnTo>
                          <a:lnTo>
                            <a:pt x="160" y="29"/>
                          </a:lnTo>
                          <a:lnTo>
                            <a:pt x="175" y="23"/>
                          </a:lnTo>
                          <a:lnTo>
                            <a:pt x="189" y="20"/>
                          </a:lnTo>
                          <a:lnTo>
                            <a:pt x="204" y="17"/>
                          </a:lnTo>
                          <a:lnTo>
                            <a:pt x="216" y="14"/>
                          </a:lnTo>
                          <a:lnTo>
                            <a:pt x="224" y="14"/>
                          </a:lnTo>
                          <a:lnTo>
                            <a:pt x="227" y="14"/>
                          </a:lnTo>
                        </a:path>
                      </a:pathLst>
                    </a:custGeom>
                    <a:noFill/>
                    <a:ln w="14288">
                      <a:solidFill>
                        <a:srgbClr val="000000"/>
                      </a:solidFill>
                      <a:round/>
                      <a:headEnd/>
                      <a:tailEnd/>
                    </a:ln>
                  </p:spPr>
                  <p:txBody>
                    <a:bodyPr/>
                    <a:lstStyle/>
                    <a:p>
                      <a:endParaRPr lang="en-US"/>
                    </a:p>
                  </p:txBody>
                </p:sp>
                <p:sp>
                  <p:nvSpPr>
                    <p:cNvPr id="18963" name="Freeform 161"/>
                    <p:cNvSpPr>
                      <a:spLocks/>
                    </p:cNvSpPr>
                    <p:nvPr/>
                  </p:nvSpPr>
                  <p:spPr bwMode="auto">
                    <a:xfrm>
                      <a:off x="4387" y="1654"/>
                      <a:ext cx="227" cy="127"/>
                    </a:xfrm>
                    <a:custGeom>
                      <a:avLst/>
                      <a:gdLst>
                        <a:gd name="T0" fmla="*/ 227 w 227"/>
                        <a:gd name="T1" fmla="*/ 14 h 127"/>
                        <a:gd name="T2" fmla="*/ 224 w 227"/>
                        <a:gd name="T3" fmla="*/ 11 h 127"/>
                        <a:gd name="T4" fmla="*/ 216 w 227"/>
                        <a:gd name="T5" fmla="*/ 8 h 127"/>
                        <a:gd name="T6" fmla="*/ 204 w 227"/>
                        <a:gd name="T7" fmla="*/ 5 h 127"/>
                        <a:gd name="T8" fmla="*/ 186 w 227"/>
                        <a:gd name="T9" fmla="*/ 2 h 127"/>
                        <a:gd name="T10" fmla="*/ 169 w 227"/>
                        <a:gd name="T11" fmla="*/ 0 h 127"/>
                        <a:gd name="T12" fmla="*/ 151 w 227"/>
                        <a:gd name="T13" fmla="*/ 0 h 127"/>
                        <a:gd name="T14" fmla="*/ 131 w 227"/>
                        <a:gd name="T15" fmla="*/ 0 h 127"/>
                        <a:gd name="T16" fmla="*/ 116 w 227"/>
                        <a:gd name="T17" fmla="*/ 5 h 127"/>
                        <a:gd name="T18" fmla="*/ 105 w 227"/>
                        <a:gd name="T19" fmla="*/ 8 h 127"/>
                        <a:gd name="T20" fmla="*/ 93 w 227"/>
                        <a:gd name="T21" fmla="*/ 14 h 127"/>
                        <a:gd name="T22" fmla="*/ 84 w 227"/>
                        <a:gd name="T23" fmla="*/ 17 h 127"/>
                        <a:gd name="T24" fmla="*/ 75 w 227"/>
                        <a:gd name="T25" fmla="*/ 23 h 127"/>
                        <a:gd name="T26" fmla="*/ 70 w 227"/>
                        <a:gd name="T27" fmla="*/ 29 h 127"/>
                        <a:gd name="T28" fmla="*/ 61 w 227"/>
                        <a:gd name="T29" fmla="*/ 34 h 127"/>
                        <a:gd name="T30" fmla="*/ 55 w 227"/>
                        <a:gd name="T31" fmla="*/ 37 h 127"/>
                        <a:gd name="T32" fmla="*/ 49 w 227"/>
                        <a:gd name="T33" fmla="*/ 43 h 127"/>
                        <a:gd name="T34" fmla="*/ 26 w 227"/>
                        <a:gd name="T35" fmla="*/ 63 h 127"/>
                        <a:gd name="T36" fmla="*/ 8 w 227"/>
                        <a:gd name="T37" fmla="*/ 78 h 127"/>
                        <a:gd name="T38" fmla="*/ 2 w 227"/>
                        <a:gd name="T39" fmla="*/ 93 h 127"/>
                        <a:gd name="T40" fmla="*/ 0 w 227"/>
                        <a:gd name="T41" fmla="*/ 104 h 127"/>
                        <a:gd name="T42" fmla="*/ 0 w 227"/>
                        <a:gd name="T43" fmla="*/ 113 h 127"/>
                        <a:gd name="T44" fmla="*/ 2 w 227"/>
                        <a:gd name="T45" fmla="*/ 122 h 127"/>
                        <a:gd name="T46" fmla="*/ 8 w 227"/>
                        <a:gd name="T47" fmla="*/ 124 h 127"/>
                        <a:gd name="T48" fmla="*/ 8 w 227"/>
                        <a:gd name="T49" fmla="*/ 127 h 127"/>
                        <a:gd name="T50" fmla="*/ 35 w 227"/>
                        <a:gd name="T51" fmla="*/ 104 h 127"/>
                        <a:gd name="T52" fmla="*/ 55 w 227"/>
                        <a:gd name="T53" fmla="*/ 84 h 127"/>
                        <a:gd name="T54" fmla="*/ 75 w 227"/>
                        <a:gd name="T55" fmla="*/ 69 h 127"/>
                        <a:gd name="T56" fmla="*/ 96 w 227"/>
                        <a:gd name="T57" fmla="*/ 58 h 127"/>
                        <a:gd name="T58" fmla="*/ 110 w 227"/>
                        <a:gd name="T59" fmla="*/ 49 h 127"/>
                        <a:gd name="T60" fmla="*/ 122 w 227"/>
                        <a:gd name="T61" fmla="*/ 43 h 127"/>
                        <a:gd name="T62" fmla="*/ 131 w 227"/>
                        <a:gd name="T63" fmla="*/ 37 h 127"/>
                        <a:gd name="T64" fmla="*/ 140 w 227"/>
                        <a:gd name="T65" fmla="*/ 34 h 127"/>
                        <a:gd name="T66" fmla="*/ 148 w 227"/>
                        <a:gd name="T67" fmla="*/ 31 h 127"/>
                        <a:gd name="T68" fmla="*/ 160 w 227"/>
                        <a:gd name="T69" fmla="*/ 29 h 127"/>
                        <a:gd name="T70" fmla="*/ 175 w 227"/>
                        <a:gd name="T71" fmla="*/ 23 h 127"/>
                        <a:gd name="T72" fmla="*/ 189 w 227"/>
                        <a:gd name="T73" fmla="*/ 20 h 127"/>
                        <a:gd name="T74" fmla="*/ 204 w 227"/>
                        <a:gd name="T75" fmla="*/ 17 h 127"/>
                        <a:gd name="T76" fmla="*/ 216 w 227"/>
                        <a:gd name="T77" fmla="*/ 14 h 127"/>
                        <a:gd name="T78" fmla="*/ 224 w 227"/>
                        <a:gd name="T79" fmla="*/ 14 h 127"/>
                        <a:gd name="T80" fmla="*/ 227 w 227"/>
                        <a:gd name="T81" fmla="*/ 14 h 1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7"/>
                        <a:gd name="T124" fmla="*/ 0 h 127"/>
                        <a:gd name="T125" fmla="*/ 227 w 227"/>
                        <a:gd name="T126" fmla="*/ 127 h 1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7" h="127">
                          <a:moveTo>
                            <a:pt x="227" y="14"/>
                          </a:moveTo>
                          <a:lnTo>
                            <a:pt x="224" y="11"/>
                          </a:lnTo>
                          <a:lnTo>
                            <a:pt x="216" y="8"/>
                          </a:lnTo>
                          <a:lnTo>
                            <a:pt x="204" y="5"/>
                          </a:lnTo>
                          <a:lnTo>
                            <a:pt x="186" y="2"/>
                          </a:lnTo>
                          <a:lnTo>
                            <a:pt x="169" y="0"/>
                          </a:lnTo>
                          <a:lnTo>
                            <a:pt x="151" y="0"/>
                          </a:lnTo>
                          <a:lnTo>
                            <a:pt x="131" y="0"/>
                          </a:lnTo>
                          <a:lnTo>
                            <a:pt x="116" y="5"/>
                          </a:lnTo>
                          <a:lnTo>
                            <a:pt x="105" y="8"/>
                          </a:lnTo>
                          <a:lnTo>
                            <a:pt x="93" y="14"/>
                          </a:lnTo>
                          <a:lnTo>
                            <a:pt x="84" y="17"/>
                          </a:lnTo>
                          <a:lnTo>
                            <a:pt x="75" y="23"/>
                          </a:lnTo>
                          <a:lnTo>
                            <a:pt x="70" y="29"/>
                          </a:lnTo>
                          <a:lnTo>
                            <a:pt x="61" y="34"/>
                          </a:lnTo>
                          <a:lnTo>
                            <a:pt x="55" y="37"/>
                          </a:lnTo>
                          <a:lnTo>
                            <a:pt x="49" y="43"/>
                          </a:lnTo>
                          <a:lnTo>
                            <a:pt x="26" y="63"/>
                          </a:lnTo>
                          <a:lnTo>
                            <a:pt x="8" y="78"/>
                          </a:lnTo>
                          <a:lnTo>
                            <a:pt x="2" y="93"/>
                          </a:lnTo>
                          <a:lnTo>
                            <a:pt x="0" y="104"/>
                          </a:lnTo>
                          <a:lnTo>
                            <a:pt x="0" y="113"/>
                          </a:lnTo>
                          <a:lnTo>
                            <a:pt x="2" y="122"/>
                          </a:lnTo>
                          <a:lnTo>
                            <a:pt x="8" y="124"/>
                          </a:lnTo>
                          <a:lnTo>
                            <a:pt x="8" y="127"/>
                          </a:lnTo>
                          <a:lnTo>
                            <a:pt x="35" y="104"/>
                          </a:lnTo>
                          <a:lnTo>
                            <a:pt x="55" y="84"/>
                          </a:lnTo>
                          <a:lnTo>
                            <a:pt x="75" y="69"/>
                          </a:lnTo>
                          <a:lnTo>
                            <a:pt x="96" y="58"/>
                          </a:lnTo>
                          <a:lnTo>
                            <a:pt x="110" y="49"/>
                          </a:lnTo>
                          <a:lnTo>
                            <a:pt x="122" y="43"/>
                          </a:lnTo>
                          <a:lnTo>
                            <a:pt x="131" y="37"/>
                          </a:lnTo>
                          <a:lnTo>
                            <a:pt x="140" y="34"/>
                          </a:lnTo>
                          <a:lnTo>
                            <a:pt x="148" y="31"/>
                          </a:lnTo>
                          <a:lnTo>
                            <a:pt x="160" y="29"/>
                          </a:lnTo>
                          <a:lnTo>
                            <a:pt x="175" y="23"/>
                          </a:lnTo>
                          <a:lnTo>
                            <a:pt x="189" y="20"/>
                          </a:lnTo>
                          <a:lnTo>
                            <a:pt x="204" y="17"/>
                          </a:lnTo>
                          <a:lnTo>
                            <a:pt x="216" y="14"/>
                          </a:lnTo>
                          <a:lnTo>
                            <a:pt x="224" y="14"/>
                          </a:lnTo>
                          <a:lnTo>
                            <a:pt x="227" y="14"/>
                          </a:lnTo>
                          <a:close/>
                        </a:path>
                      </a:pathLst>
                    </a:custGeom>
                    <a:solidFill>
                      <a:srgbClr val="FFBA00"/>
                    </a:solidFill>
                    <a:ln w="9525">
                      <a:noFill/>
                      <a:round/>
                      <a:headEnd/>
                      <a:tailEnd/>
                    </a:ln>
                  </p:spPr>
                  <p:txBody>
                    <a:bodyPr/>
                    <a:lstStyle/>
                    <a:p>
                      <a:endParaRPr lang="en-US"/>
                    </a:p>
                  </p:txBody>
                </p:sp>
                <p:sp>
                  <p:nvSpPr>
                    <p:cNvPr id="18964" name="Freeform 162"/>
                    <p:cNvSpPr>
                      <a:spLocks/>
                    </p:cNvSpPr>
                    <p:nvPr/>
                  </p:nvSpPr>
                  <p:spPr bwMode="auto">
                    <a:xfrm>
                      <a:off x="4357" y="1587"/>
                      <a:ext cx="85" cy="96"/>
                    </a:xfrm>
                    <a:custGeom>
                      <a:avLst/>
                      <a:gdLst>
                        <a:gd name="T0" fmla="*/ 59 w 85"/>
                        <a:gd name="T1" fmla="*/ 11 h 96"/>
                        <a:gd name="T2" fmla="*/ 82 w 85"/>
                        <a:gd name="T3" fmla="*/ 17 h 96"/>
                        <a:gd name="T4" fmla="*/ 79 w 85"/>
                        <a:gd name="T5" fmla="*/ 20 h 96"/>
                        <a:gd name="T6" fmla="*/ 76 w 85"/>
                        <a:gd name="T7" fmla="*/ 23 h 96"/>
                        <a:gd name="T8" fmla="*/ 70 w 85"/>
                        <a:gd name="T9" fmla="*/ 29 h 96"/>
                        <a:gd name="T10" fmla="*/ 67 w 85"/>
                        <a:gd name="T11" fmla="*/ 32 h 96"/>
                        <a:gd name="T12" fmla="*/ 65 w 85"/>
                        <a:gd name="T13" fmla="*/ 35 h 96"/>
                        <a:gd name="T14" fmla="*/ 59 w 85"/>
                        <a:gd name="T15" fmla="*/ 40 h 96"/>
                        <a:gd name="T16" fmla="*/ 56 w 85"/>
                        <a:gd name="T17" fmla="*/ 43 h 96"/>
                        <a:gd name="T18" fmla="*/ 53 w 85"/>
                        <a:gd name="T19" fmla="*/ 46 h 96"/>
                        <a:gd name="T20" fmla="*/ 50 w 85"/>
                        <a:gd name="T21" fmla="*/ 52 h 96"/>
                        <a:gd name="T22" fmla="*/ 47 w 85"/>
                        <a:gd name="T23" fmla="*/ 58 h 96"/>
                        <a:gd name="T24" fmla="*/ 41 w 85"/>
                        <a:gd name="T25" fmla="*/ 61 h 96"/>
                        <a:gd name="T26" fmla="*/ 38 w 85"/>
                        <a:gd name="T27" fmla="*/ 67 h 96"/>
                        <a:gd name="T28" fmla="*/ 35 w 85"/>
                        <a:gd name="T29" fmla="*/ 72 h 96"/>
                        <a:gd name="T30" fmla="*/ 32 w 85"/>
                        <a:gd name="T31" fmla="*/ 81 h 96"/>
                        <a:gd name="T32" fmla="*/ 27 w 85"/>
                        <a:gd name="T33" fmla="*/ 87 h 96"/>
                        <a:gd name="T34" fmla="*/ 24 w 85"/>
                        <a:gd name="T35" fmla="*/ 96 h 96"/>
                        <a:gd name="T36" fmla="*/ 0 w 85"/>
                        <a:gd name="T37" fmla="*/ 84 h 96"/>
                        <a:gd name="T38" fmla="*/ 3 w 85"/>
                        <a:gd name="T39" fmla="*/ 75 h 96"/>
                        <a:gd name="T40" fmla="*/ 6 w 85"/>
                        <a:gd name="T41" fmla="*/ 67 h 96"/>
                        <a:gd name="T42" fmla="*/ 12 w 85"/>
                        <a:gd name="T43" fmla="*/ 61 h 96"/>
                        <a:gd name="T44" fmla="*/ 15 w 85"/>
                        <a:gd name="T45" fmla="*/ 52 h 96"/>
                        <a:gd name="T46" fmla="*/ 21 w 85"/>
                        <a:gd name="T47" fmla="*/ 46 h 96"/>
                        <a:gd name="T48" fmla="*/ 24 w 85"/>
                        <a:gd name="T49" fmla="*/ 40 h 96"/>
                        <a:gd name="T50" fmla="*/ 30 w 85"/>
                        <a:gd name="T51" fmla="*/ 35 h 96"/>
                        <a:gd name="T52" fmla="*/ 32 w 85"/>
                        <a:gd name="T53" fmla="*/ 29 h 96"/>
                        <a:gd name="T54" fmla="*/ 35 w 85"/>
                        <a:gd name="T55" fmla="*/ 26 h 96"/>
                        <a:gd name="T56" fmla="*/ 41 w 85"/>
                        <a:gd name="T57" fmla="*/ 20 h 96"/>
                        <a:gd name="T58" fmla="*/ 44 w 85"/>
                        <a:gd name="T59" fmla="*/ 17 h 96"/>
                        <a:gd name="T60" fmla="*/ 50 w 85"/>
                        <a:gd name="T61" fmla="*/ 14 h 96"/>
                        <a:gd name="T62" fmla="*/ 53 w 85"/>
                        <a:gd name="T63" fmla="*/ 8 h 96"/>
                        <a:gd name="T64" fmla="*/ 56 w 85"/>
                        <a:gd name="T65" fmla="*/ 5 h 96"/>
                        <a:gd name="T66" fmla="*/ 59 w 85"/>
                        <a:gd name="T67" fmla="*/ 3 h 96"/>
                        <a:gd name="T68" fmla="*/ 62 w 85"/>
                        <a:gd name="T69" fmla="*/ 0 h 96"/>
                        <a:gd name="T70" fmla="*/ 85 w 85"/>
                        <a:gd name="T71" fmla="*/ 3 h 96"/>
                        <a:gd name="T72" fmla="*/ 59 w 85"/>
                        <a:gd name="T73" fmla="*/ 11 h 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5"/>
                        <a:gd name="T112" fmla="*/ 0 h 96"/>
                        <a:gd name="T113" fmla="*/ 85 w 85"/>
                        <a:gd name="T114" fmla="*/ 96 h 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5" h="96">
                          <a:moveTo>
                            <a:pt x="59" y="11"/>
                          </a:moveTo>
                          <a:lnTo>
                            <a:pt x="82" y="17"/>
                          </a:lnTo>
                          <a:lnTo>
                            <a:pt x="79" y="20"/>
                          </a:lnTo>
                          <a:lnTo>
                            <a:pt x="76" y="23"/>
                          </a:lnTo>
                          <a:lnTo>
                            <a:pt x="70" y="29"/>
                          </a:lnTo>
                          <a:lnTo>
                            <a:pt x="67" y="32"/>
                          </a:lnTo>
                          <a:lnTo>
                            <a:pt x="65" y="35"/>
                          </a:lnTo>
                          <a:lnTo>
                            <a:pt x="59" y="40"/>
                          </a:lnTo>
                          <a:lnTo>
                            <a:pt x="56" y="43"/>
                          </a:lnTo>
                          <a:lnTo>
                            <a:pt x="53" y="46"/>
                          </a:lnTo>
                          <a:lnTo>
                            <a:pt x="50" y="52"/>
                          </a:lnTo>
                          <a:lnTo>
                            <a:pt x="47" y="58"/>
                          </a:lnTo>
                          <a:lnTo>
                            <a:pt x="41" y="61"/>
                          </a:lnTo>
                          <a:lnTo>
                            <a:pt x="38" y="67"/>
                          </a:lnTo>
                          <a:lnTo>
                            <a:pt x="35" y="72"/>
                          </a:lnTo>
                          <a:lnTo>
                            <a:pt x="32" y="81"/>
                          </a:lnTo>
                          <a:lnTo>
                            <a:pt x="27" y="87"/>
                          </a:lnTo>
                          <a:lnTo>
                            <a:pt x="24" y="96"/>
                          </a:lnTo>
                          <a:lnTo>
                            <a:pt x="0" y="84"/>
                          </a:lnTo>
                          <a:lnTo>
                            <a:pt x="3" y="75"/>
                          </a:lnTo>
                          <a:lnTo>
                            <a:pt x="6" y="67"/>
                          </a:lnTo>
                          <a:lnTo>
                            <a:pt x="12" y="61"/>
                          </a:lnTo>
                          <a:lnTo>
                            <a:pt x="15" y="52"/>
                          </a:lnTo>
                          <a:lnTo>
                            <a:pt x="21" y="46"/>
                          </a:lnTo>
                          <a:lnTo>
                            <a:pt x="24" y="40"/>
                          </a:lnTo>
                          <a:lnTo>
                            <a:pt x="30" y="35"/>
                          </a:lnTo>
                          <a:lnTo>
                            <a:pt x="32" y="29"/>
                          </a:lnTo>
                          <a:lnTo>
                            <a:pt x="35" y="26"/>
                          </a:lnTo>
                          <a:lnTo>
                            <a:pt x="41" y="20"/>
                          </a:lnTo>
                          <a:lnTo>
                            <a:pt x="44" y="17"/>
                          </a:lnTo>
                          <a:lnTo>
                            <a:pt x="50" y="14"/>
                          </a:lnTo>
                          <a:lnTo>
                            <a:pt x="53" y="8"/>
                          </a:lnTo>
                          <a:lnTo>
                            <a:pt x="56" y="5"/>
                          </a:lnTo>
                          <a:lnTo>
                            <a:pt x="59" y="3"/>
                          </a:lnTo>
                          <a:lnTo>
                            <a:pt x="62" y="0"/>
                          </a:lnTo>
                          <a:lnTo>
                            <a:pt x="85" y="3"/>
                          </a:lnTo>
                          <a:lnTo>
                            <a:pt x="59" y="11"/>
                          </a:lnTo>
                          <a:close/>
                        </a:path>
                      </a:pathLst>
                    </a:custGeom>
                    <a:solidFill>
                      <a:srgbClr val="000000"/>
                    </a:solidFill>
                    <a:ln w="9525">
                      <a:noFill/>
                      <a:round/>
                      <a:headEnd/>
                      <a:tailEnd/>
                    </a:ln>
                  </p:spPr>
                  <p:txBody>
                    <a:bodyPr/>
                    <a:lstStyle/>
                    <a:p>
                      <a:endParaRPr lang="en-US"/>
                    </a:p>
                  </p:txBody>
                </p:sp>
                <p:sp>
                  <p:nvSpPr>
                    <p:cNvPr id="18965" name="Freeform 163"/>
                    <p:cNvSpPr>
                      <a:spLocks/>
                    </p:cNvSpPr>
                    <p:nvPr/>
                  </p:nvSpPr>
                  <p:spPr bwMode="auto">
                    <a:xfrm>
                      <a:off x="4416" y="1590"/>
                      <a:ext cx="44" cy="61"/>
                    </a:xfrm>
                    <a:custGeom>
                      <a:avLst/>
                      <a:gdLst>
                        <a:gd name="T0" fmla="*/ 17 w 44"/>
                        <a:gd name="T1" fmla="*/ 61 h 61"/>
                        <a:gd name="T2" fmla="*/ 17 w 44"/>
                        <a:gd name="T3" fmla="*/ 61 h 61"/>
                        <a:gd name="T4" fmla="*/ 17 w 44"/>
                        <a:gd name="T5" fmla="*/ 58 h 61"/>
                        <a:gd name="T6" fmla="*/ 17 w 44"/>
                        <a:gd name="T7" fmla="*/ 55 h 61"/>
                        <a:gd name="T8" fmla="*/ 14 w 44"/>
                        <a:gd name="T9" fmla="*/ 52 h 61"/>
                        <a:gd name="T10" fmla="*/ 14 w 44"/>
                        <a:gd name="T11" fmla="*/ 46 h 61"/>
                        <a:gd name="T12" fmla="*/ 14 w 44"/>
                        <a:gd name="T13" fmla="*/ 43 h 61"/>
                        <a:gd name="T14" fmla="*/ 11 w 44"/>
                        <a:gd name="T15" fmla="*/ 40 h 61"/>
                        <a:gd name="T16" fmla="*/ 11 w 44"/>
                        <a:gd name="T17" fmla="*/ 34 h 61"/>
                        <a:gd name="T18" fmla="*/ 8 w 44"/>
                        <a:gd name="T19" fmla="*/ 32 h 61"/>
                        <a:gd name="T20" fmla="*/ 6 w 44"/>
                        <a:gd name="T21" fmla="*/ 26 h 61"/>
                        <a:gd name="T22" fmla="*/ 6 w 44"/>
                        <a:gd name="T23" fmla="*/ 23 h 61"/>
                        <a:gd name="T24" fmla="*/ 3 w 44"/>
                        <a:gd name="T25" fmla="*/ 20 h 61"/>
                        <a:gd name="T26" fmla="*/ 3 w 44"/>
                        <a:gd name="T27" fmla="*/ 17 h 61"/>
                        <a:gd name="T28" fmla="*/ 3 w 44"/>
                        <a:gd name="T29" fmla="*/ 14 h 61"/>
                        <a:gd name="T30" fmla="*/ 0 w 44"/>
                        <a:gd name="T31" fmla="*/ 8 h 61"/>
                        <a:gd name="T32" fmla="*/ 0 w 44"/>
                        <a:gd name="T33" fmla="*/ 11 h 61"/>
                        <a:gd name="T34" fmla="*/ 0 w 44"/>
                        <a:gd name="T35" fmla="*/ 8 h 61"/>
                        <a:gd name="T36" fmla="*/ 26 w 44"/>
                        <a:gd name="T37" fmla="*/ 0 h 61"/>
                        <a:gd name="T38" fmla="*/ 26 w 44"/>
                        <a:gd name="T39" fmla="*/ 0 h 61"/>
                        <a:gd name="T40" fmla="*/ 26 w 44"/>
                        <a:gd name="T41" fmla="*/ 2 h 61"/>
                        <a:gd name="T42" fmla="*/ 26 w 44"/>
                        <a:gd name="T43" fmla="*/ 5 h 61"/>
                        <a:gd name="T44" fmla="*/ 29 w 44"/>
                        <a:gd name="T45" fmla="*/ 5 h 61"/>
                        <a:gd name="T46" fmla="*/ 29 w 44"/>
                        <a:gd name="T47" fmla="*/ 11 h 61"/>
                        <a:gd name="T48" fmla="*/ 29 w 44"/>
                        <a:gd name="T49" fmla="*/ 11 h 61"/>
                        <a:gd name="T50" fmla="*/ 32 w 44"/>
                        <a:gd name="T51" fmla="*/ 17 h 61"/>
                        <a:gd name="T52" fmla="*/ 35 w 44"/>
                        <a:gd name="T53" fmla="*/ 20 h 61"/>
                        <a:gd name="T54" fmla="*/ 35 w 44"/>
                        <a:gd name="T55" fmla="*/ 26 h 61"/>
                        <a:gd name="T56" fmla="*/ 38 w 44"/>
                        <a:gd name="T57" fmla="*/ 32 h 61"/>
                        <a:gd name="T58" fmla="*/ 38 w 44"/>
                        <a:gd name="T59" fmla="*/ 34 h 61"/>
                        <a:gd name="T60" fmla="*/ 41 w 44"/>
                        <a:gd name="T61" fmla="*/ 37 h 61"/>
                        <a:gd name="T62" fmla="*/ 41 w 44"/>
                        <a:gd name="T63" fmla="*/ 43 h 61"/>
                        <a:gd name="T64" fmla="*/ 44 w 44"/>
                        <a:gd name="T65" fmla="*/ 49 h 61"/>
                        <a:gd name="T66" fmla="*/ 44 w 44"/>
                        <a:gd name="T67" fmla="*/ 52 h 61"/>
                        <a:gd name="T68" fmla="*/ 44 w 44"/>
                        <a:gd name="T69" fmla="*/ 55 h 61"/>
                        <a:gd name="T70" fmla="*/ 44 w 44"/>
                        <a:gd name="T71" fmla="*/ 55 h 61"/>
                        <a:gd name="T72" fmla="*/ 17 w 44"/>
                        <a:gd name="T73" fmla="*/ 61 h 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61"/>
                        <a:gd name="T113" fmla="*/ 44 w 44"/>
                        <a:gd name="T114" fmla="*/ 61 h 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61">
                          <a:moveTo>
                            <a:pt x="17" y="61"/>
                          </a:moveTo>
                          <a:lnTo>
                            <a:pt x="17" y="61"/>
                          </a:lnTo>
                          <a:lnTo>
                            <a:pt x="17" y="58"/>
                          </a:lnTo>
                          <a:lnTo>
                            <a:pt x="17" y="55"/>
                          </a:lnTo>
                          <a:lnTo>
                            <a:pt x="14" y="52"/>
                          </a:lnTo>
                          <a:lnTo>
                            <a:pt x="14" y="46"/>
                          </a:lnTo>
                          <a:lnTo>
                            <a:pt x="14" y="43"/>
                          </a:lnTo>
                          <a:lnTo>
                            <a:pt x="11" y="40"/>
                          </a:lnTo>
                          <a:lnTo>
                            <a:pt x="11" y="34"/>
                          </a:lnTo>
                          <a:lnTo>
                            <a:pt x="8" y="32"/>
                          </a:lnTo>
                          <a:lnTo>
                            <a:pt x="6" y="26"/>
                          </a:lnTo>
                          <a:lnTo>
                            <a:pt x="6" y="23"/>
                          </a:lnTo>
                          <a:lnTo>
                            <a:pt x="3" y="20"/>
                          </a:lnTo>
                          <a:lnTo>
                            <a:pt x="3" y="17"/>
                          </a:lnTo>
                          <a:lnTo>
                            <a:pt x="3" y="14"/>
                          </a:lnTo>
                          <a:lnTo>
                            <a:pt x="0" y="8"/>
                          </a:lnTo>
                          <a:lnTo>
                            <a:pt x="0" y="11"/>
                          </a:lnTo>
                          <a:lnTo>
                            <a:pt x="0" y="8"/>
                          </a:lnTo>
                          <a:lnTo>
                            <a:pt x="26" y="0"/>
                          </a:lnTo>
                          <a:lnTo>
                            <a:pt x="26" y="2"/>
                          </a:lnTo>
                          <a:lnTo>
                            <a:pt x="26" y="5"/>
                          </a:lnTo>
                          <a:lnTo>
                            <a:pt x="29" y="5"/>
                          </a:lnTo>
                          <a:lnTo>
                            <a:pt x="29" y="11"/>
                          </a:lnTo>
                          <a:lnTo>
                            <a:pt x="32" y="17"/>
                          </a:lnTo>
                          <a:lnTo>
                            <a:pt x="35" y="20"/>
                          </a:lnTo>
                          <a:lnTo>
                            <a:pt x="35" y="26"/>
                          </a:lnTo>
                          <a:lnTo>
                            <a:pt x="38" y="32"/>
                          </a:lnTo>
                          <a:lnTo>
                            <a:pt x="38" y="34"/>
                          </a:lnTo>
                          <a:lnTo>
                            <a:pt x="41" y="37"/>
                          </a:lnTo>
                          <a:lnTo>
                            <a:pt x="41" y="43"/>
                          </a:lnTo>
                          <a:lnTo>
                            <a:pt x="44" y="49"/>
                          </a:lnTo>
                          <a:lnTo>
                            <a:pt x="44" y="52"/>
                          </a:lnTo>
                          <a:lnTo>
                            <a:pt x="44" y="55"/>
                          </a:lnTo>
                          <a:lnTo>
                            <a:pt x="17" y="61"/>
                          </a:lnTo>
                          <a:close/>
                        </a:path>
                      </a:pathLst>
                    </a:custGeom>
                    <a:solidFill>
                      <a:srgbClr val="000000"/>
                    </a:solidFill>
                    <a:ln w="9525">
                      <a:noFill/>
                      <a:round/>
                      <a:headEnd/>
                      <a:tailEnd/>
                    </a:ln>
                  </p:spPr>
                  <p:txBody>
                    <a:bodyPr/>
                    <a:lstStyle/>
                    <a:p>
                      <a:endParaRPr lang="en-US"/>
                    </a:p>
                  </p:txBody>
                </p:sp>
                <p:sp>
                  <p:nvSpPr>
                    <p:cNvPr id="18966" name="Freeform 164"/>
                    <p:cNvSpPr>
                      <a:spLocks/>
                    </p:cNvSpPr>
                    <p:nvPr/>
                  </p:nvSpPr>
                  <p:spPr bwMode="auto">
                    <a:xfrm>
                      <a:off x="4378" y="1645"/>
                      <a:ext cx="90" cy="186"/>
                    </a:xfrm>
                    <a:custGeom>
                      <a:avLst/>
                      <a:gdLst>
                        <a:gd name="T0" fmla="*/ 26 w 90"/>
                        <a:gd name="T1" fmla="*/ 165 h 186"/>
                        <a:gd name="T2" fmla="*/ 11 w 90"/>
                        <a:gd name="T3" fmla="*/ 160 h 186"/>
                        <a:gd name="T4" fmla="*/ 23 w 90"/>
                        <a:gd name="T5" fmla="*/ 154 h 186"/>
                        <a:gd name="T6" fmla="*/ 35 w 90"/>
                        <a:gd name="T7" fmla="*/ 148 h 186"/>
                        <a:gd name="T8" fmla="*/ 41 w 90"/>
                        <a:gd name="T9" fmla="*/ 142 h 186"/>
                        <a:gd name="T10" fmla="*/ 49 w 90"/>
                        <a:gd name="T11" fmla="*/ 133 h 186"/>
                        <a:gd name="T12" fmla="*/ 55 w 90"/>
                        <a:gd name="T13" fmla="*/ 122 h 186"/>
                        <a:gd name="T14" fmla="*/ 58 w 90"/>
                        <a:gd name="T15" fmla="*/ 113 h 186"/>
                        <a:gd name="T16" fmla="*/ 61 w 90"/>
                        <a:gd name="T17" fmla="*/ 102 h 186"/>
                        <a:gd name="T18" fmla="*/ 64 w 90"/>
                        <a:gd name="T19" fmla="*/ 90 h 186"/>
                        <a:gd name="T20" fmla="*/ 64 w 90"/>
                        <a:gd name="T21" fmla="*/ 75 h 186"/>
                        <a:gd name="T22" fmla="*/ 64 w 90"/>
                        <a:gd name="T23" fmla="*/ 64 h 186"/>
                        <a:gd name="T24" fmla="*/ 64 w 90"/>
                        <a:gd name="T25" fmla="*/ 52 h 186"/>
                        <a:gd name="T26" fmla="*/ 64 w 90"/>
                        <a:gd name="T27" fmla="*/ 40 h 186"/>
                        <a:gd name="T28" fmla="*/ 61 w 90"/>
                        <a:gd name="T29" fmla="*/ 29 h 186"/>
                        <a:gd name="T30" fmla="*/ 58 w 90"/>
                        <a:gd name="T31" fmla="*/ 20 h 186"/>
                        <a:gd name="T32" fmla="*/ 58 w 90"/>
                        <a:gd name="T33" fmla="*/ 11 h 186"/>
                        <a:gd name="T34" fmla="*/ 55 w 90"/>
                        <a:gd name="T35" fmla="*/ 6 h 186"/>
                        <a:gd name="T36" fmla="*/ 82 w 90"/>
                        <a:gd name="T37" fmla="*/ 0 h 186"/>
                        <a:gd name="T38" fmla="*/ 84 w 90"/>
                        <a:gd name="T39" fmla="*/ 6 h 186"/>
                        <a:gd name="T40" fmla="*/ 84 w 90"/>
                        <a:gd name="T41" fmla="*/ 14 h 186"/>
                        <a:gd name="T42" fmla="*/ 87 w 90"/>
                        <a:gd name="T43" fmla="*/ 26 h 186"/>
                        <a:gd name="T44" fmla="*/ 90 w 90"/>
                        <a:gd name="T45" fmla="*/ 38 h 186"/>
                        <a:gd name="T46" fmla="*/ 90 w 90"/>
                        <a:gd name="T47" fmla="*/ 49 h 186"/>
                        <a:gd name="T48" fmla="*/ 90 w 90"/>
                        <a:gd name="T49" fmla="*/ 64 h 186"/>
                        <a:gd name="T50" fmla="*/ 90 w 90"/>
                        <a:gd name="T51" fmla="*/ 75 h 186"/>
                        <a:gd name="T52" fmla="*/ 90 w 90"/>
                        <a:gd name="T53" fmla="*/ 93 h 186"/>
                        <a:gd name="T54" fmla="*/ 87 w 90"/>
                        <a:gd name="T55" fmla="*/ 107 h 186"/>
                        <a:gd name="T56" fmla="*/ 84 w 90"/>
                        <a:gd name="T57" fmla="*/ 119 h 186"/>
                        <a:gd name="T58" fmla="*/ 79 w 90"/>
                        <a:gd name="T59" fmla="*/ 133 h 186"/>
                        <a:gd name="T60" fmla="*/ 70 w 90"/>
                        <a:gd name="T61" fmla="*/ 148 h 186"/>
                        <a:gd name="T62" fmla="*/ 61 w 90"/>
                        <a:gd name="T63" fmla="*/ 160 h 186"/>
                        <a:gd name="T64" fmla="*/ 49 w 90"/>
                        <a:gd name="T65" fmla="*/ 171 h 186"/>
                        <a:gd name="T66" fmla="*/ 35 w 90"/>
                        <a:gd name="T67" fmla="*/ 180 h 186"/>
                        <a:gd name="T68" fmla="*/ 17 w 90"/>
                        <a:gd name="T69" fmla="*/ 186 h 186"/>
                        <a:gd name="T70" fmla="*/ 3 w 90"/>
                        <a:gd name="T71" fmla="*/ 180 h 186"/>
                        <a:gd name="T72" fmla="*/ 17 w 90"/>
                        <a:gd name="T73" fmla="*/ 186 h 186"/>
                        <a:gd name="T74" fmla="*/ 11 w 90"/>
                        <a:gd name="T75" fmla="*/ 186 h 186"/>
                        <a:gd name="T76" fmla="*/ 9 w 90"/>
                        <a:gd name="T77" fmla="*/ 183 h 186"/>
                        <a:gd name="T78" fmla="*/ 3 w 90"/>
                        <a:gd name="T79" fmla="*/ 180 h 186"/>
                        <a:gd name="T80" fmla="*/ 3 w 90"/>
                        <a:gd name="T81" fmla="*/ 177 h 186"/>
                        <a:gd name="T82" fmla="*/ 0 w 90"/>
                        <a:gd name="T83" fmla="*/ 171 h 186"/>
                        <a:gd name="T84" fmla="*/ 3 w 90"/>
                        <a:gd name="T85" fmla="*/ 165 h 186"/>
                        <a:gd name="T86" fmla="*/ 6 w 90"/>
                        <a:gd name="T87" fmla="*/ 163 h 186"/>
                        <a:gd name="T88" fmla="*/ 11 w 90"/>
                        <a:gd name="T89" fmla="*/ 160 h 186"/>
                        <a:gd name="T90" fmla="*/ 26 w 90"/>
                        <a:gd name="T91" fmla="*/ 165 h 1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
                        <a:gd name="T139" fmla="*/ 0 h 186"/>
                        <a:gd name="T140" fmla="*/ 90 w 90"/>
                        <a:gd name="T141" fmla="*/ 186 h 1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 h="186">
                          <a:moveTo>
                            <a:pt x="26" y="165"/>
                          </a:moveTo>
                          <a:lnTo>
                            <a:pt x="11" y="160"/>
                          </a:lnTo>
                          <a:lnTo>
                            <a:pt x="23" y="154"/>
                          </a:lnTo>
                          <a:lnTo>
                            <a:pt x="35" y="148"/>
                          </a:lnTo>
                          <a:lnTo>
                            <a:pt x="41" y="142"/>
                          </a:lnTo>
                          <a:lnTo>
                            <a:pt x="49" y="133"/>
                          </a:lnTo>
                          <a:lnTo>
                            <a:pt x="55" y="122"/>
                          </a:lnTo>
                          <a:lnTo>
                            <a:pt x="58" y="113"/>
                          </a:lnTo>
                          <a:lnTo>
                            <a:pt x="61" y="102"/>
                          </a:lnTo>
                          <a:lnTo>
                            <a:pt x="64" y="90"/>
                          </a:lnTo>
                          <a:lnTo>
                            <a:pt x="64" y="75"/>
                          </a:lnTo>
                          <a:lnTo>
                            <a:pt x="64" y="64"/>
                          </a:lnTo>
                          <a:lnTo>
                            <a:pt x="64" y="52"/>
                          </a:lnTo>
                          <a:lnTo>
                            <a:pt x="64" y="40"/>
                          </a:lnTo>
                          <a:lnTo>
                            <a:pt x="61" y="29"/>
                          </a:lnTo>
                          <a:lnTo>
                            <a:pt x="58" y="20"/>
                          </a:lnTo>
                          <a:lnTo>
                            <a:pt x="58" y="11"/>
                          </a:lnTo>
                          <a:lnTo>
                            <a:pt x="55" y="6"/>
                          </a:lnTo>
                          <a:lnTo>
                            <a:pt x="82" y="0"/>
                          </a:lnTo>
                          <a:lnTo>
                            <a:pt x="84" y="6"/>
                          </a:lnTo>
                          <a:lnTo>
                            <a:pt x="84" y="14"/>
                          </a:lnTo>
                          <a:lnTo>
                            <a:pt x="87" y="26"/>
                          </a:lnTo>
                          <a:lnTo>
                            <a:pt x="90" y="38"/>
                          </a:lnTo>
                          <a:lnTo>
                            <a:pt x="90" y="49"/>
                          </a:lnTo>
                          <a:lnTo>
                            <a:pt x="90" y="64"/>
                          </a:lnTo>
                          <a:lnTo>
                            <a:pt x="90" y="75"/>
                          </a:lnTo>
                          <a:lnTo>
                            <a:pt x="90" y="93"/>
                          </a:lnTo>
                          <a:lnTo>
                            <a:pt x="87" y="107"/>
                          </a:lnTo>
                          <a:lnTo>
                            <a:pt x="84" y="119"/>
                          </a:lnTo>
                          <a:lnTo>
                            <a:pt x="79" y="133"/>
                          </a:lnTo>
                          <a:lnTo>
                            <a:pt x="70" y="148"/>
                          </a:lnTo>
                          <a:lnTo>
                            <a:pt x="61" y="160"/>
                          </a:lnTo>
                          <a:lnTo>
                            <a:pt x="49" y="171"/>
                          </a:lnTo>
                          <a:lnTo>
                            <a:pt x="35" y="180"/>
                          </a:lnTo>
                          <a:lnTo>
                            <a:pt x="17" y="186"/>
                          </a:lnTo>
                          <a:lnTo>
                            <a:pt x="3" y="180"/>
                          </a:lnTo>
                          <a:lnTo>
                            <a:pt x="17" y="186"/>
                          </a:lnTo>
                          <a:lnTo>
                            <a:pt x="11" y="186"/>
                          </a:lnTo>
                          <a:lnTo>
                            <a:pt x="9" y="183"/>
                          </a:lnTo>
                          <a:lnTo>
                            <a:pt x="3" y="180"/>
                          </a:lnTo>
                          <a:lnTo>
                            <a:pt x="3" y="177"/>
                          </a:lnTo>
                          <a:lnTo>
                            <a:pt x="0" y="171"/>
                          </a:lnTo>
                          <a:lnTo>
                            <a:pt x="3" y="165"/>
                          </a:lnTo>
                          <a:lnTo>
                            <a:pt x="6" y="163"/>
                          </a:lnTo>
                          <a:lnTo>
                            <a:pt x="11" y="160"/>
                          </a:lnTo>
                          <a:lnTo>
                            <a:pt x="26" y="165"/>
                          </a:lnTo>
                          <a:close/>
                        </a:path>
                      </a:pathLst>
                    </a:custGeom>
                    <a:solidFill>
                      <a:srgbClr val="000000"/>
                    </a:solidFill>
                    <a:ln w="9525">
                      <a:noFill/>
                      <a:round/>
                      <a:headEnd/>
                      <a:tailEnd/>
                    </a:ln>
                  </p:spPr>
                  <p:txBody>
                    <a:bodyPr/>
                    <a:lstStyle/>
                    <a:p>
                      <a:endParaRPr lang="en-US"/>
                    </a:p>
                  </p:txBody>
                </p:sp>
                <p:sp>
                  <p:nvSpPr>
                    <p:cNvPr id="18967" name="Freeform 165"/>
                    <p:cNvSpPr>
                      <a:spLocks/>
                    </p:cNvSpPr>
                    <p:nvPr/>
                  </p:nvSpPr>
                  <p:spPr bwMode="auto">
                    <a:xfrm>
                      <a:off x="4343" y="1671"/>
                      <a:ext cx="61" cy="154"/>
                    </a:xfrm>
                    <a:custGeom>
                      <a:avLst/>
                      <a:gdLst>
                        <a:gd name="T0" fmla="*/ 38 w 61"/>
                        <a:gd name="T1" fmla="*/ 12 h 154"/>
                        <a:gd name="T2" fmla="*/ 38 w 61"/>
                        <a:gd name="T3" fmla="*/ 12 h 154"/>
                        <a:gd name="T4" fmla="*/ 35 w 61"/>
                        <a:gd name="T5" fmla="*/ 20 h 154"/>
                        <a:gd name="T6" fmla="*/ 32 w 61"/>
                        <a:gd name="T7" fmla="*/ 29 h 154"/>
                        <a:gd name="T8" fmla="*/ 29 w 61"/>
                        <a:gd name="T9" fmla="*/ 38 h 154"/>
                        <a:gd name="T10" fmla="*/ 29 w 61"/>
                        <a:gd name="T11" fmla="*/ 46 h 154"/>
                        <a:gd name="T12" fmla="*/ 29 w 61"/>
                        <a:gd name="T13" fmla="*/ 52 h 154"/>
                        <a:gd name="T14" fmla="*/ 26 w 61"/>
                        <a:gd name="T15" fmla="*/ 61 h 154"/>
                        <a:gd name="T16" fmla="*/ 29 w 61"/>
                        <a:gd name="T17" fmla="*/ 70 h 154"/>
                        <a:gd name="T18" fmla="*/ 29 w 61"/>
                        <a:gd name="T19" fmla="*/ 76 h 154"/>
                        <a:gd name="T20" fmla="*/ 32 w 61"/>
                        <a:gd name="T21" fmla="*/ 84 h 154"/>
                        <a:gd name="T22" fmla="*/ 32 w 61"/>
                        <a:gd name="T23" fmla="*/ 93 h 154"/>
                        <a:gd name="T24" fmla="*/ 35 w 61"/>
                        <a:gd name="T25" fmla="*/ 99 h 154"/>
                        <a:gd name="T26" fmla="*/ 38 w 61"/>
                        <a:gd name="T27" fmla="*/ 107 h 154"/>
                        <a:gd name="T28" fmla="*/ 44 w 61"/>
                        <a:gd name="T29" fmla="*/ 113 h 154"/>
                        <a:gd name="T30" fmla="*/ 49 w 61"/>
                        <a:gd name="T31" fmla="*/ 122 h 154"/>
                        <a:gd name="T32" fmla="*/ 52 w 61"/>
                        <a:gd name="T33" fmla="*/ 131 h 154"/>
                        <a:gd name="T34" fmla="*/ 61 w 61"/>
                        <a:gd name="T35" fmla="*/ 139 h 154"/>
                        <a:gd name="T36" fmla="*/ 38 w 61"/>
                        <a:gd name="T37" fmla="*/ 154 h 154"/>
                        <a:gd name="T38" fmla="*/ 32 w 61"/>
                        <a:gd name="T39" fmla="*/ 145 h 154"/>
                        <a:gd name="T40" fmla="*/ 26 w 61"/>
                        <a:gd name="T41" fmla="*/ 137 h 154"/>
                        <a:gd name="T42" fmla="*/ 20 w 61"/>
                        <a:gd name="T43" fmla="*/ 128 h 154"/>
                        <a:gd name="T44" fmla="*/ 14 w 61"/>
                        <a:gd name="T45" fmla="*/ 119 h 154"/>
                        <a:gd name="T46" fmla="*/ 11 w 61"/>
                        <a:gd name="T47" fmla="*/ 110 h 154"/>
                        <a:gd name="T48" fmla="*/ 9 w 61"/>
                        <a:gd name="T49" fmla="*/ 99 h 154"/>
                        <a:gd name="T50" fmla="*/ 6 w 61"/>
                        <a:gd name="T51" fmla="*/ 90 h 154"/>
                        <a:gd name="T52" fmla="*/ 3 w 61"/>
                        <a:gd name="T53" fmla="*/ 81 h 154"/>
                        <a:gd name="T54" fmla="*/ 0 w 61"/>
                        <a:gd name="T55" fmla="*/ 73 h 154"/>
                        <a:gd name="T56" fmla="*/ 0 w 61"/>
                        <a:gd name="T57" fmla="*/ 61 h 154"/>
                        <a:gd name="T58" fmla="*/ 0 w 61"/>
                        <a:gd name="T59" fmla="*/ 52 h 154"/>
                        <a:gd name="T60" fmla="*/ 3 w 61"/>
                        <a:gd name="T61" fmla="*/ 41 h 154"/>
                        <a:gd name="T62" fmla="*/ 3 w 61"/>
                        <a:gd name="T63" fmla="*/ 32 h 154"/>
                        <a:gd name="T64" fmla="*/ 6 w 61"/>
                        <a:gd name="T65" fmla="*/ 20 h 154"/>
                        <a:gd name="T66" fmla="*/ 9 w 61"/>
                        <a:gd name="T67" fmla="*/ 12 h 154"/>
                        <a:gd name="T68" fmla="*/ 14 w 61"/>
                        <a:gd name="T69" fmla="*/ 0 h 154"/>
                        <a:gd name="T70" fmla="*/ 14 w 61"/>
                        <a:gd name="T71" fmla="*/ 0 h 154"/>
                        <a:gd name="T72" fmla="*/ 38 w 61"/>
                        <a:gd name="T73" fmla="*/ 12 h 1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
                        <a:gd name="T112" fmla="*/ 0 h 154"/>
                        <a:gd name="T113" fmla="*/ 61 w 61"/>
                        <a:gd name="T114" fmla="*/ 154 h 1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 h="154">
                          <a:moveTo>
                            <a:pt x="38" y="12"/>
                          </a:moveTo>
                          <a:lnTo>
                            <a:pt x="38" y="12"/>
                          </a:lnTo>
                          <a:lnTo>
                            <a:pt x="35" y="20"/>
                          </a:lnTo>
                          <a:lnTo>
                            <a:pt x="32" y="29"/>
                          </a:lnTo>
                          <a:lnTo>
                            <a:pt x="29" y="38"/>
                          </a:lnTo>
                          <a:lnTo>
                            <a:pt x="29" y="46"/>
                          </a:lnTo>
                          <a:lnTo>
                            <a:pt x="29" y="52"/>
                          </a:lnTo>
                          <a:lnTo>
                            <a:pt x="26" y="61"/>
                          </a:lnTo>
                          <a:lnTo>
                            <a:pt x="29" y="70"/>
                          </a:lnTo>
                          <a:lnTo>
                            <a:pt x="29" y="76"/>
                          </a:lnTo>
                          <a:lnTo>
                            <a:pt x="32" y="84"/>
                          </a:lnTo>
                          <a:lnTo>
                            <a:pt x="32" y="93"/>
                          </a:lnTo>
                          <a:lnTo>
                            <a:pt x="35" y="99"/>
                          </a:lnTo>
                          <a:lnTo>
                            <a:pt x="38" y="107"/>
                          </a:lnTo>
                          <a:lnTo>
                            <a:pt x="44" y="113"/>
                          </a:lnTo>
                          <a:lnTo>
                            <a:pt x="49" y="122"/>
                          </a:lnTo>
                          <a:lnTo>
                            <a:pt x="52" y="131"/>
                          </a:lnTo>
                          <a:lnTo>
                            <a:pt x="61" y="139"/>
                          </a:lnTo>
                          <a:lnTo>
                            <a:pt x="38" y="154"/>
                          </a:lnTo>
                          <a:lnTo>
                            <a:pt x="32" y="145"/>
                          </a:lnTo>
                          <a:lnTo>
                            <a:pt x="26" y="137"/>
                          </a:lnTo>
                          <a:lnTo>
                            <a:pt x="20" y="128"/>
                          </a:lnTo>
                          <a:lnTo>
                            <a:pt x="14" y="119"/>
                          </a:lnTo>
                          <a:lnTo>
                            <a:pt x="11" y="110"/>
                          </a:lnTo>
                          <a:lnTo>
                            <a:pt x="9" y="99"/>
                          </a:lnTo>
                          <a:lnTo>
                            <a:pt x="6" y="90"/>
                          </a:lnTo>
                          <a:lnTo>
                            <a:pt x="3" y="81"/>
                          </a:lnTo>
                          <a:lnTo>
                            <a:pt x="0" y="73"/>
                          </a:lnTo>
                          <a:lnTo>
                            <a:pt x="0" y="61"/>
                          </a:lnTo>
                          <a:lnTo>
                            <a:pt x="0" y="52"/>
                          </a:lnTo>
                          <a:lnTo>
                            <a:pt x="3" y="41"/>
                          </a:lnTo>
                          <a:lnTo>
                            <a:pt x="3" y="32"/>
                          </a:lnTo>
                          <a:lnTo>
                            <a:pt x="6" y="20"/>
                          </a:lnTo>
                          <a:lnTo>
                            <a:pt x="9" y="12"/>
                          </a:lnTo>
                          <a:lnTo>
                            <a:pt x="14" y="0"/>
                          </a:lnTo>
                          <a:lnTo>
                            <a:pt x="38" y="12"/>
                          </a:lnTo>
                          <a:close/>
                        </a:path>
                      </a:pathLst>
                    </a:custGeom>
                    <a:solidFill>
                      <a:srgbClr val="000000"/>
                    </a:solidFill>
                    <a:ln w="9525">
                      <a:noFill/>
                      <a:round/>
                      <a:headEnd/>
                      <a:tailEnd/>
                    </a:ln>
                  </p:spPr>
                  <p:txBody>
                    <a:bodyPr/>
                    <a:lstStyle/>
                    <a:p>
                      <a:endParaRPr lang="en-US"/>
                    </a:p>
                  </p:txBody>
                </p:sp>
                <p:sp>
                  <p:nvSpPr>
                    <p:cNvPr id="18968" name="Freeform 166"/>
                    <p:cNvSpPr>
                      <a:spLocks/>
                    </p:cNvSpPr>
                    <p:nvPr/>
                  </p:nvSpPr>
                  <p:spPr bwMode="auto">
                    <a:xfrm>
                      <a:off x="4357" y="1595"/>
                      <a:ext cx="100" cy="221"/>
                    </a:xfrm>
                    <a:custGeom>
                      <a:avLst/>
                      <a:gdLst>
                        <a:gd name="T0" fmla="*/ 12 w 100"/>
                        <a:gd name="T1" fmla="*/ 82 h 221"/>
                        <a:gd name="T2" fmla="*/ 18 w 100"/>
                        <a:gd name="T3" fmla="*/ 67 h 221"/>
                        <a:gd name="T4" fmla="*/ 27 w 100"/>
                        <a:gd name="T5" fmla="*/ 53 h 221"/>
                        <a:gd name="T6" fmla="*/ 35 w 100"/>
                        <a:gd name="T7" fmla="*/ 41 h 221"/>
                        <a:gd name="T8" fmla="*/ 44 w 100"/>
                        <a:gd name="T9" fmla="*/ 29 h 221"/>
                        <a:gd name="T10" fmla="*/ 50 w 100"/>
                        <a:gd name="T11" fmla="*/ 21 h 221"/>
                        <a:gd name="T12" fmla="*/ 59 w 100"/>
                        <a:gd name="T13" fmla="*/ 15 h 221"/>
                        <a:gd name="T14" fmla="*/ 65 w 100"/>
                        <a:gd name="T15" fmla="*/ 6 h 221"/>
                        <a:gd name="T16" fmla="*/ 73 w 100"/>
                        <a:gd name="T17" fmla="*/ 0 h 221"/>
                        <a:gd name="T18" fmla="*/ 73 w 100"/>
                        <a:gd name="T19" fmla="*/ 0 h 221"/>
                        <a:gd name="T20" fmla="*/ 73 w 100"/>
                        <a:gd name="T21" fmla="*/ 6 h 221"/>
                        <a:gd name="T22" fmla="*/ 76 w 100"/>
                        <a:gd name="T23" fmla="*/ 12 h 221"/>
                        <a:gd name="T24" fmla="*/ 79 w 100"/>
                        <a:gd name="T25" fmla="*/ 21 h 221"/>
                        <a:gd name="T26" fmla="*/ 82 w 100"/>
                        <a:gd name="T27" fmla="*/ 29 h 221"/>
                        <a:gd name="T28" fmla="*/ 85 w 100"/>
                        <a:gd name="T29" fmla="*/ 38 h 221"/>
                        <a:gd name="T30" fmla="*/ 88 w 100"/>
                        <a:gd name="T31" fmla="*/ 47 h 221"/>
                        <a:gd name="T32" fmla="*/ 91 w 100"/>
                        <a:gd name="T33" fmla="*/ 53 h 221"/>
                        <a:gd name="T34" fmla="*/ 94 w 100"/>
                        <a:gd name="T35" fmla="*/ 67 h 221"/>
                        <a:gd name="T36" fmla="*/ 97 w 100"/>
                        <a:gd name="T37" fmla="*/ 88 h 221"/>
                        <a:gd name="T38" fmla="*/ 100 w 100"/>
                        <a:gd name="T39" fmla="*/ 114 h 221"/>
                        <a:gd name="T40" fmla="*/ 97 w 100"/>
                        <a:gd name="T41" fmla="*/ 140 h 221"/>
                        <a:gd name="T42" fmla="*/ 91 w 100"/>
                        <a:gd name="T43" fmla="*/ 166 h 221"/>
                        <a:gd name="T44" fmla="*/ 82 w 100"/>
                        <a:gd name="T45" fmla="*/ 189 h 221"/>
                        <a:gd name="T46" fmla="*/ 62 w 100"/>
                        <a:gd name="T47" fmla="*/ 210 h 221"/>
                        <a:gd name="T48" fmla="*/ 35 w 100"/>
                        <a:gd name="T49" fmla="*/ 221 h 221"/>
                        <a:gd name="T50" fmla="*/ 24 w 100"/>
                        <a:gd name="T51" fmla="*/ 207 h 221"/>
                        <a:gd name="T52" fmla="*/ 12 w 100"/>
                        <a:gd name="T53" fmla="*/ 189 h 221"/>
                        <a:gd name="T54" fmla="*/ 6 w 100"/>
                        <a:gd name="T55" fmla="*/ 172 h 221"/>
                        <a:gd name="T56" fmla="*/ 0 w 100"/>
                        <a:gd name="T57" fmla="*/ 154 h 221"/>
                        <a:gd name="T58" fmla="*/ 0 w 100"/>
                        <a:gd name="T59" fmla="*/ 137 h 221"/>
                        <a:gd name="T60" fmla="*/ 0 w 100"/>
                        <a:gd name="T61" fmla="*/ 120 h 221"/>
                        <a:gd name="T62" fmla="*/ 6 w 100"/>
                        <a:gd name="T63" fmla="*/ 102 h 221"/>
                        <a:gd name="T64" fmla="*/ 12 w 100"/>
                        <a:gd name="T65" fmla="*/ 82 h 2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221"/>
                        <a:gd name="T101" fmla="*/ 100 w 100"/>
                        <a:gd name="T102" fmla="*/ 221 h 2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221">
                          <a:moveTo>
                            <a:pt x="12" y="82"/>
                          </a:moveTo>
                          <a:lnTo>
                            <a:pt x="18" y="67"/>
                          </a:lnTo>
                          <a:lnTo>
                            <a:pt x="27" y="53"/>
                          </a:lnTo>
                          <a:lnTo>
                            <a:pt x="35" y="41"/>
                          </a:lnTo>
                          <a:lnTo>
                            <a:pt x="44" y="29"/>
                          </a:lnTo>
                          <a:lnTo>
                            <a:pt x="50" y="21"/>
                          </a:lnTo>
                          <a:lnTo>
                            <a:pt x="59" y="15"/>
                          </a:lnTo>
                          <a:lnTo>
                            <a:pt x="65" y="6"/>
                          </a:lnTo>
                          <a:lnTo>
                            <a:pt x="73" y="0"/>
                          </a:lnTo>
                          <a:lnTo>
                            <a:pt x="73" y="6"/>
                          </a:lnTo>
                          <a:lnTo>
                            <a:pt x="76" y="12"/>
                          </a:lnTo>
                          <a:lnTo>
                            <a:pt x="79" y="21"/>
                          </a:lnTo>
                          <a:lnTo>
                            <a:pt x="82" y="29"/>
                          </a:lnTo>
                          <a:lnTo>
                            <a:pt x="85" y="38"/>
                          </a:lnTo>
                          <a:lnTo>
                            <a:pt x="88" y="47"/>
                          </a:lnTo>
                          <a:lnTo>
                            <a:pt x="91" y="53"/>
                          </a:lnTo>
                          <a:lnTo>
                            <a:pt x="94" y="67"/>
                          </a:lnTo>
                          <a:lnTo>
                            <a:pt x="97" y="88"/>
                          </a:lnTo>
                          <a:lnTo>
                            <a:pt x="100" y="114"/>
                          </a:lnTo>
                          <a:lnTo>
                            <a:pt x="97" y="140"/>
                          </a:lnTo>
                          <a:lnTo>
                            <a:pt x="91" y="166"/>
                          </a:lnTo>
                          <a:lnTo>
                            <a:pt x="82" y="189"/>
                          </a:lnTo>
                          <a:lnTo>
                            <a:pt x="62" y="210"/>
                          </a:lnTo>
                          <a:lnTo>
                            <a:pt x="35" y="221"/>
                          </a:lnTo>
                          <a:lnTo>
                            <a:pt x="24" y="207"/>
                          </a:lnTo>
                          <a:lnTo>
                            <a:pt x="12" y="189"/>
                          </a:lnTo>
                          <a:lnTo>
                            <a:pt x="6" y="172"/>
                          </a:lnTo>
                          <a:lnTo>
                            <a:pt x="0" y="154"/>
                          </a:lnTo>
                          <a:lnTo>
                            <a:pt x="0" y="137"/>
                          </a:lnTo>
                          <a:lnTo>
                            <a:pt x="0" y="120"/>
                          </a:lnTo>
                          <a:lnTo>
                            <a:pt x="6" y="102"/>
                          </a:lnTo>
                          <a:lnTo>
                            <a:pt x="12" y="82"/>
                          </a:lnTo>
                          <a:close/>
                        </a:path>
                      </a:pathLst>
                    </a:custGeom>
                    <a:solidFill>
                      <a:srgbClr val="FFFFFF"/>
                    </a:solidFill>
                    <a:ln w="9525">
                      <a:noFill/>
                      <a:round/>
                      <a:headEnd/>
                      <a:tailEnd/>
                    </a:ln>
                  </p:spPr>
                  <p:txBody>
                    <a:bodyPr/>
                    <a:lstStyle/>
                    <a:p>
                      <a:endParaRPr lang="en-US"/>
                    </a:p>
                  </p:txBody>
                </p:sp>
                <p:sp>
                  <p:nvSpPr>
                    <p:cNvPr id="18969" name="Freeform 167"/>
                    <p:cNvSpPr>
                      <a:spLocks/>
                    </p:cNvSpPr>
                    <p:nvPr/>
                  </p:nvSpPr>
                  <p:spPr bwMode="auto">
                    <a:xfrm>
                      <a:off x="4357" y="1595"/>
                      <a:ext cx="73" cy="221"/>
                    </a:xfrm>
                    <a:custGeom>
                      <a:avLst/>
                      <a:gdLst>
                        <a:gd name="T0" fmla="*/ 73 w 73"/>
                        <a:gd name="T1" fmla="*/ 0 h 221"/>
                        <a:gd name="T2" fmla="*/ 70 w 73"/>
                        <a:gd name="T3" fmla="*/ 0 h 221"/>
                        <a:gd name="T4" fmla="*/ 70 w 73"/>
                        <a:gd name="T5" fmla="*/ 3 h 221"/>
                        <a:gd name="T6" fmla="*/ 67 w 73"/>
                        <a:gd name="T7" fmla="*/ 9 h 221"/>
                        <a:gd name="T8" fmla="*/ 65 w 73"/>
                        <a:gd name="T9" fmla="*/ 18 h 221"/>
                        <a:gd name="T10" fmla="*/ 62 w 73"/>
                        <a:gd name="T11" fmla="*/ 27 h 221"/>
                        <a:gd name="T12" fmla="*/ 59 w 73"/>
                        <a:gd name="T13" fmla="*/ 35 h 221"/>
                        <a:gd name="T14" fmla="*/ 56 w 73"/>
                        <a:gd name="T15" fmla="*/ 47 h 221"/>
                        <a:gd name="T16" fmla="*/ 56 w 73"/>
                        <a:gd name="T17" fmla="*/ 59 h 221"/>
                        <a:gd name="T18" fmla="*/ 56 w 73"/>
                        <a:gd name="T19" fmla="*/ 67 h 221"/>
                        <a:gd name="T20" fmla="*/ 56 w 73"/>
                        <a:gd name="T21" fmla="*/ 76 h 221"/>
                        <a:gd name="T22" fmla="*/ 56 w 73"/>
                        <a:gd name="T23" fmla="*/ 90 h 221"/>
                        <a:gd name="T24" fmla="*/ 59 w 73"/>
                        <a:gd name="T25" fmla="*/ 105 h 221"/>
                        <a:gd name="T26" fmla="*/ 56 w 73"/>
                        <a:gd name="T27" fmla="*/ 122 h 221"/>
                        <a:gd name="T28" fmla="*/ 56 w 73"/>
                        <a:gd name="T29" fmla="*/ 140 h 221"/>
                        <a:gd name="T30" fmla="*/ 53 w 73"/>
                        <a:gd name="T31" fmla="*/ 157 h 221"/>
                        <a:gd name="T32" fmla="*/ 47 w 73"/>
                        <a:gd name="T33" fmla="*/ 175 h 221"/>
                        <a:gd name="T34" fmla="*/ 44 w 73"/>
                        <a:gd name="T35" fmla="*/ 183 h 221"/>
                        <a:gd name="T36" fmla="*/ 44 w 73"/>
                        <a:gd name="T37" fmla="*/ 192 h 221"/>
                        <a:gd name="T38" fmla="*/ 41 w 73"/>
                        <a:gd name="T39" fmla="*/ 201 h 221"/>
                        <a:gd name="T40" fmla="*/ 38 w 73"/>
                        <a:gd name="T41" fmla="*/ 207 h 221"/>
                        <a:gd name="T42" fmla="*/ 38 w 73"/>
                        <a:gd name="T43" fmla="*/ 213 h 221"/>
                        <a:gd name="T44" fmla="*/ 35 w 73"/>
                        <a:gd name="T45" fmla="*/ 218 h 221"/>
                        <a:gd name="T46" fmla="*/ 35 w 73"/>
                        <a:gd name="T47" fmla="*/ 221 h 221"/>
                        <a:gd name="T48" fmla="*/ 35 w 73"/>
                        <a:gd name="T49" fmla="*/ 221 h 221"/>
                        <a:gd name="T50" fmla="*/ 15 w 73"/>
                        <a:gd name="T51" fmla="*/ 192 h 221"/>
                        <a:gd name="T52" fmla="*/ 3 w 73"/>
                        <a:gd name="T53" fmla="*/ 163 h 221"/>
                        <a:gd name="T54" fmla="*/ 0 w 73"/>
                        <a:gd name="T55" fmla="*/ 134 h 221"/>
                        <a:gd name="T56" fmla="*/ 6 w 73"/>
                        <a:gd name="T57" fmla="*/ 105 h 221"/>
                        <a:gd name="T58" fmla="*/ 12 w 73"/>
                        <a:gd name="T59" fmla="*/ 82 h 221"/>
                        <a:gd name="T60" fmla="*/ 24 w 73"/>
                        <a:gd name="T61" fmla="*/ 61 h 221"/>
                        <a:gd name="T62" fmla="*/ 32 w 73"/>
                        <a:gd name="T63" fmla="*/ 44 h 221"/>
                        <a:gd name="T64" fmla="*/ 41 w 73"/>
                        <a:gd name="T65" fmla="*/ 32 h 221"/>
                        <a:gd name="T66" fmla="*/ 44 w 73"/>
                        <a:gd name="T67" fmla="*/ 29 h 221"/>
                        <a:gd name="T68" fmla="*/ 47 w 73"/>
                        <a:gd name="T69" fmla="*/ 27 h 221"/>
                        <a:gd name="T70" fmla="*/ 53 w 73"/>
                        <a:gd name="T71" fmla="*/ 21 h 221"/>
                        <a:gd name="T72" fmla="*/ 59 w 73"/>
                        <a:gd name="T73" fmla="*/ 15 h 221"/>
                        <a:gd name="T74" fmla="*/ 62 w 73"/>
                        <a:gd name="T75" fmla="*/ 9 h 221"/>
                        <a:gd name="T76" fmla="*/ 67 w 73"/>
                        <a:gd name="T77" fmla="*/ 3 h 221"/>
                        <a:gd name="T78" fmla="*/ 70 w 73"/>
                        <a:gd name="T79" fmla="*/ 0 h 221"/>
                        <a:gd name="T80" fmla="*/ 73 w 73"/>
                        <a:gd name="T81" fmla="*/ 0 h 2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221"/>
                        <a:gd name="T125" fmla="*/ 73 w 73"/>
                        <a:gd name="T126" fmla="*/ 221 h 2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221">
                          <a:moveTo>
                            <a:pt x="73" y="0"/>
                          </a:moveTo>
                          <a:lnTo>
                            <a:pt x="70" y="0"/>
                          </a:lnTo>
                          <a:lnTo>
                            <a:pt x="70" y="3"/>
                          </a:lnTo>
                          <a:lnTo>
                            <a:pt x="67" y="9"/>
                          </a:lnTo>
                          <a:lnTo>
                            <a:pt x="65" y="18"/>
                          </a:lnTo>
                          <a:lnTo>
                            <a:pt x="62" y="27"/>
                          </a:lnTo>
                          <a:lnTo>
                            <a:pt x="59" y="35"/>
                          </a:lnTo>
                          <a:lnTo>
                            <a:pt x="56" y="47"/>
                          </a:lnTo>
                          <a:lnTo>
                            <a:pt x="56" y="59"/>
                          </a:lnTo>
                          <a:lnTo>
                            <a:pt x="56" y="67"/>
                          </a:lnTo>
                          <a:lnTo>
                            <a:pt x="56" y="76"/>
                          </a:lnTo>
                          <a:lnTo>
                            <a:pt x="56" y="90"/>
                          </a:lnTo>
                          <a:lnTo>
                            <a:pt x="59" y="105"/>
                          </a:lnTo>
                          <a:lnTo>
                            <a:pt x="56" y="122"/>
                          </a:lnTo>
                          <a:lnTo>
                            <a:pt x="56" y="140"/>
                          </a:lnTo>
                          <a:lnTo>
                            <a:pt x="53" y="157"/>
                          </a:lnTo>
                          <a:lnTo>
                            <a:pt x="47" y="175"/>
                          </a:lnTo>
                          <a:lnTo>
                            <a:pt x="44" y="183"/>
                          </a:lnTo>
                          <a:lnTo>
                            <a:pt x="44" y="192"/>
                          </a:lnTo>
                          <a:lnTo>
                            <a:pt x="41" y="201"/>
                          </a:lnTo>
                          <a:lnTo>
                            <a:pt x="38" y="207"/>
                          </a:lnTo>
                          <a:lnTo>
                            <a:pt x="38" y="213"/>
                          </a:lnTo>
                          <a:lnTo>
                            <a:pt x="35" y="218"/>
                          </a:lnTo>
                          <a:lnTo>
                            <a:pt x="35" y="221"/>
                          </a:lnTo>
                          <a:lnTo>
                            <a:pt x="15" y="192"/>
                          </a:lnTo>
                          <a:lnTo>
                            <a:pt x="3" y="163"/>
                          </a:lnTo>
                          <a:lnTo>
                            <a:pt x="0" y="134"/>
                          </a:lnTo>
                          <a:lnTo>
                            <a:pt x="6" y="105"/>
                          </a:lnTo>
                          <a:lnTo>
                            <a:pt x="12" y="82"/>
                          </a:lnTo>
                          <a:lnTo>
                            <a:pt x="24" y="61"/>
                          </a:lnTo>
                          <a:lnTo>
                            <a:pt x="32" y="44"/>
                          </a:lnTo>
                          <a:lnTo>
                            <a:pt x="41" y="32"/>
                          </a:lnTo>
                          <a:lnTo>
                            <a:pt x="44" y="29"/>
                          </a:lnTo>
                          <a:lnTo>
                            <a:pt x="47" y="27"/>
                          </a:lnTo>
                          <a:lnTo>
                            <a:pt x="53" y="21"/>
                          </a:lnTo>
                          <a:lnTo>
                            <a:pt x="59" y="15"/>
                          </a:lnTo>
                          <a:lnTo>
                            <a:pt x="62" y="9"/>
                          </a:lnTo>
                          <a:lnTo>
                            <a:pt x="67" y="3"/>
                          </a:lnTo>
                          <a:lnTo>
                            <a:pt x="70" y="0"/>
                          </a:lnTo>
                          <a:lnTo>
                            <a:pt x="73" y="0"/>
                          </a:lnTo>
                        </a:path>
                      </a:pathLst>
                    </a:custGeom>
                    <a:noFill/>
                    <a:ln w="14288">
                      <a:solidFill>
                        <a:srgbClr val="000000"/>
                      </a:solidFill>
                      <a:round/>
                      <a:headEnd/>
                      <a:tailEnd/>
                    </a:ln>
                  </p:spPr>
                  <p:txBody>
                    <a:bodyPr/>
                    <a:lstStyle/>
                    <a:p>
                      <a:endParaRPr lang="en-US"/>
                    </a:p>
                  </p:txBody>
                </p:sp>
                <p:sp>
                  <p:nvSpPr>
                    <p:cNvPr id="18970" name="Freeform 168"/>
                    <p:cNvSpPr>
                      <a:spLocks/>
                    </p:cNvSpPr>
                    <p:nvPr/>
                  </p:nvSpPr>
                  <p:spPr bwMode="auto">
                    <a:xfrm>
                      <a:off x="4357" y="1595"/>
                      <a:ext cx="73" cy="221"/>
                    </a:xfrm>
                    <a:custGeom>
                      <a:avLst/>
                      <a:gdLst>
                        <a:gd name="T0" fmla="*/ 73 w 73"/>
                        <a:gd name="T1" fmla="*/ 0 h 221"/>
                        <a:gd name="T2" fmla="*/ 70 w 73"/>
                        <a:gd name="T3" fmla="*/ 0 h 221"/>
                        <a:gd name="T4" fmla="*/ 70 w 73"/>
                        <a:gd name="T5" fmla="*/ 3 h 221"/>
                        <a:gd name="T6" fmla="*/ 67 w 73"/>
                        <a:gd name="T7" fmla="*/ 9 h 221"/>
                        <a:gd name="T8" fmla="*/ 65 w 73"/>
                        <a:gd name="T9" fmla="*/ 18 h 221"/>
                        <a:gd name="T10" fmla="*/ 62 w 73"/>
                        <a:gd name="T11" fmla="*/ 27 h 221"/>
                        <a:gd name="T12" fmla="*/ 59 w 73"/>
                        <a:gd name="T13" fmla="*/ 35 h 221"/>
                        <a:gd name="T14" fmla="*/ 56 w 73"/>
                        <a:gd name="T15" fmla="*/ 47 h 221"/>
                        <a:gd name="T16" fmla="*/ 56 w 73"/>
                        <a:gd name="T17" fmla="*/ 59 h 221"/>
                        <a:gd name="T18" fmla="*/ 56 w 73"/>
                        <a:gd name="T19" fmla="*/ 67 h 221"/>
                        <a:gd name="T20" fmla="*/ 56 w 73"/>
                        <a:gd name="T21" fmla="*/ 76 h 221"/>
                        <a:gd name="T22" fmla="*/ 56 w 73"/>
                        <a:gd name="T23" fmla="*/ 90 h 221"/>
                        <a:gd name="T24" fmla="*/ 59 w 73"/>
                        <a:gd name="T25" fmla="*/ 105 h 221"/>
                        <a:gd name="T26" fmla="*/ 56 w 73"/>
                        <a:gd name="T27" fmla="*/ 122 h 221"/>
                        <a:gd name="T28" fmla="*/ 56 w 73"/>
                        <a:gd name="T29" fmla="*/ 140 h 221"/>
                        <a:gd name="T30" fmla="*/ 53 w 73"/>
                        <a:gd name="T31" fmla="*/ 157 h 221"/>
                        <a:gd name="T32" fmla="*/ 47 w 73"/>
                        <a:gd name="T33" fmla="*/ 175 h 221"/>
                        <a:gd name="T34" fmla="*/ 44 w 73"/>
                        <a:gd name="T35" fmla="*/ 183 h 221"/>
                        <a:gd name="T36" fmla="*/ 44 w 73"/>
                        <a:gd name="T37" fmla="*/ 192 h 221"/>
                        <a:gd name="T38" fmla="*/ 41 w 73"/>
                        <a:gd name="T39" fmla="*/ 201 h 221"/>
                        <a:gd name="T40" fmla="*/ 38 w 73"/>
                        <a:gd name="T41" fmla="*/ 207 h 221"/>
                        <a:gd name="T42" fmla="*/ 38 w 73"/>
                        <a:gd name="T43" fmla="*/ 213 h 221"/>
                        <a:gd name="T44" fmla="*/ 35 w 73"/>
                        <a:gd name="T45" fmla="*/ 218 h 221"/>
                        <a:gd name="T46" fmla="*/ 35 w 73"/>
                        <a:gd name="T47" fmla="*/ 221 h 221"/>
                        <a:gd name="T48" fmla="*/ 35 w 73"/>
                        <a:gd name="T49" fmla="*/ 221 h 221"/>
                        <a:gd name="T50" fmla="*/ 15 w 73"/>
                        <a:gd name="T51" fmla="*/ 192 h 221"/>
                        <a:gd name="T52" fmla="*/ 3 w 73"/>
                        <a:gd name="T53" fmla="*/ 163 h 221"/>
                        <a:gd name="T54" fmla="*/ 0 w 73"/>
                        <a:gd name="T55" fmla="*/ 134 h 221"/>
                        <a:gd name="T56" fmla="*/ 6 w 73"/>
                        <a:gd name="T57" fmla="*/ 105 h 221"/>
                        <a:gd name="T58" fmla="*/ 12 w 73"/>
                        <a:gd name="T59" fmla="*/ 82 h 221"/>
                        <a:gd name="T60" fmla="*/ 24 w 73"/>
                        <a:gd name="T61" fmla="*/ 61 h 221"/>
                        <a:gd name="T62" fmla="*/ 32 w 73"/>
                        <a:gd name="T63" fmla="*/ 44 h 221"/>
                        <a:gd name="T64" fmla="*/ 41 w 73"/>
                        <a:gd name="T65" fmla="*/ 32 h 221"/>
                        <a:gd name="T66" fmla="*/ 44 w 73"/>
                        <a:gd name="T67" fmla="*/ 29 h 221"/>
                        <a:gd name="T68" fmla="*/ 47 w 73"/>
                        <a:gd name="T69" fmla="*/ 27 h 221"/>
                        <a:gd name="T70" fmla="*/ 53 w 73"/>
                        <a:gd name="T71" fmla="*/ 21 h 221"/>
                        <a:gd name="T72" fmla="*/ 59 w 73"/>
                        <a:gd name="T73" fmla="*/ 15 h 221"/>
                        <a:gd name="T74" fmla="*/ 62 w 73"/>
                        <a:gd name="T75" fmla="*/ 9 h 221"/>
                        <a:gd name="T76" fmla="*/ 67 w 73"/>
                        <a:gd name="T77" fmla="*/ 3 h 221"/>
                        <a:gd name="T78" fmla="*/ 70 w 73"/>
                        <a:gd name="T79" fmla="*/ 0 h 221"/>
                        <a:gd name="T80" fmla="*/ 73 w 73"/>
                        <a:gd name="T81" fmla="*/ 0 h 2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221"/>
                        <a:gd name="T125" fmla="*/ 73 w 73"/>
                        <a:gd name="T126" fmla="*/ 221 h 2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221">
                          <a:moveTo>
                            <a:pt x="73" y="0"/>
                          </a:moveTo>
                          <a:lnTo>
                            <a:pt x="70" y="0"/>
                          </a:lnTo>
                          <a:lnTo>
                            <a:pt x="70" y="3"/>
                          </a:lnTo>
                          <a:lnTo>
                            <a:pt x="67" y="9"/>
                          </a:lnTo>
                          <a:lnTo>
                            <a:pt x="65" y="18"/>
                          </a:lnTo>
                          <a:lnTo>
                            <a:pt x="62" y="27"/>
                          </a:lnTo>
                          <a:lnTo>
                            <a:pt x="59" y="35"/>
                          </a:lnTo>
                          <a:lnTo>
                            <a:pt x="56" y="47"/>
                          </a:lnTo>
                          <a:lnTo>
                            <a:pt x="56" y="59"/>
                          </a:lnTo>
                          <a:lnTo>
                            <a:pt x="56" y="67"/>
                          </a:lnTo>
                          <a:lnTo>
                            <a:pt x="56" y="76"/>
                          </a:lnTo>
                          <a:lnTo>
                            <a:pt x="56" y="90"/>
                          </a:lnTo>
                          <a:lnTo>
                            <a:pt x="59" y="105"/>
                          </a:lnTo>
                          <a:lnTo>
                            <a:pt x="56" y="122"/>
                          </a:lnTo>
                          <a:lnTo>
                            <a:pt x="56" y="140"/>
                          </a:lnTo>
                          <a:lnTo>
                            <a:pt x="53" y="157"/>
                          </a:lnTo>
                          <a:lnTo>
                            <a:pt x="47" y="175"/>
                          </a:lnTo>
                          <a:lnTo>
                            <a:pt x="44" y="183"/>
                          </a:lnTo>
                          <a:lnTo>
                            <a:pt x="44" y="192"/>
                          </a:lnTo>
                          <a:lnTo>
                            <a:pt x="41" y="201"/>
                          </a:lnTo>
                          <a:lnTo>
                            <a:pt x="38" y="207"/>
                          </a:lnTo>
                          <a:lnTo>
                            <a:pt x="38" y="213"/>
                          </a:lnTo>
                          <a:lnTo>
                            <a:pt x="35" y="218"/>
                          </a:lnTo>
                          <a:lnTo>
                            <a:pt x="35" y="221"/>
                          </a:lnTo>
                          <a:lnTo>
                            <a:pt x="15" y="192"/>
                          </a:lnTo>
                          <a:lnTo>
                            <a:pt x="3" y="163"/>
                          </a:lnTo>
                          <a:lnTo>
                            <a:pt x="0" y="134"/>
                          </a:lnTo>
                          <a:lnTo>
                            <a:pt x="6" y="105"/>
                          </a:lnTo>
                          <a:lnTo>
                            <a:pt x="12" y="82"/>
                          </a:lnTo>
                          <a:lnTo>
                            <a:pt x="24" y="61"/>
                          </a:lnTo>
                          <a:lnTo>
                            <a:pt x="32" y="44"/>
                          </a:lnTo>
                          <a:lnTo>
                            <a:pt x="41" y="32"/>
                          </a:lnTo>
                          <a:lnTo>
                            <a:pt x="44" y="29"/>
                          </a:lnTo>
                          <a:lnTo>
                            <a:pt x="47" y="27"/>
                          </a:lnTo>
                          <a:lnTo>
                            <a:pt x="53" y="21"/>
                          </a:lnTo>
                          <a:lnTo>
                            <a:pt x="59" y="15"/>
                          </a:lnTo>
                          <a:lnTo>
                            <a:pt x="62" y="9"/>
                          </a:lnTo>
                          <a:lnTo>
                            <a:pt x="67" y="3"/>
                          </a:lnTo>
                          <a:lnTo>
                            <a:pt x="70" y="0"/>
                          </a:lnTo>
                          <a:lnTo>
                            <a:pt x="73" y="0"/>
                          </a:lnTo>
                          <a:close/>
                        </a:path>
                      </a:pathLst>
                    </a:custGeom>
                    <a:solidFill>
                      <a:srgbClr val="FFBA00"/>
                    </a:solidFill>
                    <a:ln w="9525">
                      <a:noFill/>
                      <a:round/>
                      <a:headEnd/>
                      <a:tailEnd/>
                    </a:ln>
                  </p:spPr>
                  <p:txBody>
                    <a:bodyPr/>
                    <a:lstStyle/>
                    <a:p>
                      <a:endParaRPr lang="en-US"/>
                    </a:p>
                  </p:txBody>
                </p:sp>
                <p:sp>
                  <p:nvSpPr>
                    <p:cNvPr id="18971" name="Freeform 169"/>
                    <p:cNvSpPr>
                      <a:spLocks/>
                    </p:cNvSpPr>
                    <p:nvPr/>
                  </p:nvSpPr>
                  <p:spPr bwMode="auto">
                    <a:xfrm>
                      <a:off x="4419" y="1764"/>
                      <a:ext cx="137" cy="35"/>
                    </a:xfrm>
                    <a:custGeom>
                      <a:avLst/>
                      <a:gdLst>
                        <a:gd name="T0" fmla="*/ 137 w 137"/>
                        <a:gd name="T1" fmla="*/ 26 h 35"/>
                        <a:gd name="T2" fmla="*/ 134 w 137"/>
                        <a:gd name="T3" fmla="*/ 26 h 35"/>
                        <a:gd name="T4" fmla="*/ 122 w 137"/>
                        <a:gd name="T5" fmla="*/ 29 h 35"/>
                        <a:gd name="T6" fmla="*/ 111 w 137"/>
                        <a:gd name="T7" fmla="*/ 32 h 35"/>
                        <a:gd name="T8" fmla="*/ 102 w 137"/>
                        <a:gd name="T9" fmla="*/ 35 h 35"/>
                        <a:gd name="T10" fmla="*/ 90 w 137"/>
                        <a:gd name="T11" fmla="*/ 35 h 35"/>
                        <a:gd name="T12" fmla="*/ 81 w 137"/>
                        <a:gd name="T13" fmla="*/ 35 h 35"/>
                        <a:gd name="T14" fmla="*/ 70 w 137"/>
                        <a:gd name="T15" fmla="*/ 35 h 35"/>
                        <a:gd name="T16" fmla="*/ 61 w 137"/>
                        <a:gd name="T17" fmla="*/ 35 h 35"/>
                        <a:gd name="T18" fmla="*/ 52 w 137"/>
                        <a:gd name="T19" fmla="*/ 32 h 35"/>
                        <a:gd name="T20" fmla="*/ 43 w 137"/>
                        <a:gd name="T21" fmla="*/ 32 h 35"/>
                        <a:gd name="T22" fmla="*/ 35 w 137"/>
                        <a:gd name="T23" fmla="*/ 32 h 35"/>
                        <a:gd name="T24" fmla="*/ 29 w 137"/>
                        <a:gd name="T25" fmla="*/ 29 h 35"/>
                        <a:gd name="T26" fmla="*/ 20 w 137"/>
                        <a:gd name="T27" fmla="*/ 29 h 35"/>
                        <a:gd name="T28" fmla="*/ 14 w 137"/>
                        <a:gd name="T29" fmla="*/ 26 h 35"/>
                        <a:gd name="T30" fmla="*/ 11 w 137"/>
                        <a:gd name="T31" fmla="*/ 26 h 35"/>
                        <a:gd name="T32" fmla="*/ 5 w 137"/>
                        <a:gd name="T33" fmla="*/ 26 h 35"/>
                        <a:gd name="T34" fmla="*/ 3 w 137"/>
                        <a:gd name="T35" fmla="*/ 26 h 35"/>
                        <a:gd name="T36" fmla="*/ 0 w 137"/>
                        <a:gd name="T37" fmla="*/ 0 h 35"/>
                        <a:gd name="T38" fmla="*/ 5 w 137"/>
                        <a:gd name="T39" fmla="*/ 0 h 35"/>
                        <a:gd name="T40" fmla="*/ 11 w 137"/>
                        <a:gd name="T41" fmla="*/ 0 h 35"/>
                        <a:gd name="T42" fmla="*/ 20 w 137"/>
                        <a:gd name="T43" fmla="*/ 0 h 35"/>
                        <a:gd name="T44" fmla="*/ 26 w 137"/>
                        <a:gd name="T45" fmla="*/ 3 h 35"/>
                        <a:gd name="T46" fmla="*/ 32 w 137"/>
                        <a:gd name="T47" fmla="*/ 3 h 35"/>
                        <a:gd name="T48" fmla="*/ 41 w 137"/>
                        <a:gd name="T49" fmla="*/ 3 h 35"/>
                        <a:gd name="T50" fmla="*/ 46 w 137"/>
                        <a:gd name="T51" fmla="*/ 6 h 35"/>
                        <a:gd name="T52" fmla="*/ 55 w 137"/>
                        <a:gd name="T53" fmla="*/ 6 h 35"/>
                        <a:gd name="T54" fmla="*/ 64 w 137"/>
                        <a:gd name="T55" fmla="*/ 6 h 35"/>
                        <a:gd name="T56" fmla="*/ 73 w 137"/>
                        <a:gd name="T57" fmla="*/ 9 h 35"/>
                        <a:gd name="T58" fmla="*/ 81 w 137"/>
                        <a:gd name="T59" fmla="*/ 9 h 35"/>
                        <a:gd name="T60" fmla="*/ 90 w 137"/>
                        <a:gd name="T61" fmla="*/ 9 h 35"/>
                        <a:gd name="T62" fmla="*/ 99 w 137"/>
                        <a:gd name="T63" fmla="*/ 6 h 35"/>
                        <a:gd name="T64" fmla="*/ 108 w 137"/>
                        <a:gd name="T65" fmla="*/ 6 h 35"/>
                        <a:gd name="T66" fmla="*/ 116 w 137"/>
                        <a:gd name="T67" fmla="*/ 3 h 35"/>
                        <a:gd name="T68" fmla="*/ 125 w 137"/>
                        <a:gd name="T69" fmla="*/ 0 h 35"/>
                        <a:gd name="T70" fmla="*/ 122 w 137"/>
                        <a:gd name="T71" fmla="*/ 0 h 35"/>
                        <a:gd name="T72" fmla="*/ 137 w 137"/>
                        <a:gd name="T73" fmla="*/ 26 h 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7"/>
                        <a:gd name="T112" fmla="*/ 0 h 35"/>
                        <a:gd name="T113" fmla="*/ 137 w 137"/>
                        <a:gd name="T114" fmla="*/ 35 h 3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7" h="35">
                          <a:moveTo>
                            <a:pt x="137" y="26"/>
                          </a:moveTo>
                          <a:lnTo>
                            <a:pt x="134" y="26"/>
                          </a:lnTo>
                          <a:lnTo>
                            <a:pt x="122" y="29"/>
                          </a:lnTo>
                          <a:lnTo>
                            <a:pt x="111" y="32"/>
                          </a:lnTo>
                          <a:lnTo>
                            <a:pt x="102" y="35"/>
                          </a:lnTo>
                          <a:lnTo>
                            <a:pt x="90" y="35"/>
                          </a:lnTo>
                          <a:lnTo>
                            <a:pt x="81" y="35"/>
                          </a:lnTo>
                          <a:lnTo>
                            <a:pt x="70" y="35"/>
                          </a:lnTo>
                          <a:lnTo>
                            <a:pt x="61" y="35"/>
                          </a:lnTo>
                          <a:lnTo>
                            <a:pt x="52" y="32"/>
                          </a:lnTo>
                          <a:lnTo>
                            <a:pt x="43" y="32"/>
                          </a:lnTo>
                          <a:lnTo>
                            <a:pt x="35" y="32"/>
                          </a:lnTo>
                          <a:lnTo>
                            <a:pt x="29" y="29"/>
                          </a:lnTo>
                          <a:lnTo>
                            <a:pt x="20" y="29"/>
                          </a:lnTo>
                          <a:lnTo>
                            <a:pt x="14" y="26"/>
                          </a:lnTo>
                          <a:lnTo>
                            <a:pt x="11" y="26"/>
                          </a:lnTo>
                          <a:lnTo>
                            <a:pt x="5" y="26"/>
                          </a:lnTo>
                          <a:lnTo>
                            <a:pt x="3" y="26"/>
                          </a:lnTo>
                          <a:lnTo>
                            <a:pt x="0" y="0"/>
                          </a:lnTo>
                          <a:lnTo>
                            <a:pt x="5" y="0"/>
                          </a:lnTo>
                          <a:lnTo>
                            <a:pt x="11" y="0"/>
                          </a:lnTo>
                          <a:lnTo>
                            <a:pt x="20" y="0"/>
                          </a:lnTo>
                          <a:lnTo>
                            <a:pt x="26" y="3"/>
                          </a:lnTo>
                          <a:lnTo>
                            <a:pt x="32" y="3"/>
                          </a:lnTo>
                          <a:lnTo>
                            <a:pt x="41" y="3"/>
                          </a:lnTo>
                          <a:lnTo>
                            <a:pt x="46" y="6"/>
                          </a:lnTo>
                          <a:lnTo>
                            <a:pt x="55" y="6"/>
                          </a:lnTo>
                          <a:lnTo>
                            <a:pt x="64" y="6"/>
                          </a:lnTo>
                          <a:lnTo>
                            <a:pt x="73" y="9"/>
                          </a:lnTo>
                          <a:lnTo>
                            <a:pt x="81" y="9"/>
                          </a:lnTo>
                          <a:lnTo>
                            <a:pt x="90" y="9"/>
                          </a:lnTo>
                          <a:lnTo>
                            <a:pt x="99" y="6"/>
                          </a:lnTo>
                          <a:lnTo>
                            <a:pt x="108" y="6"/>
                          </a:lnTo>
                          <a:lnTo>
                            <a:pt x="116" y="3"/>
                          </a:lnTo>
                          <a:lnTo>
                            <a:pt x="125" y="0"/>
                          </a:lnTo>
                          <a:lnTo>
                            <a:pt x="122" y="0"/>
                          </a:lnTo>
                          <a:lnTo>
                            <a:pt x="137" y="26"/>
                          </a:lnTo>
                          <a:close/>
                        </a:path>
                      </a:pathLst>
                    </a:custGeom>
                    <a:solidFill>
                      <a:srgbClr val="000000"/>
                    </a:solidFill>
                    <a:ln w="9525">
                      <a:noFill/>
                      <a:round/>
                      <a:headEnd/>
                      <a:tailEnd/>
                    </a:ln>
                  </p:spPr>
                  <p:txBody>
                    <a:bodyPr/>
                    <a:lstStyle/>
                    <a:p>
                      <a:endParaRPr lang="en-US"/>
                    </a:p>
                  </p:txBody>
                </p:sp>
                <p:sp>
                  <p:nvSpPr>
                    <p:cNvPr id="18972" name="Freeform 170"/>
                    <p:cNvSpPr>
                      <a:spLocks/>
                    </p:cNvSpPr>
                    <p:nvPr/>
                  </p:nvSpPr>
                  <p:spPr bwMode="auto">
                    <a:xfrm>
                      <a:off x="4509" y="1764"/>
                      <a:ext cx="50" cy="55"/>
                    </a:xfrm>
                    <a:custGeom>
                      <a:avLst/>
                      <a:gdLst>
                        <a:gd name="T0" fmla="*/ 0 w 50"/>
                        <a:gd name="T1" fmla="*/ 35 h 55"/>
                        <a:gd name="T2" fmla="*/ 0 w 50"/>
                        <a:gd name="T3" fmla="*/ 35 h 55"/>
                        <a:gd name="T4" fmla="*/ 12 w 50"/>
                        <a:gd name="T5" fmla="*/ 23 h 55"/>
                        <a:gd name="T6" fmla="*/ 18 w 50"/>
                        <a:gd name="T7" fmla="*/ 14 h 55"/>
                        <a:gd name="T8" fmla="*/ 23 w 50"/>
                        <a:gd name="T9" fmla="*/ 12 h 55"/>
                        <a:gd name="T10" fmla="*/ 26 w 50"/>
                        <a:gd name="T11" fmla="*/ 6 h 55"/>
                        <a:gd name="T12" fmla="*/ 29 w 50"/>
                        <a:gd name="T13" fmla="*/ 6 h 55"/>
                        <a:gd name="T14" fmla="*/ 29 w 50"/>
                        <a:gd name="T15" fmla="*/ 3 h 55"/>
                        <a:gd name="T16" fmla="*/ 38 w 50"/>
                        <a:gd name="T17" fmla="*/ 14 h 55"/>
                        <a:gd name="T18" fmla="*/ 47 w 50"/>
                        <a:gd name="T19" fmla="*/ 26 h 55"/>
                        <a:gd name="T20" fmla="*/ 32 w 50"/>
                        <a:gd name="T21" fmla="*/ 0 h 55"/>
                        <a:gd name="T22" fmla="*/ 38 w 50"/>
                        <a:gd name="T23" fmla="*/ 14 h 55"/>
                        <a:gd name="T24" fmla="*/ 50 w 50"/>
                        <a:gd name="T25" fmla="*/ 23 h 55"/>
                        <a:gd name="T26" fmla="*/ 50 w 50"/>
                        <a:gd name="T27" fmla="*/ 23 h 55"/>
                        <a:gd name="T28" fmla="*/ 47 w 50"/>
                        <a:gd name="T29" fmla="*/ 26 h 55"/>
                        <a:gd name="T30" fmla="*/ 44 w 50"/>
                        <a:gd name="T31" fmla="*/ 29 h 55"/>
                        <a:gd name="T32" fmla="*/ 38 w 50"/>
                        <a:gd name="T33" fmla="*/ 35 h 55"/>
                        <a:gd name="T34" fmla="*/ 29 w 50"/>
                        <a:gd name="T35" fmla="*/ 44 h 55"/>
                        <a:gd name="T36" fmla="*/ 18 w 50"/>
                        <a:gd name="T37" fmla="*/ 55 h 55"/>
                        <a:gd name="T38" fmla="*/ 18 w 50"/>
                        <a:gd name="T39" fmla="*/ 55 h 55"/>
                        <a:gd name="T40" fmla="*/ 0 w 50"/>
                        <a:gd name="T41" fmla="*/ 35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55"/>
                        <a:gd name="T65" fmla="*/ 50 w 50"/>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55">
                          <a:moveTo>
                            <a:pt x="0" y="35"/>
                          </a:moveTo>
                          <a:lnTo>
                            <a:pt x="0" y="35"/>
                          </a:lnTo>
                          <a:lnTo>
                            <a:pt x="12" y="23"/>
                          </a:lnTo>
                          <a:lnTo>
                            <a:pt x="18" y="14"/>
                          </a:lnTo>
                          <a:lnTo>
                            <a:pt x="23" y="12"/>
                          </a:lnTo>
                          <a:lnTo>
                            <a:pt x="26" y="6"/>
                          </a:lnTo>
                          <a:lnTo>
                            <a:pt x="29" y="6"/>
                          </a:lnTo>
                          <a:lnTo>
                            <a:pt x="29" y="3"/>
                          </a:lnTo>
                          <a:lnTo>
                            <a:pt x="38" y="14"/>
                          </a:lnTo>
                          <a:lnTo>
                            <a:pt x="47" y="26"/>
                          </a:lnTo>
                          <a:lnTo>
                            <a:pt x="32" y="0"/>
                          </a:lnTo>
                          <a:lnTo>
                            <a:pt x="38" y="14"/>
                          </a:lnTo>
                          <a:lnTo>
                            <a:pt x="50" y="23"/>
                          </a:lnTo>
                          <a:lnTo>
                            <a:pt x="47" y="26"/>
                          </a:lnTo>
                          <a:lnTo>
                            <a:pt x="44" y="29"/>
                          </a:lnTo>
                          <a:lnTo>
                            <a:pt x="38" y="35"/>
                          </a:lnTo>
                          <a:lnTo>
                            <a:pt x="29" y="44"/>
                          </a:lnTo>
                          <a:lnTo>
                            <a:pt x="18" y="55"/>
                          </a:lnTo>
                          <a:lnTo>
                            <a:pt x="0" y="35"/>
                          </a:lnTo>
                          <a:close/>
                        </a:path>
                      </a:pathLst>
                    </a:custGeom>
                    <a:solidFill>
                      <a:srgbClr val="000000"/>
                    </a:solidFill>
                    <a:ln w="9525">
                      <a:noFill/>
                      <a:round/>
                      <a:headEnd/>
                      <a:tailEnd/>
                    </a:ln>
                  </p:spPr>
                  <p:txBody>
                    <a:bodyPr/>
                    <a:lstStyle/>
                    <a:p>
                      <a:endParaRPr lang="en-US"/>
                    </a:p>
                  </p:txBody>
                </p:sp>
                <p:sp>
                  <p:nvSpPr>
                    <p:cNvPr id="18973" name="Freeform 171"/>
                    <p:cNvSpPr>
                      <a:spLocks/>
                    </p:cNvSpPr>
                    <p:nvPr/>
                  </p:nvSpPr>
                  <p:spPr bwMode="auto">
                    <a:xfrm>
                      <a:off x="4287" y="1799"/>
                      <a:ext cx="240" cy="93"/>
                    </a:xfrm>
                    <a:custGeom>
                      <a:avLst/>
                      <a:gdLst>
                        <a:gd name="T0" fmla="*/ 15 w 240"/>
                        <a:gd name="T1" fmla="*/ 55 h 93"/>
                        <a:gd name="T2" fmla="*/ 41 w 240"/>
                        <a:gd name="T3" fmla="*/ 61 h 93"/>
                        <a:gd name="T4" fmla="*/ 62 w 240"/>
                        <a:gd name="T5" fmla="*/ 64 h 93"/>
                        <a:gd name="T6" fmla="*/ 82 w 240"/>
                        <a:gd name="T7" fmla="*/ 67 h 93"/>
                        <a:gd name="T8" fmla="*/ 97 w 240"/>
                        <a:gd name="T9" fmla="*/ 67 h 93"/>
                        <a:gd name="T10" fmla="*/ 111 w 240"/>
                        <a:gd name="T11" fmla="*/ 67 h 93"/>
                        <a:gd name="T12" fmla="*/ 126 w 240"/>
                        <a:gd name="T13" fmla="*/ 67 h 93"/>
                        <a:gd name="T14" fmla="*/ 135 w 240"/>
                        <a:gd name="T15" fmla="*/ 64 h 93"/>
                        <a:gd name="T16" fmla="*/ 143 w 240"/>
                        <a:gd name="T17" fmla="*/ 61 h 93"/>
                        <a:gd name="T18" fmla="*/ 152 w 240"/>
                        <a:gd name="T19" fmla="*/ 58 h 93"/>
                        <a:gd name="T20" fmla="*/ 161 w 240"/>
                        <a:gd name="T21" fmla="*/ 52 h 93"/>
                        <a:gd name="T22" fmla="*/ 170 w 240"/>
                        <a:gd name="T23" fmla="*/ 46 h 93"/>
                        <a:gd name="T24" fmla="*/ 178 w 240"/>
                        <a:gd name="T25" fmla="*/ 38 h 93"/>
                        <a:gd name="T26" fmla="*/ 187 w 240"/>
                        <a:gd name="T27" fmla="*/ 29 h 93"/>
                        <a:gd name="T28" fmla="*/ 199 w 240"/>
                        <a:gd name="T29" fmla="*/ 20 h 93"/>
                        <a:gd name="T30" fmla="*/ 208 w 240"/>
                        <a:gd name="T31" fmla="*/ 11 h 93"/>
                        <a:gd name="T32" fmla="*/ 222 w 240"/>
                        <a:gd name="T33" fmla="*/ 0 h 93"/>
                        <a:gd name="T34" fmla="*/ 234 w 240"/>
                        <a:gd name="T35" fmla="*/ 23 h 93"/>
                        <a:gd name="T36" fmla="*/ 222 w 240"/>
                        <a:gd name="T37" fmla="*/ 35 h 93"/>
                        <a:gd name="T38" fmla="*/ 210 w 240"/>
                        <a:gd name="T39" fmla="*/ 43 h 93"/>
                        <a:gd name="T40" fmla="*/ 202 w 240"/>
                        <a:gd name="T41" fmla="*/ 55 h 93"/>
                        <a:gd name="T42" fmla="*/ 190 w 240"/>
                        <a:gd name="T43" fmla="*/ 64 h 93"/>
                        <a:gd name="T44" fmla="*/ 181 w 240"/>
                        <a:gd name="T45" fmla="*/ 70 h 93"/>
                        <a:gd name="T46" fmla="*/ 170 w 240"/>
                        <a:gd name="T47" fmla="*/ 78 h 93"/>
                        <a:gd name="T48" fmla="*/ 161 w 240"/>
                        <a:gd name="T49" fmla="*/ 84 h 93"/>
                        <a:gd name="T50" fmla="*/ 149 w 240"/>
                        <a:gd name="T51" fmla="*/ 87 h 93"/>
                        <a:gd name="T52" fmla="*/ 135 w 240"/>
                        <a:gd name="T53" fmla="*/ 90 h 93"/>
                        <a:gd name="T54" fmla="*/ 120 w 240"/>
                        <a:gd name="T55" fmla="*/ 93 h 93"/>
                        <a:gd name="T56" fmla="*/ 105 w 240"/>
                        <a:gd name="T57" fmla="*/ 93 h 93"/>
                        <a:gd name="T58" fmla="*/ 88 w 240"/>
                        <a:gd name="T59" fmla="*/ 93 h 93"/>
                        <a:gd name="T60" fmla="*/ 67 w 240"/>
                        <a:gd name="T61" fmla="*/ 93 h 93"/>
                        <a:gd name="T62" fmla="*/ 47 w 240"/>
                        <a:gd name="T63" fmla="*/ 87 h 93"/>
                        <a:gd name="T64" fmla="*/ 24 w 240"/>
                        <a:gd name="T65" fmla="*/ 84 h 93"/>
                        <a:gd name="T66" fmla="*/ 0 w 240"/>
                        <a:gd name="T67" fmla="*/ 64 h 93"/>
                        <a:gd name="T68" fmla="*/ 3 w 240"/>
                        <a:gd name="T69" fmla="*/ 78 h 93"/>
                        <a:gd name="T70" fmla="*/ 0 w 240"/>
                        <a:gd name="T71" fmla="*/ 70 h 93"/>
                        <a:gd name="T72" fmla="*/ 0 w 240"/>
                        <a:gd name="T73" fmla="*/ 61 h 93"/>
                        <a:gd name="T74" fmla="*/ 9 w 240"/>
                        <a:gd name="T75" fmla="*/ 55 h 93"/>
                        <a:gd name="T76" fmla="*/ 27 w 240"/>
                        <a:gd name="T77" fmla="*/ 72 h 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0"/>
                        <a:gd name="T118" fmla="*/ 0 h 93"/>
                        <a:gd name="T119" fmla="*/ 240 w 240"/>
                        <a:gd name="T120" fmla="*/ 93 h 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0" h="93">
                          <a:moveTo>
                            <a:pt x="27" y="72"/>
                          </a:moveTo>
                          <a:lnTo>
                            <a:pt x="15" y="55"/>
                          </a:lnTo>
                          <a:lnTo>
                            <a:pt x="29" y="58"/>
                          </a:lnTo>
                          <a:lnTo>
                            <a:pt x="41" y="61"/>
                          </a:lnTo>
                          <a:lnTo>
                            <a:pt x="53" y="61"/>
                          </a:lnTo>
                          <a:lnTo>
                            <a:pt x="62" y="64"/>
                          </a:lnTo>
                          <a:lnTo>
                            <a:pt x="73" y="64"/>
                          </a:lnTo>
                          <a:lnTo>
                            <a:pt x="82" y="67"/>
                          </a:lnTo>
                          <a:lnTo>
                            <a:pt x="91" y="67"/>
                          </a:lnTo>
                          <a:lnTo>
                            <a:pt x="97" y="67"/>
                          </a:lnTo>
                          <a:lnTo>
                            <a:pt x="105" y="67"/>
                          </a:lnTo>
                          <a:lnTo>
                            <a:pt x="111" y="67"/>
                          </a:lnTo>
                          <a:lnTo>
                            <a:pt x="117" y="67"/>
                          </a:lnTo>
                          <a:lnTo>
                            <a:pt x="126" y="67"/>
                          </a:lnTo>
                          <a:lnTo>
                            <a:pt x="129" y="64"/>
                          </a:lnTo>
                          <a:lnTo>
                            <a:pt x="135" y="64"/>
                          </a:lnTo>
                          <a:lnTo>
                            <a:pt x="140" y="64"/>
                          </a:lnTo>
                          <a:lnTo>
                            <a:pt x="143" y="61"/>
                          </a:lnTo>
                          <a:lnTo>
                            <a:pt x="149" y="58"/>
                          </a:lnTo>
                          <a:lnTo>
                            <a:pt x="152" y="58"/>
                          </a:lnTo>
                          <a:lnTo>
                            <a:pt x="158" y="55"/>
                          </a:lnTo>
                          <a:lnTo>
                            <a:pt x="161" y="52"/>
                          </a:lnTo>
                          <a:lnTo>
                            <a:pt x="164" y="49"/>
                          </a:lnTo>
                          <a:lnTo>
                            <a:pt x="170" y="46"/>
                          </a:lnTo>
                          <a:lnTo>
                            <a:pt x="173" y="43"/>
                          </a:lnTo>
                          <a:lnTo>
                            <a:pt x="178" y="38"/>
                          </a:lnTo>
                          <a:lnTo>
                            <a:pt x="181" y="35"/>
                          </a:lnTo>
                          <a:lnTo>
                            <a:pt x="187" y="29"/>
                          </a:lnTo>
                          <a:lnTo>
                            <a:pt x="193" y="26"/>
                          </a:lnTo>
                          <a:lnTo>
                            <a:pt x="199" y="20"/>
                          </a:lnTo>
                          <a:lnTo>
                            <a:pt x="202" y="14"/>
                          </a:lnTo>
                          <a:lnTo>
                            <a:pt x="208" y="11"/>
                          </a:lnTo>
                          <a:lnTo>
                            <a:pt x="213" y="6"/>
                          </a:lnTo>
                          <a:lnTo>
                            <a:pt x="222" y="0"/>
                          </a:lnTo>
                          <a:lnTo>
                            <a:pt x="240" y="20"/>
                          </a:lnTo>
                          <a:lnTo>
                            <a:pt x="234" y="23"/>
                          </a:lnTo>
                          <a:lnTo>
                            <a:pt x="228" y="29"/>
                          </a:lnTo>
                          <a:lnTo>
                            <a:pt x="222" y="35"/>
                          </a:lnTo>
                          <a:lnTo>
                            <a:pt x="216" y="41"/>
                          </a:lnTo>
                          <a:lnTo>
                            <a:pt x="210" y="43"/>
                          </a:lnTo>
                          <a:lnTo>
                            <a:pt x="205" y="49"/>
                          </a:lnTo>
                          <a:lnTo>
                            <a:pt x="202" y="55"/>
                          </a:lnTo>
                          <a:lnTo>
                            <a:pt x="196" y="58"/>
                          </a:lnTo>
                          <a:lnTo>
                            <a:pt x="190" y="64"/>
                          </a:lnTo>
                          <a:lnTo>
                            <a:pt x="187" y="67"/>
                          </a:lnTo>
                          <a:lnTo>
                            <a:pt x="181" y="70"/>
                          </a:lnTo>
                          <a:lnTo>
                            <a:pt x="175" y="75"/>
                          </a:lnTo>
                          <a:lnTo>
                            <a:pt x="170" y="78"/>
                          </a:lnTo>
                          <a:lnTo>
                            <a:pt x="167" y="81"/>
                          </a:lnTo>
                          <a:lnTo>
                            <a:pt x="161" y="84"/>
                          </a:lnTo>
                          <a:lnTo>
                            <a:pt x="155" y="87"/>
                          </a:lnTo>
                          <a:lnTo>
                            <a:pt x="149" y="87"/>
                          </a:lnTo>
                          <a:lnTo>
                            <a:pt x="140" y="90"/>
                          </a:lnTo>
                          <a:lnTo>
                            <a:pt x="135" y="90"/>
                          </a:lnTo>
                          <a:lnTo>
                            <a:pt x="129" y="93"/>
                          </a:lnTo>
                          <a:lnTo>
                            <a:pt x="120" y="93"/>
                          </a:lnTo>
                          <a:lnTo>
                            <a:pt x="114" y="93"/>
                          </a:lnTo>
                          <a:lnTo>
                            <a:pt x="105" y="93"/>
                          </a:lnTo>
                          <a:lnTo>
                            <a:pt x="97" y="93"/>
                          </a:lnTo>
                          <a:lnTo>
                            <a:pt x="88" y="93"/>
                          </a:lnTo>
                          <a:lnTo>
                            <a:pt x="79" y="93"/>
                          </a:lnTo>
                          <a:lnTo>
                            <a:pt x="67" y="93"/>
                          </a:lnTo>
                          <a:lnTo>
                            <a:pt x="59" y="90"/>
                          </a:lnTo>
                          <a:lnTo>
                            <a:pt x="47" y="87"/>
                          </a:lnTo>
                          <a:lnTo>
                            <a:pt x="35" y="87"/>
                          </a:lnTo>
                          <a:lnTo>
                            <a:pt x="24" y="84"/>
                          </a:lnTo>
                          <a:lnTo>
                            <a:pt x="9" y="81"/>
                          </a:lnTo>
                          <a:lnTo>
                            <a:pt x="0" y="64"/>
                          </a:lnTo>
                          <a:lnTo>
                            <a:pt x="9" y="81"/>
                          </a:lnTo>
                          <a:lnTo>
                            <a:pt x="3" y="78"/>
                          </a:lnTo>
                          <a:lnTo>
                            <a:pt x="0" y="75"/>
                          </a:lnTo>
                          <a:lnTo>
                            <a:pt x="0" y="70"/>
                          </a:lnTo>
                          <a:lnTo>
                            <a:pt x="0" y="64"/>
                          </a:lnTo>
                          <a:lnTo>
                            <a:pt x="0" y="61"/>
                          </a:lnTo>
                          <a:lnTo>
                            <a:pt x="6" y="58"/>
                          </a:lnTo>
                          <a:lnTo>
                            <a:pt x="9" y="55"/>
                          </a:lnTo>
                          <a:lnTo>
                            <a:pt x="15" y="55"/>
                          </a:lnTo>
                          <a:lnTo>
                            <a:pt x="27" y="72"/>
                          </a:lnTo>
                          <a:close/>
                        </a:path>
                      </a:pathLst>
                    </a:custGeom>
                    <a:solidFill>
                      <a:srgbClr val="000000"/>
                    </a:solidFill>
                    <a:ln w="9525">
                      <a:noFill/>
                      <a:round/>
                      <a:headEnd/>
                      <a:tailEnd/>
                    </a:ln>
                  </p:spPr>
                  <p:txBody>
                    <a:bodyPr/>
                    <a:lstStyle/>
                    <a:p>
                      <a:endParaRPr lang="en-US"/>
                    </a:p>
                  </p:txBody>
                </p:sp>
                <p:sp>
                  <p:nvSpPr>
                    <p:cNvPr id="18974" name="Freeform 172"/>
                    <p:cNvSpPr>
                      <a:spLocks/>
                    </p:cNvSpPr>
                    <p:nvPr/>
                  </p:nvSpPr>
                  <p:spPr bwMode="auto">
                    <a:xfrm>
                      <a:off x="4287" y="1764"/>
                      <a:ext cx="135" cy="107"/>
                    </a:xfrm>
                    <a:custGeom>
                      <a:avLst/>
                      <a:gdLst>
                        <a:gd name="T0" fmla="*/ 135 w 135"/>
                        <a:gd name="T1" fmla="*/ 26 h 107"/>
                        <a:gd name="T2" fmla="*/ 135 w 135"/>
                        <a:gd name="T3" fmla="*/ 26 h 107"/>
                        <a:gd name="T4" fmla="*/ 120 w 135"/>
                        <a:gd name="T5" fmla="*/ 29 h 107"/>
                        <a:gd name="T6" fmla="*/ 108 w 135"/>
                        <a:gd name="T7" fmla="*/ 29 h 107"/>
                        <a:gd name="T8" fmla="*/ 100 w 135"/>
                        <a:gd name="T9" fmla="*/ 29 h 107"/>
                        <a:gd name="T10" fmla="*/ 88 w 135"/>
                        <a:gd name="T11" fmla="*/ 32 h 107"/>
                        <a:gd name="T12" fmla="*/ 82 w 135"/>
                        <a:gd name="T13" fmla="*/ 35 h 107"/>
                        <a:gd name="T14" fmla="*/ 73 w 135"/>
                        <a:gd name="T15" fmla="*/ 35 h 107"/>
                        <a:gd name="T16" fmla="*/ 67 w 135"/>
                        <a:gd name="T17" fmla="*/ 38 h 107"/>
                        <a:gd name="T18" fmla="*/ 65 w 135"/>
                        <a:gd name="T19" fmla="*/ 41 h 107"/>
                        <a:gd name="T20" fmla="*/ 59 w 135"/>
                        <a:gd name="T21" fmla="*/ 46 h 107"/>
                        <a:gd name="T22" fmla="*/ 53 w 135"/>
                        <a:gd name="T23" fmla="*/ 49 h 107"/>
                        <a:gd name="T24" fmla="*/ 50 w 135"/>
                        <a:gd name="T25" fmla="*/ 55 h 107"/>
                        <a:gd name="T26" fmla="*/ 44 w 135"/>
                        <a:gd name="T27" fmla="*/ 64 h 107"/>
                        <a:gd name="T28" fmla="*/ 41 w 135"/>
                        <a:gd name="T29" fmla="*/ 73 h 107"/>
                        <a:gd name="T30" fmla="*/ 35 w 135"/>
                        <a:gd name="T31" fmla="*/ 81 h 107"/>
                        <a:gd name="T32" fmla="*/ 29 w 135"/>
                        <a:gd name="T33" fmla="*/ 93 h 107"/>
                        <a:gd name="T34" fmla="*/ 27 w 135"/>
                        <a:gd name="T35" fmla="*/ 107 h 107"/>
                        <a:gd name="T36" fmla="*/ 0 w 135"/>
                        <a:gd name="T37" fmla="*/ 99 h 107"/>
                        <a:gd name="T38" fmla="*/ 6 w 135"/>
                        <a:gd name="T39" fmla="*/ 84 h 107"/>
                        <a:gd name="T40" fmla="*/ 12 w 135"/>
                        <a:gd name="T41" fmla="*/ 73 h 107"/>
                        <a:gd name="T42" fmla="*/ 18 w 135"/>
                        <a:gd name="T43" fmla="*/ 61 h 107"/>
                        <a:gd name="T44" fmla="*/ 21 w 135"/>
                        <a:gd name="T45" fmla="*/ 49 h 107"/>
                        <a:gd name="T46" fmla="*/ 27 w 135"/>
                        <a:gd name="T47" fmla="*/ 41 h 107"/>
                        <a:gd name="T48" fmla="*/ 32 w 135"/>
                        <a:gd name="T49" fmla="*/ 32 h 107"/>
                        <a:gd name="T50" fmla="*/ 41 w 135"/>
                        <a:gd name="T51" fmla="*/ 26 h 107"/>
                        <a:gd name="T52" fmla="*/ 47 w 135"/>
                        <a:gd name="T53" fmla="*/ 20 h 107"/>
                        <a:gd name="T54" fmla="*/ 56 w 135"/>
                        <a:gd name="T55" fmla="*/ 14 h 107"/>
                        <a:gd name="T56" fmla="*/ 65 w 135"/>
                        <a:gd name="T57" fmla="*/ 12 h 107"/>
                        <a:gd name="T58" fmla="*/ 73 w 135"/>
                        <a:gd name="T59" fmla="*/ 9 h 107"/>
                        <a:gd name="T60" fmla="*/ 85 w 135"/>
                        <a:gd name="T61" fmla="*/ 6 h 107"/>
                        <a:gd name="T62" fmla="*/ 94 w 135"/>
                        <a:gd name="T63" fmla="*/ 3 h 107"/>
                        <a:gd name="T64" fmla="*/ 105 w 135"/>
                        <a:gd name="T65" fmla="*/ 3 h 107"/>
                        <a:gd name="T66" fmla="*/ 117 w 135"/>
                        <a:gd name="T67" fmla="*/ 0 h 107"/>
                        <a:gd name="T68" fmla="*/ 132 w 135"/>
                        <a:gd name="T69" fmla="*/ 0 h 107"/>
                        <a:gd name="T70" fmla="*/ 132 w 135"/>
                        <a:gd name="T71" fmla="*/ 0 h 107"/>
                        <a:gd name="T72" fmla="*/ 135 w 135"/>
                        <a:gd name="T73" fmla="*/ 2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5"/>
                        <a:gd name="T112" fmla="*/ 0 h 107"/>
                        <a:gd name="T113" fmla="*/ 135 w 135"/>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5" h="107">
                          <a:moveTo>
                            <a:pt x="135" y="26"/>
                          </a:moveTo>
                          <a:lnTo>
                            <a:pt x="135" y="26"/>
                          </a:lnTo>
                          <a:lnTo>
                            <a:pt x="120" y="29"/>
                          </a:lnTo>
                          <a:lnTo>
                            <a:pt x="108" y="29"/>
                          </a:lnTo>
                          <a:lnTo>
                            <a:pt x="100" y="29"/>
                          </a:lnTo>
                          <a:lnTo>
                            <a:pt x="88" y="32"/>
                          </a:lnTo>
                          <a:lnTo>
                            <a:pt x="82" y="35"/>
                          </a:lnTo>
                          <a:lnTo>
                            <a:pt x="73" y="35"/>
                          </a:lnTo>
                          <a:lnTo>
                            <a:pt x="67" y="38"/>
                          </a:lnTo>
                          <a:lnTo>
                            <a:pt x="65" y="41"/>
                          </a:lnTo>
                          <a:lnTo>
                            <a:pt x="59" y="46"/>
                          </a:lnTo>
                          <a:lnTo>
                            <a:pt x="53" y="49"/>
                          </a:lnTo>
                          <a:lnTo>
                            <a:pt x="50" y="55"/>
                          </a:lnTo>
                          <a:lnTo>
                            <a:pt x="44" y="64"/>
                          </a:lnTo>
                          <a:lnTo>
                            <a:pt x="41" y="73"/>
                          </a:lnTo>
                          <a:lnTo>
                            <a:pt x="35" y="81"/>
                          </a:lnTo>
                          <a:lnTo>
                            <a:pt x="29" y="93"/>
                          </a:lnTo>
                          <a:lnTo>
                            <a:pt x="27" y="107"/>
                          </a:lnTo>
                          <a:lnTo>
                            <a:pt x="0" y="99"/>
                          </a:lnTo>
                          <a:lnTo>
                            <a:pt x="6" y="84"/>
                          </a:lnTo>
                          <a:lnTo>
                            <a:pt x="12" y="73"/>
                          </a:lnTo>
                          <a:lnTo>
                            <a:pt x="18" y="61"/>
                          </a:lnTo>
                          <a:lnTo>
                            <a:pt x="21" y="49"/>
                          </a:lnTo>
                          <a:lnTo>
                            <a:pt x="27" y="41"/>
                          </a:lnTo>
                          <a:lnTo>
                            <a:pt x="32" y="32"/>
                          </a:lnTo>
                          <a:lnTo>
                            <a:pt x="41" y="26"/>
                          </a:lnTo>
                          <a:lnTo>
                            <a:pt x="47" y="20"/>
                          </a:lnTo>
                          <a:lnTo>
                            <a:pt x="56" y="14"/>
                          </a:lnTo>
                          <a:lnTo>
                            <a:pt x="65" y="12"/>
                          </a:lnTo>
                          <a:lnTo>
                            <a:pt x="73" y="9"/>
                          </a:lnTo>
                          <a:lnTo>
                            <a:pt x="85" y="6"/>
                          </a:lnTo>
                          <a:lnTo>
                            <a:pt x="94" y="3"/>
                          </a:lnTo>
                          <a:lnTo>
                            <a:pt x="105" y="3"/>
                          </a:lnTo>
                          <a:lnTo>
                            <a:pt x="117" y="0"/>
                          </a:lnTo>
                          <a:lnTo>
                            <a:pt x="132" y="0"/>
                          </a:lnTo>
                          <a:lnTo>
                            <a:pt x="135" y="26"/>
                          </a:lnTo>
                          <a:close/>
                        </a:path>
                      </a:pathLst>
                    </a:custGeom>
                    <a:solidFill>
                      <a:srgbClr val="000000"/>
                    </a:solidFill>
                    <a:ln w="9525">
                      <a:noFill/>
                      <a:round/>
                      <a:headEnd/>
                      <a:tailEnd/>
                    </a:ln>
                  </p:spPr>
                  <p:txBody>
                    <a:bodyPr/>
                    <a:lstStyle/>
                    <a:p>
                      <a:endParaRPr lang="en-US"/>
                    </a:p>
                  </p:txBody>
                </p:sp>
                <p:sp>
                  <p:nvSpPr>
                    <p:cNvPr id="18975" name="Freeform 173"/>
                    <p:cNvSpPr>
                      <a:spLocks/>
                    </p:cNvSpPr>
                    <p:nvPr/>
                  </p:nvSpPr>
                  <p:spPr bwMode="auto">
                    <a:xfrm>
                      <a:off x="4299" y="1778"/>
                      <a:ext cx="251" cy="102"/>
                    </a:xfrm>
                    <a:custGeom>
                      <a:avLst/>
                      <a:gdLst>
                        <a:gd name="T0" fmla="*/ 120 w 251"/>
                        <a:gd name="T1" fmla="*/ 0 h 102"/>
                        <a:gd name="T2" fmla="*/ 131 w 251"/>
                        <a:gd name="T3" fmla="*/ 0 h 102"/>
                        <a:gd name="T4" fmla="*/ 143 w 251"/>
                        <a:gd name="T5" fmla="*/ 0 h 102"/>
                        <a:gd name="T6" fmla="*/ 158 w 251"/>
                        <a:gd name="T7" fmla="*/ 3 h 102"/>
                        <a:gd name="T8" fmla="*/ 172 w 251"/>
                        <a:gd name="T9" fmla="*/ 6 h 102"/>
                        <a:gd name="T10" fmla="*/ 190 w 251"/>
                        <a:gd name="T11" fmla="*/ 6 h 102"/>
                        <a:gd name="T12" fmla="*/ 210 w 251"/>
                        <a:gd name="T13" fmla="*/ 6 h 102"/>
                        <a:gd name="T14" fmla="*/ 228 w 251"/>
                        <a:gd name="T15" fmla="*/ 3 h 102"/>
                        <a:gd name="T16" fmla="*/ 248 w 251"/>
                        <a:gd name="T17" fmla="*/ 0 h 102"/>
                        <a:gd name="T18" fmla="*/ 251 w 251"/>
                        <a:gd name="T19" fmla="*/ 0 h 102"/>
                        <a:gd name="T20" fmla="*/ 248 w 251"/>
                        <a:gd name="T21" fmla="*/ 0 h 102"/>
                        <a:gd name="T22" fmla="*/ 248 w 251"/>
                        <a:gd name="T23" fmla="*/ 3 h 102"/>
                        <a:gd name="T24" fmla="*/ 242 w 251"/>
                        <a:gd name="T25" fmla="*/ 6 h 102"/>
                        <a:gd name="T26" fmla="*/ 236 w 251"/>
                        <a:gd name="T27" fmla="*/ 12 h 102"/>
                        <a:gd name="T28" fmla="*/ 231 w 251"/>
                        <a:gd name="T29" fmla="*/ 18 h 102"/>
                        <a:gd name="T30" fmla="*/ 219 w 251"/>
                        <a:gd name="T31" fmla="*/ 30 h 102"/>
                        <a:gd name="T32" fmla="*/ 196 w 251"/>
                        <a:gd name="T33" fmla="*/ 53 h 102"/>
                        <a:gd name="T34" fmla="*/ 175 w 251"/>
                        <a:gd name="T35" fmla="*/ 70 h 102"/>
                        <a:gd name="T36" fmla="*/ 158 w 251"/>
                        <a:gd name="T37" fmla="*/ 85 h 102"/>
                        <a:gd name="T38" fmla="*/ 137 w 251"/>
                        <a:gd name="T39" fmla="*/ 93 h 102"/>
                        <a:gd name="T40" fmla="*/ 114 w 251"/>
                        <a:gd name="T41" fmla="*/ 99 h 102"/>
                        <a:gd name="T42" fmla="*/ 85 w 251"/>
                        <a:gd name="T43" fmla="*/ 102 h 102"/>
                        <a:gd name="T44" fmla="*/ 50 w 251"/>
                        <a:gd name="T45" fmla="*/ 99 h 102"/>
                        <a:gd name="T46" fmla="*/ 0 w 251"/>
                        <a:gd name="T47" fmla="*/ 88 h 102"/>
                        <a:gd name="T48" fmla="*/ 12 w 251"/>
                        <a:gd name="T49" fmla="*/ 64 h 102"/>
                        <a:gd name="T50" fmla="*/ 20 w 251"/>
                        <a:gd name="T51" fmla="*/ 44 h 102"/>
                        <a:gd name="T52" fmla="*/ 32 w 251"/>
                        <a:gd name="T53" fmla="*/ 27 h 102"/>
                        <a:gd name="T54" fmla="*/ 44 w 251"/>
                        <a:gd name="T55" fmla="*/ 18 h 102"/>
                        <a:gd name="T56" fmla="*/ 58 w 251"/>
                        <a:gd name="T57" fmla="*/ 9 h 102"/>
                        <a:gd name="T58" fmla="*/ 73 w 251"/>
                        <a:gd name="T59" fmla="*/ 3 h 102"/>
                        <a:gd name="T60" fmla="*/ 96 w 251"/>
                        <a:gd name="T61" fmla="*/ 0 h 102"/>
                        <a:gd name="T62" fmla="*/ 120 w 251"/>
                        <a:gd name="T63" fmla="*/ 0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1"/>
                        <a:gd name="T97" fmla="*/ 0 h 102"/>
                        <a:gd name="T98" fmla="*/ 251 w 251"/>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1" h="102">
                          <a:moveTo>
                            <a:pt x="120" y="0"/>
                          </a:moveTo>
                          <a:lnTo>
                            <a:pt x="131" y="0"/>
                          </a:lnTo>
                          <a:lnTo>
                            <a:pt x="143" y="0"/>
                          </a:lnTo>
                          <a:lnTo>
                            <a:pt x="158" y="3"/>
                          </a:lnTo>
                          <a:lnTo>
                            <a:pt x="172" y="6"/>
                          </a:lnTo>
                          <a:lnTo>
                            <a:pt x="190" y="6"/>
                          </a:lnTo>
                          <a:lnTo>
                            <a:pt x="210" y="6"/>
                          </a:lnTo>
                          <a:lnTo>
                            <a:pt x="228" y="3"/>
                          </a:lnTo>
                          <a:lnTo>
                            <a:pt x="248" y="0"/>
                          </a:lnTo>
                          <a:lnTo>
                            <a:pt x="251" y="0"/>
                          </a:lnTo>
                          <a:lnTo>
                            <a:pt x="248" y="0"/>
                          </a:lnTo>
                          <a:lnTo>
                            <a:pt x="248" y="3"/>
                          </a:lnTo>
                          <a:lnTo>
                            <a:pt x="242" y="6"/>
                          </a:lnTo>
                          <a:lnTo>
                            <a:pt x="236" y="12"/>
                          </a:lnTo>
                          <a:lnTo>
                            <a:pt x="231" y="18"/>
                          </a:lnTo>
                          <a:lnTo>
                            <a:pt x="219" y="30"/>
                          </a:lnTo>
                          <a:lnTo>
                            <a:pt x="196" y="53"/>
                          </a:lnTo>
                          <a:lnTo>
                            <a:pt x="175" y="70"/>
                          </a:lnTo>
                          <a:lnTo>
                            <a:pt x="158" y="85"/>
                          </a:lnTo>
                          <a:lnTo>
                            <a:pt x="137" y="93"/>
                          </a:lnTo>
                          <a:lnTo>
                            <a:pt x="114" y="99"/>
                          </a:lnTo>
                          <a:lnTo>
                            <a:pt x="85" y="102"/>
                          </a:lnTo>
                          <a:lnTo>
                            <a:pt x="50" y="99"/>
                          </a:lnTo>
                          <a:lnTo>
                            <a:pt x="0" y="88"/>
                          </a:lnTo>
                          <a:lnTo>
                            <a:pt x="12" y="64"/>
                          </a:lnTo>
                          <a:lnTo>
                            <a:pt x="20" y="44"/>
                          </a:lnTo>
                          <a:lnTo>
                            <a:pt x="32" y="27"/>
                          </a:lnTo>
                          <a:lnTo>
                            <a:pt x="44" y="18"/>
                          </a:lnTo>
                          <a:lnTo>
                            <a:pt x="58" y="9"/>
                          </a:lnTo>
                          <a:lnTo>
                            <a:pt x="73" y="3"/>
                          </a:lnTo>
                          <a:lnTo>
                            <a:pt x="96" y="0"/>
                          </a:lnTo>
                          <a:lnTo>
                            <a:pt x="120" y="0"/>
                          </a:lnTo>
                          <a:close/>
                        </a:path>
                      </a:pathLst>
                    </a:custGeom>
                    <a:solidFill>
                      <a:srgbClr val="FFFFFF"/>
                    </a:solidFill>
                    <a:ln w="9525">
                      <a:noFill/>
                      <a:round/>
                      <a:headEnd/>
                      <a:tailEnd/>
                    </a:ln>
                  </p:spPr>
                  <p:txBody>
                    <a:bodyPr/>
                    <a:lstStyle/>
                    <a:p>
                      <a:endParaRPr lang="en-US"/>
                    </a:p>
                  </p:txBody>
                </p:sp>
                <p:sp>
                  <p:nvSpPr>
                    <p:cNvPr id="18976" name="Freeform 174"/>
                    <p:cNvSpPr>
                      <a:spLocks/>
                    </p:cNvSpPr>
                    <p:nvPr/>
                  </p:nvSpPr>
                  <p:spPr bwMode="auto">
                    <a:xfrm>
                      <a:off x="4305" y="1773"/>
                      <a:ext cx="248" cy="96"/>
                    </a:xfrm>
                    <a:custGeom>
                      <a:avLst/>
                      <a:gdLst>
                        <a:gd name="T0" fmla="*/ 248 w 248"/>
                        <a:gd name="T1" fmla="*/ 0 h 96"/>
                        <a:gd name="T2" fmla="*/ 245 w 248"/>
                        <a:gd name="T3" fmla="*/ 3 h 96"/>
                        <a:gd name="T4" fmla="*/ 236 w 248"/>
                        <a:gd name="T5" fmla="*/ 8 h 96"/>
                        <a:gd name="T6" fmla="*/ 225 w 248"/>
                        <a:gd name="T7" fmla="*/ 14 h 96"/>
                        <a:gd name="T8" fmla="*/ 210 w 248"/>
                        <a:gd name="T9" fmla="*/ 20 h 96"/>
                        <a:gd name="T10" fmla="*/ 192 w 248"/>
                        <a:gd name="T11" fmla="*/ 29 h 96"/>
                        <a:gd name="T12" fmla="*/ 175 w 248"/>
                        <a:gd name="T13" fmla="*/ 35 h 96"/>
                        <a:gd name="T14" fmla="*/ 157 w 248"/>
                        <a:gd name="T15" fmla="*/ 40 h 96"/>
                        <a:gd name="T16" fmla="*/ 143 w 248"/>
                        <a:gd name="T17" fmla="*/ 43 h 96"/>
                        <a:gd name="T18" fmla="*/ 131 w 248"/>
                        <a:gd name="T19" fmla="*/ 43 h 96"/>
                        <a:gd name="T20" fmla="*/ 125 w 248"/>
                        <a:gd name="T21" fmla="*/ 43 h 96"/>
                        <a:gd name="T22" fmla="*/ 119 w 248"/>
                        <a:gd name="T23" fmla="*/ 43 h 96"/>
                        <a:gd name="T24" fmla="*/ 114 w 248"/>
                        <a:gd name="T25" fmla="*/ 46 h 96"/>
                        <a:gd name="T26" fmla="*/ 108 w 248"/>
                        <a:gd name="T27" fmla="*/ 46 h 96"/>
                        <a:gd name="T28" fmla="*/ 96 w 248"/>
                        <a:gd name="T29" fmla="*/ 49 h 96"/>
                        <a:gd name="T30" fmla="*/ 82 w 248"/>
                        <a:gd name="T31" fmla="*/ 52 h 96"/>
                        <a:gd name="T32" fmla="*/ 61 w 248"/>
                        <a:gd name="T33" fmla="*/ 58 h 96"/>
                        <a:gd name="T34" fmla="*/ 49 w 248"/>
                        <a:gd name="T35" fmla="*/ 61 h 96"/>
                        <a:gd name="T36" fmla="*/ 35 w 248"/>
                        <a:gd name="T37" fmla="*/ 67 h 96"/>
                        <a:gd name="T38" fmla="*/ 26 w 248"/>
                        <a:gd name="T39" fmla="*/ 72 h 96"/>
                        <a:gd name="T40" fmla="*/ 14 w 248"/>
                        <a:gd name="T41" fmla="*/ 78 h 96"/>
                        <a:gd name="T42" fmla="*/ 9 w 248"/>
                        <a:gd name="T43" fmla="*/ 84 h 96"/>
                        <a:gd name="T44" fmla="*/ 3 w 248"/>
                        <a:gd name="T45" fmla="*/ 90 h 96"/>
                        <a:gd name="T46" fmla="*/ 0 w 248"/>
                        <a:gd name="T47" fmla="*/ 93 h 96"/>
                        <a:gd name="T48" fmla="*/ 0 w 248"/>
                        <a:gd name="T49" fmla="*/ 96 h 96"/>
                        <a:gd name="T50" fmla="*/ 9 w 248"/>
                        <a:gd name="T51" fmla="*/ 58 h 96"/>
                        <a:gd name="T52" fmla="*/ 29 w 248"/>
                        <a:gd name="T53" fmla="*/ 32 h 96"/>
                        <a:gd name="T54" fmla="*/ 52 w 248"/>
                        <a:gd name="T55" fmla="*/ 14 h 96"/>
                        <a:gd name="T56" fmla="*/ 79 w 248"/>
                        <a:gd name="T57" fmla="*/ 5 h 96"/>
                        <a:gd name="T58" fmla="*/ 105 w 248"/>
                        <a:gd name="T59" fmla="*/ 3 h 96"/>
                        <a:gd name="T60" fmla="*/ 128 w 248"/>
                        <a:gd name="T61" fmla="*/ 5 h 96"/>
                        <a:gd name="T62" fmla="*/ 149 w 248"/>
                        <a:gd name="T63" fmla="*/ 5 h 96"/>
                        <a:gd name="T64" fmla="*/ 160 w 248"/>
                        <a:gd name="T65" fmla="*/ 8 h 96"/>
                        <a:gd name="T66" fmla="*/ 181 w 248"/>
                        <a:gd name="T67" fmla="*/ 11 h 96"/>
                        <a:gd name="T68" fmla="*/ 198 w 248"/>
                        <a:gd name="T69" fmla="*/ 11 h 96"/>
                        <a:gd name="T70" fmla="*/ 213 w 248"/>
                        <a:gd name="T71" fmla="*/ 11 h 96"/>
                        <a:gd name="T72" fmla="*/ 227 w 248"/>
                        <a:gd name="T73" fmla="*/ 8 h 96"/>
                        <a:gd name="T74" fmla="*/ 236 w 248"/>
                        <a:gd name="T75" fmla="*/ 5 h 96"/>
                        <a:gd name="T76" fmla="*/ 242 w 248"/>
                        <a:gd name="T77" fmla="*/ 3 h 96"/>
                        <a:gd name="T78" fmla="*/ 245 w 248"/>
                        <a:gd name="T79" fmla="*/ 3 h 96"/>
                        <a:gd name="T80" fmla="*/ 248 w 248"/>
                        <a:gd name="T81" fmla="*/ 0 h 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8"/>
                        <a:gd name="T124" fmla="*/ 0 h 96"/>
                        <a:gd name="T125" fmla="*/ 248 w 248"/>
                        <a:gd name="T126" fmla="*/ 96 h 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8" h="96">
                          <a:moveTo>
                            <a:pt x="248" y="0"/>
                          </a:moveTo>
                          <a:lnTo>
                            <a:pt x="245" y="3"/>
                          </a:lnTo>
                          <a:lnTo>
                            <a:pt x="236" y="8"/>
                          </a:lnTo>
                          <a:lnTo>
                            <a:pt x="225" y="14"/>
                          </a:lnTo>
                          <a:lnTo>
                            <a:pt x="210" y="20"/>
                          </a:lnTo>
                          <a:lnTo>
                            <a:pt x="192" y="29"/>
                          </a:lnTo>
                          <a:lnTo>
                            <a:pt x="175" y="35"/>
                          </a:lnTo>
                          <a:lnTo>
                            <a:pt x="157" y="40"/>
                          </a:lnTo>
                          <a:lnTo>
                            <a:pt x="143" y="43"/>
                          </a:lnTo>
                          <a:lnTo>
                            <a:pt x="131" y="43"/>
                          </a:lnTo>
                          <a:lnTo>
                            <a:pt x="125" y="43"/>
                          </a:lnTo>
                          <a:lnTo>
                            <a:pt x="119" y="43"/>
                          </a:lnTo>
                          <a:lnTo>
                            <a:pt x="114" y="46"/>
                          </a:lnTo>
                          <a:lnTo>
                            <a:pt x="108" y="46"/>
                          </a:lnTo>
                          <a:lnTo>
                            <a:pt x="96" y="49"/>
                          </a:lnTo>
                          <a:lnTo>
                            <a:pt x="82" y="52"/>
                          </a:lnTo>
                          <a:lnTo>
                            <a:pt x="61" y="58"/>
                          </a:lnTo>
                          <a:lnTo>
                            <a:pt x="49" y="61"/>
                          </a:lnTo>
                          <a:lnTo>
                            <a:pt x="35" y="67"/>
                          </a:lnTo>
                          <a:lnTo>
                            <a:pt x="26" y="72"/>
                          </a:lnTo>
                          <a:lnTo>
                            <a:pt x="14" y="78"/>
                          </a:lnTo>
                          <a:lnTo>
                            <a:pt x="9" y="84"/>
                          </a:lnTo>
                          <a:lnTo>
                            <a:pt x="3" y="90"/>
                          </a:lnTo>
                          <a:lnTo>
                            <a:pt x="0" y="93"/>
                          </a:lnTo>
                          <a:lnTo>
                            <a:pt x="0" y="96"/>
                          </a:lnTo>
                          <a:lnTo>
                            <a:pt x="9" y="58"/>
                          </a:lnTo>
                          <a:lnTo>
                            <a:pt x="29" y="32"/>
                          </a:lnTo>
                          <a:lnTo>
                            <a:pt x="52" y="14"/>
                          </a:lnTo>
                          <a:lnTo>
                            <a:pt x="79" y="5"/>
                          </a:lnTo>
                          <a:lnTo>
                            <a:pt x="105" y="3"/>
                          </a:lnTo>
                          <a:lnTo>
                            <a:pt x="128" y="5"/>
                          </a:lnTo>
                          <a:lnTo>
                            <a:pt x="149" y="5"/>
                          </a:lnTo>
                          <a:lnTo>
                            <a:pt x="160" y="8"/>
                          </a:lnTo>
                          <a:lnTo>
                            <a:pt x="181" y="11"/>
                          </a:lnTo>
                          <a:lnTo>
                            <a:pt x="198" y="11"/>
                          </a:lnTo>
                          <a:lnTo>
                            <a:pt x="213" y="11"/>
                          </a:lnTo>
                          <a:lnTo>
                            <a:pt x="227" y="8"/>
                          </a:lnTo>
                          <a:lnTo>
                            <a:pt x="236" y="5"/>
                          </a:lnTo>
                          <a:lnTo>
                            <a:pt x="242" y="3"/>
                          </a:lnTo>
                          <a:lnTo>
                            <a:pt x="245" y="3"/>
                          </a:lnTo>
                          <a:lnTo>
                            <a:pt x="248" y="0"/>
                          </a:lnTo>
                        </a:path>
                      </a:pathLst>
                    </a:custGeom>
                    <a:noFill/>
                    <a:ln w="14288">
                      <a:solidFill>
                        <a:srgbClr val="000000"/>
                      </a:solidFill>
                      <a:round/>
                      <a:headEnd/>
                      <a:tailEnd/>
                    </a:ln>
                  </p:spPr>
                  <p:txBody>
                    <a:bodyPr/>
                    <a:lstStyle/>
                    <a:p>
                      <a:endParaRPr lang="en-US"/>
                    </a:p>
                  </p:txBody>
                </p:sp>
                <p:sp>
                  <p:nvSpPr>
                    <p:cNvPr id="18977" name="Freeform 175"/>
                    <p:cNvSpPr>
                      <a:spLocks/>
                    </p:cNvSpPr>
                    <p:nvPr/>
                  </p:nvSpPr>
                  <p:spPr bwMode="auto">
                    <a:xfrm>
                      <a:off x="4305" y="1773"/>
                      <a:ext cx="248" cy="96"/>
                    </a:xfrm>
                    <a:custGeom>
                      <a:avLst/>
                      <a:gdLst>
                        <a:gd name="T0" fmla="*/ 248 w 248"/>
                        <a:gd name="T1" fmla="*/ 0 h 96"/>
                        <a:gd name="T2" fmla="*/ 245 w 248"/>
                        <a:gd name="T3" fmla="*/ 3 h 96"/>
                        <a:gd name="T4" fmla="*/ 236 w 248"/>
                        <a:gd name="T5" fmla="*/ 8 h 96"/>
                        <a:gd name="T6" fmla="*/ 225 w 248"/>
                        <a:gd name="T7" fmla="*/ 14 h 96"/>
                        <a:gd name="T8" fmla="*/ 210 w 248"/>
                        <a:gd name="T9" fmla="*/ 20 h 96"/>
                        <a:gd name="T10" fmla="*/ 192 w 248"/>
                        <a:gd name="T11" fmla="*/ 29 h 96"/>
                        <a:gd name="T12" fmla="*/ 175 w 248"/>
                        <a:gd name="T13" fmla="*/ 35 h 96"/>
                        <a:gd name="T14" fmla="*/ 157 w 248"/>
                        <a:gd name="T15" fmla="*/ 40 h 96"/>
                        <a:gd name="T16" fmla="*/ 143 w 248"/>
                        <a:gd name="T17" fmla="*/ 43 h 96"/>
                        <a:gd name="T18" fmla="*/ 131 w 248"/>
                        <a:gd name="T19" fmla="*/ 43 h 96"/>
                        <a:gd name="T20" fmla="*/ 125 w 248"/>
                        <a:gd name="T21" fmla="*/ 43 h 96"/>
                        <a:gd name="T22" fmla="*/ 119 w 248"/>
                        <a:gd name="T23" fmla="*/ 43 h 96"/>
                        <a:gd name="T24" fmla="*/ 114 w 248"/>
                        <a:gd name="T25" fmla="*/ 46 h 96"/>
                        <a:gd name="T26" fmla="*/ 108 w 248"/>
                        <a:gd name="T27" fmla="*/ 46 h 96"/>
                        <a:gd name="T28" fmla="*/ 96 w 248"/>
                        <a:gd name="T29" fmla="*/ 49 h 96"/>
                        <a:gd name="T30" fmla="*/ 82 w 248"/>
                        <a:gd name="T31" fmla="*/ 52 h 96"/>
                        <a:gd name="T32" fmla="*/ 61 w 248"/>
                        <a:gd name="T33" fmla="*/ 58 h 96"/>
                        <a:gd name="T34" fmla="*/ 49 w 248"/>
                        <a:gd name="T35" fmla="*/ 61 h 96"/>
                        <a:gd name="T36" fmla="*/ 35 w 248"/>
                        <a:gd name="T37" fmla="*/ 67 h 96"/>
                        <a:gd name="T38" fmla="*/ 26 w 248"/>
                        <a:gd name="T39" fmla="*/ 72 h 96"/>
                        <a:gd name="T40" fmla="*/ 14 w 248"/>
                        <a:gd name="T41" fmla="*/ 78 h 96"/>
                        <a:gd name="T42" fmla="*/ 9 w 248"/>
                        <a:gd name="T43" fmla="*/ 84 h 96"/>
                        <a:gd name="T44" fmla="*/ 3 w 248"/>
                        <a:gd name="T45" fmla="*/ 90 h 96"/>
                        <a:gd name="T46" fmla="*/ 0 w 248"/>
                        <a:gd name="T47" fmla="*/ 93 h 96"/>
                        <a:gd name="T48" fmla="*/ 0 w 248"/>
                        <a:gd name="T49" fmla="*/ 96 h 96"/>
                        <a:gd name="T50" fmla="*/ 9 w 248"/>
                        <a:gd name="T51" fmla="*/ 58 h 96"/>
                        <a:gd name="T52" fmla="*/ 29 w 248"/>
                        <a:gd name="T53" fmla="*/ 32 h 96"/>
                        <a:gd name="T54" fmla="*/ 52 w 248"/>
                        <a:gd name="T55" fmla="*/ 14 h 96"/>
                        <a:gd name="T56" fmla="*/ 79 w 248"/>
                        <a:gd name="T57" fmla="*/ 5 h 96"/>
                        <a:gd name="T58" fmla="*/ 105 w 248"/>
                        <a:gd name="T59" fmla="*/ 3 h 96"/>
                        <a:gd name="T60" fmla="*/ 128 w 248"/>
                        <a:gd name="T61" fmla="*/ 5 h 96"/>
                        <a:gd name="T62" fmla="*/ 149 w 248"/>
                        <a:gd name="T63" fmla="*/ 5 h 96"/>
                        <a:gd name="T64" fmla="*/ 160 w 248"/>
                        <a:gd name="T65" fmla="*/ 8 h 96"/>
                        <a:gd name="T66" fmla="*/ 181 w 248"/>
                        <a:gd name="T67" fmla="*/ 11 h 96"/>
                        <a:gd name="T68" fmla="*/ 198 w 248"/>
                        <a:gd name="T69" fmla="*/ 11 h 96"/>
                        <a:gd name="T70" fmla="*/ 213 w 248"/>
                        <a:gd name="T71" fmla="*/ 11 h 96"/>
                        <a:gd name="T72" fmla="*/ 227 w 248"/>
                        <a:gd name="T73" fmla="*/ 8 h 96"/>
                        <a:gd name="T74" fmla="*/ 236 w 248"/>
                        <a:gd name="T75" fmla="*/ 5 h 96"/>
                        <a:gd name="T76" fmla="*/ 242 w 248"/>
                        <a:gd name="T77" fmla="*/ 3 h 96"/>
                        <a:gd name="T78" fmla="*/ 245 w 248"/>
                        <a:gd name="T79" fmla="*/ 3 h 96"/>
                        <a:gd name="T80" fmla="*/ 248 w 248"/>
                        <a:gd name="T81" fmla="*/ 0 h 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8"/>
                        <a:gd name="T124" fmla="*/ 0 h 96"/>
                        <a:gd name="T125" fmla="*/ 248 w 248"/>
                        <a:gd name="T126" fmla="*/ 96 h 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8" h="96">
                          <a:moveTo>
                            <a:pt x="248" y="0"/>
                          </a:moveTo>
                          <a:lnTo>
                            <a:pt x="245" y="3"/>
                          </a:lnTo>
                          <a:lnTo>
                            <a:pt x="236" y="8"/>
                          </a:lnTo>
                          <a:lnTo>
                            <a:pt x="225" y="14"/>
                          </a:lnTo>
                          <a:lnTo>
                            <a:pt x="210" y="20"/>
                          </a:lnTo>
                          <a:lnTo>
                            <a:pt x="192" y="29"/>
                          </a:lnTo>
                          <a:lnTo>
                            <a:pt x="175" y="35"/>
                          </a:lnTo>
                          <a:lnTo>
                            <a:pt x="157" y="40"/>
                          </a:lnTo>
                          <a:lnTo>
                            <a:pt x="143" y="43"/>
                          </a:lnTo>
                          <a:lnTo>
                            <a:pt x="131" y="43"/>
                          </a:lnTo>
                          <a:lnTo>
                            <a:pt x="125" y="43"/>
                          </a:lnTo>
                          <a:lnTo>
                            <a:pt x="119" y="43"/>
                          </a:lnTo>
                          <a:lnTo>
                            <a:pt x="114" y="46"/>
                          </a:lnTo>
                          <a:lnTo>
                            <a:pt x="108" y="46"/>
                          </a:lnTo>
                          <a:lnTo>
                            <a:pt x="96" y="49"/>
                          </a:lnTo>
                          <a:lnTo>
                            <a:pt x="82" y="52"/>
                          </a:lnTo>
                          <a:lnTo>
                            <a:pt x="61" y="58"/>
                          </a:lnTo>
                          <a:lnTo>
                            <a:pt x="49" y="61"/>
                          </a:lnTo>
                          <a:lnTo>
                            <a:pt x="35" y="67"/>
                          </a:lnTo>
                          <a:lnTo>
                            <a:pt x="26" y="72"/>
                          </a:lnTo>
                          <a:lnTo>
                            <a:pt x="14" y="78"/>
                          </a:lnTo>
                          <a:lnTo>
                            <a:pt x="9" y="84"/>
                          </a:lnTo>
                          <a:lnTo>
                            <a:pt x="3" y="90"/>
                          </a:lnTo>
                          <a:lnTo>
                            <a:pt x="0" y="93"/>
                          </a:lnTo>
                          <a:lnTo>
                            <a:pt x="0" y="96"/>
                          </a:lnTo>
                          <a:lnTo>
                            <a:pt x="9" y="58"/>
                          </a:lnTo>
                          <a:lnTo>
                            <a:pt x="29" y="32"/>
                          </a:lnTo>
                          <a:lnTo>
                            <a:pt x="52" y="14"/>
                          </a:lnTo>
                          <a:lnTo>
                            <a:pt x="79" y="5"/>
                          </a:lnTo>
                          <a:lnTo>
                            <a:pt x="105" y="3"/>
                          </a:lnTo>
                          <a:lnTo>
                            <a:pt x="128" y="5"/>
                          </a:lnTo>
                          <a:lnTo>
                            <a:pt x="149" y="5"/>
                          </a:lnTo>
                          <a:lnTo>
                            <a:pt x="160" y="8"/>
                          </a:lnTo>
                          <a:lnTo>
                            <a:pt x="181" y="11"/>
                          </a:lnTo>
                          <a:lnTo>
                            <a:pt x="198" y="11"/>
                          </a:lnTo>
                          <a:lnTo>
                            <a:pt x="213" y="11"/>
                          </a:lnTo>
                          <a:lnTo>
                            <a:pt x="227" y="8"/>
                          </a:lnTo>
                          <a:lnTo>
                            <a:pt x="236" y="5"/>
                          </a:lnTo>
                          <a:lnTo>
                            <a:pt x="242" y="3"/>
                          </a:lnTo>
                          <a:lnTo>
                            <a:pt x="245" y="3"/>
                          </a:lnTo>
                          <a:lnTo>
                            <a:pt x="248" y="0"/>
                          </a:lnTo>
                          <a:close/>
                        </a:path>
                      </a:pathLst>
                    </a:custGeom>
                    <a:solidFill>
                      <a:srgbClr val="FFBA00"/>
                    </a:solidFill>
                    <a:ln w="9525">
                      <a:noFill/>
                      <a:round/>
                      <a:headEnd/>
                      <a:tailEnd/>
                    </a:ln>
                  </p:spPr>
                  <p:txBody>
                    <a:bodyPr/>
                    <a:lstStyle/>
                    <a:p>
                      <a:endParaRPr lang="en-US"/>
                    </a:p>
                  </p:txBody>
                </p:sp>
                <p:sp>
                  <p:nvSpPr>
                    <p:cNvPr id="18978" name="Freeform 176"/>
                    <p:cNvSpPr>
                      <a:spLocks/>
                    </p:cNvSpPr>
                    <p:nvPr/>
                  </p:nvSpPr>
                  <p:spPr bwMode="auto">
                    <a:xfrm>
                      <a:off x="4290" y="1683"/>
                      <a:ext cx="67" cy="75"/>
                    </a:xfrm>
                    <a:custGeom>
                      <a:avLst/>
                      <a:gdLst>
                        <a:gd name="T0" fmla="*/ 44 w 67"/>
                        <a:gd name="T1" fmla="*/ 17 h 75"/>
                        <a:gd name="T2" fmla="*/ 67 w 67"/>
                        <a:gd name="T3" fmla="*/ 17 h 75"/>
                        <a:gd name="T4" fmla="*/ 64 w 67"/>
                        <a:gd name="T5" fmla="*/ 17 h 75"/>
                        <a:gd name="T6" fmla="*/ 62 w 67"/>
                        <a:gd name="T7" fmla="*/ 20 h 75"/>
                        <a:gd name="T8" fmla="*/ 62 w 67"/>
                        <a:gd name="T9" fmla="*/ 23 h 75"/>
                        <a:gd name="T10" fmla="*/ 59 w 67"/>
                        <a:gd name="T11" fmla="*/ 26 h 75"/>
                        <a:gd name="T12" fmla="*/ 59 w 67"/>
                        <a:gd name="T13" fmla="*/ 29 h 75"/>
                        <a:gd name="T14" fmla="*/ 56 w 67"/>
                        <a:gd name="T15" fmla="*/ 34 h 75"/>
                        <a:gd name="T16" fmla="*/ 53 w 67"/>
                        <a:gd name="T17" fmla="*/ 37 h 75"/>
                        <a:gd name="T18" fmla="*/ 53 w 67"/>
                        <a:gd name="T19" fmla="*/ 40 h 75"/>
                        <a:gd name="T20" fmla="*/ 50 w 67"/>
                        <a:gd name="T21" fmla="*/ 46 h 75"/>
                        <a:gd name="T22" fmla="*/ 47 w 67"/>
                        <a:gd name="T23" fmla="*/ 49 h 75"/>
                        <a:gd name="T24" fmla="*/ 44 w 67"/>
                        <a:gd name="T25" fmla="*/ 52 h 75"/>
                        <a:gd name="T26" fmla="*/ 38 w 67"/>
                        <a:gd name="T27" fmla="*/ 58 h 75"/>
                        <a:gd name="T28" fmla="*/ 32 w 67"/>
                        <a:gd name="T29" fmla="*/ 64 h 75"/>
                        <a:gd name="T30" fmla="*/ 29 w 67"/>
                        <a:gd name="T31" fmla="*/ 66 h 75"/>
                        <a:gd name="T32" fmla="*/ 24 w 67"/>
                        <a:gd name="T33" fmla="*/ 72 h 75"/>
                        <a:gd name="T34" fmla="*/ 15 w 67"/>
                        <a:gd name="T35" fmla="*/ 75 h 75"/>
                        <a:gd name="T36" fmla="*/ 0 w 67"/>
                        <a:gd name="T37" fmla="*/ 52 h 75"/>
                        <a:gd name="T38" fmla="*/ 6 w 67"/>
                        <a:gd name="T39" fmla="*/ 49 h 75"/>
                        <a:gd name="T40" fmla="*/ 12 w 67"/>
                        <a:gd name="T41" fmla="*/ 46 h 75"/>
                        <a:gd name="T42" fmla="*/ 15 w 67"/>
                        <a:gd name="T43" fmla="*/ 43 h 75"/>
                        <a:gd name="T44" fmla="*/ 18 w 67"/>
                        <a:gd name="T45" fmla="*/ 40 h 75"/>
                        <a:gd name="T46" fmla="*/ 21 w 67"/>
                        <a:gd name="T47" fmla="*/ 37 h 75"/>
                        <a:gd name="T48" fmla="*/ 24 w 67"/>
                        <a:gd name="T49" fmla="*/ 32 h 75"/>
                        <a:gd name="T50" fmla="*/ 26 w 67"/>
                        <a:gd name="T51" fmla="*/ 29 h 75"/>
                        <a:gd name="T52" fmla="*/ 29 w 67"/>
                        <a:gd name="T53" fmla="*/ 26 h 75"/>
                        <a:gd name="T54" fmla="*/ 29 w 67"/>
                        <a:gd name="T55" fmla="*/ 23 h 75"/>
                        <a:gd name="T56" fmla="*/ 32 w 67"/>
                        <a:gd name="T57" fmla="*/ 20 h 75"/>
                        <a:gd name="T58" fmla="*/ 32 w 67"/>
                        <a:gd name="T59" fmla="*/ 17 h 75"/>
                        <a:gd name="T60" fmla="*/ 35 w 67"/>
                        <a:gd name="T61" fmla="*/ 14 h 75"/>
                        <a:gd name="T62" fmla="*/ 38 w 67"/>
                        <a:gd name="T63" fmla="*/ 11 h 75"/>
                        <a:gd name="T64" fmla="*/ 38 w 67"/>
                        <a:gd name="T65" fmla="*/ 5 h 75"/>
                        <a:gd name="T66" fmla="*/ 41 w 67"/>
                        <a:gd name="T67" fmla="*/ 2 h 75"/>
                        <a:gd name="T68" fmla="*/ 44 w 67"/>
                        <a:gd name="T69" fmla="*/ 0 h 75"/>
                        <a:gd name="T70" fmla="*/ 64 w 67"/>
                        <a:gd name="T71" fmla="*/ 0 h 75"/>
                        <a:gd name="T72" fmla="*/ 44 w 67"/>
                        <a:gd name="T73" fmla="*/ 17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
                        <a:gd name="T112" fmla="*/ 0 h 75"/>
                        <a:gd name="T113" fmla="*/ 67 w 67"/>
                        <a:gd name="T114" fmla="*/ 75 h 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 h="75">
                          <a:moveTo>
                            <a:pt x="44" y="17"/>
                          </a:moveTo>
                          <a:lnTo>
                            <a:pt x="67" y="17"/>
                          </a:lnTo>
                          <a:lnTo>
                            <a:pt x="64" y="17"/>
                          </a:lnTo>
                          <a:lnTo>
                            <a:pt x="62" y="20"/>
                          </a:lnTo>
                          <a:lnTo>
                            <a:pt x="62" y="23"/>
                          </a:lnTo>
                          <a:lnTo>
                            <a:pt x="59" y="26"/>
                          </a:lnTo>
                          <a:lnTo>
                            <a:pt x="59" y="29"/>
                          </a:lnTo>
                          <a:lnTo>
                            <a:pt x="56" y="34"/>
                          </a:lnTo>
                          <a:lnTo>
                            <a:pt x="53" y="37"/>
                          </a:lnTo>
                          <a:lnTo>
                            <a:pt x="53" y="40"/>
                          </a:lnTo>
                          <a:lnTo>
                            <a:pt x="50" y="46"/>
                          </a:lnTo>
                          <a:lnTo>
                            <a:pt x="47" y="49"/>
                          </a:lnTo>
                          <a:lnTo>
                            <a:pt x="44" y="52"/>
                          </a:lnTo>
                          <a:lnTo>
                            <a:pt x="38" y="58"/>
                          </a:lnTo>
                          <a:lnTo>
                            <a:pt x="32" y="64"/>
                          </a:lnTo>
                          <a:lnTo>
                            <a:pt x="29" y="66"/>
                          </a:lnTo>
                          <a:lnTo>
                            <a:pt x="24" y="72"/>
                          </a:lnTo>
                          <a:lnTo>
                            <a:pt x="15" y="75"/>
                          </a:lnTo>
                          <a:lnTo>
                            <a:pt x="0" y="52"/>
                          </a:lnTo>
                          <a:lnTo>
                            <a:pt x="6" y="49"/>
                          </a:lnTo>
                          <a:lnTo>
                            <a:pt x="12" y="46"/>
                          </a:lnTo>
                          <a:lnTo>
                            <a:pt x="15" y="43"/>
                          </a:lnTo>
                          <a:lnTo>
                            <a:pt x="18" y="40"/>
                          </a:lnTo>
                          <a:lnTo>
                            <a:pt x="21" y="37"/>
                          </a:lnTo>
                          <a:lnTo>
                            <a:pt x="24" y="32"/>
                          </a:lnTo>
                          <a:lnTo>
                            <a:pt x="26" y="29"/>
                          </a:lnTo>
                          <a:lnTo>
                            <a:pt x="29" y="26"/>
                          </a:lnTo>
                          <a:lnTo>
                            <a:pt x="29" y="23"/>
                          </a:lnTo>
                          <a:lnTo>
                            <a:pt x="32" y="20"/>
                          </a:lnTo>
                          <a:lnTo>
                            <a:pt x="32" y="17"/>
                          </a:lnTo>
                          <a:lnTo>
                            <a:pt x="35" y="14"/>
                          </a:lnTo>
                          <a:lnTo>
                            <a:pt x="38" y="11"/>
                          </a:lnTo>
                          <a:lnTo>
                            <a:pt x="38" y="5"/>
                          </a:lnTo>
                          <a:lnTo>
                            <a:pt x="41" y="2"/>
                          </a:lnTo>
                          <a:lnTo>
                            <a:pt x="44" y="0"/>
                          </a:lnTo>
                          <a:lnTo>
                            <a:pt x="64" y="0"/>
                          </a:lnTo>
                          <a:lnTo>
                            <a:pt x="44" y="17"/>
                          </a:lnTo>
                          <a:close/>
                        </a:path>
                      </a:pathLst>
                    </a:custGeom>
                    <a:solidFill>
                      <a:srgbClr val="000000"/>
                    </a:solidFill>
                    <a:ln w="9525">
                      <a:noFill/>
                      <a:round/>
                      <a:headEnd/>
                      <a:tailEnd/>
                    </a:ln>
                  </p:spPr>
                  <p:txBody>
                    <a:bodyPr/>
                    <a:lstStyle/>
                    <a:p>
                      <a:endParaRPr lang="en-US"/>
                    </a:p>
                  </p:txBody>
                </p:sp>
                <p:sp>
                  <p:nvSpPr>
                    <p:cNvPr id="18979" name="Freeform 177"/>
                    <p:cNvSpPr>
                      <a:spLocks/>
                    </p:cNvSpPr>
                    <p:nvPr/>
                  </p:nvSpPr>
                  <p:spPr bwMode="auto">
                    <a:xfrm>
                      <a:off x="4334" y="1683"/>
                      <a:ext cx="38" cy="52"/>
                    </a:xfrm>
                    <a:custGeom>
                      <a:avLst/>
                      <a:gdLst>
                        <a:gd name="T0" fmla="*/ 15 w 38"/>
                        <a:gd name="T1" fmla="*/ 52 h 52"/>
                        <a:gd name="T2" fmla="*/ 15 w 38"/>
                        <a:gd name="T3" fmla="*/ 52 h 52"/>
                        <a:gd name="T4" fmla="*/ 12 w 38"/>
                        <a:gd name="T5" fmla="*/ 40 h 52"/>
                        <a:gd name="T6" fmla="*/ 9 w 38"/>
                        <a:gd name="T7" fmla="*/ 32 h 52"/>
                        <a:gd name="T8" fmla="*/ 6 w 38"/>
                        <a:gd name="T9" fmla="*/ 26 h 52"/>
                        <a:gd name="T10" fmla="*/ 3 w 38"/>
                        <a:gd name="T11" fmla="*/ 20 h 52"/>
                        <a:gd name="T12" fmla="*/ 3 w 38"/>
                        <a:gd name="T13" fmla="*/ 17 h 52"/>
                        <a:gd name="T14" fmla="*/ 0 w 38"/>
                        <a:gd name="T15" fmla="*/ 17 h 52"/>
                        <a:gd name="T16" fmla="*/ 0 w 38"/>
                        <a:gd name="T17" fmla="*/ 14 h 52"/>
                        <a:gd name="T18" fmla="*/ 0 w 38"/>
                        <a:gd name="T19" fmla="*/ 17 h 52"/>
                        <a:gd name="T20" fmla="*/ 20 w 38"/>
                        <a:gd name="T21" fmla="*/ 0 h 52"/>
                        <a:gd name="T22" fmla="*/ 23 w 38"/>
                        <a:gd name="T23" fmla="*/ 2 h 52"/>
                        <a:gd name="T24" fmla="*/ 23 w 38"/>
                        <a:gd name="T25" fmla="*/ 2 h 52"/>
                        <a:gd name="T26" fmla="*/ 26 w 38"/>
                        <a:gd name="T27" fmla="*/ 5 h 52"/>
                        <a:gd name="T28" fmla="*/ 26 w 38"/>
                        <a:gd name="T29" fmla="*/ 8 h 52"/>
                        <a:gd name="T30" fmla="*/ 29 w 38"/>
                        <a:gd name="T31" fmla="*/ 14 h 52"/>
                        <a:gd name="T32" fmla="*/ 32 w 38"/>
                        <a:gd name="T33" fmla="*/ 23 h 52"/>
                        <a:gd name="T34" fmla="*/ 35 w 38"/>
                        <a:gd name="T35" fmla="*/ 32 h 52"/>
                        <a:gd name="T36" fmla="*/ 38 w 38"/>
                        <a:gd name="T37" fmla="*/ 43 h 52"/>
                        <a:gd name="T38" fmla="*/ 38 w 38"/>
                        <a:gd name="T39" fmla="*/ 43 h 52"/>
                        <a:gd name="T40" fmla="*/ 15 w 38"/>
                        <a:gd name="T41" fmla="*/ 5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52"/>
                        <a:gd name="T65" fmla="*/ 38 w 3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52">
                          <a:moveTo>
                            <a:pt x="15" y="52"/>
                          </a:moveTo>
                          <a:lnTo>
                            <a:pt x="15" y="52"/>
                          </a:lnTo>
                          <a:lnTo>
                            <a:pt x="12" y="40"/>
                          </a:lnTo>
                          <a:lnTo>
                            <a:pt x="9" y="32"/>
                          </a:lnTo>
                          <a:lnTo>
                            <a:pt x="6" y="26"/>
                          </a:lnTo>
                          <a:lnTo>
                            <a:pt x="3" y="20"/>
                          </a:lnTo>
                          <a:lnTo>
                            <a:pt x="3" y="17"/>
                          </a:lnTo>
                          <a:lnTo>
                            <a:pt x="0" y="17"/>
                          </a:lnTo>
                          <a:lnTo>
                            <a:pt x="0" y="14"/>
                          </a:lnTo>
                          <a:lnTo>
                            <a:pt x="0" y="17"/>
                          </a:lnTo>
                          <a:lnTo>
                            <a:pt x="20" y="0"/>
                          </a:lnTo>
                          <a:lnTo>
                            <a:pt x="23" y="2"/>
                          </a:lnTo>
                          <a:lnTo>
                            <a:pt x="26" y="5"/>
                          </a:lnTo>
                          <a:lnTo>
                            <a:pt x="26" y="8"/>
                          </a:lnTo>
                          <a:lnTo>
                            <a:pt x="29" y="14"/>
                          </a:lnTo>
                          <a:lnTo>
                            <a:pt x="32" y="23"/>
                          </a:lnTo>
                          <a:lnTo>
                            <a:pt x="35" y="32"/>
                          </a:lnTo>
                          <a:lnTo>
                            <a:pt x="38" y="43"/>
                          </a:lnTo>
                          <a:lnTo>
                            <a:pt x="15" y="52"/>
                          </a:lnTo>
                          <a:close/>
                        </a:path>
                      </a:pathLst>
                    </a:custGeom>
                    <a:solidFill>
                      <a:srgbClr val="000000"/>
                    </a:solidFill>
                    <a:ln w="9525">
                      <a:noFill/>
                      <a:round/>
                      <a:headEnd/>
                      <a:tailEnd/>
                    </a:ln>
                  </p:spPr>
                  <p:txBody>
                    <a:bodyPr/>
                    <a:lstStyle/>
                    <a:p>
                      <a:endParaRPr lang="en-US"/>
                    </a:p>
                  </p:txBody>
                </p:sp>
                <p:sp>
                  <p:nvSpPr>
                    <p:cNvPr id="18980" name="Freeform 178"/>
                    <p:cNvSpPr>
                      <a:spLocks/>
                    </p:cNvSpPr>
                    <p:nvPr/>
                  </p:nvSpPr>
                  <p:spPr bwMode="auto">
                    <a:xfrm>
                      <a:off x="4252" y="1726"/>
                      <a:ext cx="129" cy="195"/>
                    </a:xfrm>
                    <a:custGeom>
                      <a:avLst/>
                      <a:gdLst>
                        <a:gd name="T0" fmla="*/ 18 w 129"/>
                        <a:gd name="T1" fmla="*/ 195 h 195"/>
                        <a:gd name="T2" fmla="*/ 12 w 129"/>
                        <a:gd name="T3" fmla="*/ 183 h 195"/>
                        <a:gd name="T4" fmla="*/ 9 w 129"/>
                        <a:gd name="T5" fmla="*/ 169 h 195"/>
                        <a:gd name="T6" fmla="*/ 15 w 129"/>
                        <a:gd name="T7" fmla="*/ 169 h 195"/>
                        <a:gd name="T8" fmla="*/ 21 w 129"/>
                        <a:gd name="T9" fmla="*/ 166 h 195"/>
                        <a:gd name="T10" fmla="*/ 29 w 129"/>
                        <a:gd name="T11" fmla="*/ 163 h 195"/>
                        <a:gd name="T12" fmla="*/ 38 w 129"/>
                        <a:gd name="T13" fmla="*/ 157 h 195"/>
                        <a:gd name="T14" fmla="*/ 50 w 129"/>
                        <a:gd name="T15" fmla="*/ 151 h 195"/>
                        <a:gd name="T16" fmla="*/ 62 w 129"/>
                        <a:gd name="T17" fmla="*/ 143 h 195"/>
                        <a:gd name="T18" fmla="*/ 70 w 129"/>
                        <a:gd name="T19" fmla="*/ 131 h 195"/>
                        <a:gd name="T20" fmla="*/ 82 w 129"/>
                        <a:gd name="T21" fmla="*/ 119 h 195"/>
                        <a:gd name="T22" fmla="*/ 91 w 129"/>
                        <a:gd name="T23" fmla="*/ 108 h 195"/>
                        <a:gd name="T24" fmla="*/ 97 w 129"/>
                        <a:gd name="T25" fmla="*/ 93 h 195"/>
                        <a:gd name="T26" fmla="*/ 100 w 129"/>
                        <a:gd name="T27" fmla="*/ 76 h 195"/>
                        <a:gd name="T28" fmla="*/ 102 w 129"/>
                        <a:gd name="T29" fmla="*/ 55 h 195"/>
                        <a:gd name="T30" fmla="*/ 102 w 129"/>
                        <a:gd name="T31" fmla="*/ 35 h 195"/>
                        <a:gd name="T32" fmla="*/ 97 w 129"/>
                        <a:gd name="T33" fmla="*/ 9 h 195"/>
                        <a:gd name="T34" fmla="*/ 126 w 129"/>
                        <a:gd name="T35" fmla="*/ 15 h 195"/>
                        <a:gd name="T36" fmla="*/ 129 w 129"/>
                        <a:gd name="T37" fmla="*/ 44 h 195"/>
                        <a:gd name="T38" fmla="*/ 129 w 129"/>
                        <a:gd name="T39" fmla="*/ 67 h 195"/>
                        <a:gd name="T40" fmla="*/ 126 w 129"/>
                        <a:gd name="T41" fmla="*/ 90 h 195"/>
                        <a:gd name="T42" fmla="*/ 117 w 129"/>
                        <a:gd name="T43" fmla="*/ 111 h 195"/>
                        <a:gd name="T44" fmla="*/ 108 w 129"/>
                        <a:gd name="T45" fmla="*/ 128 h 195"/>
                        <a:gd name="T46" fmla="*/ 97 w 129"/>
                        <a:gd name="T47" fmla="*/ 145 h 195"/>
                        <a:gd name="T48" fmla="*/ 85 w 129"/>
                        <a:gd name="T49" fmla="*/ 157 h 195"/>
                        <a:gd name="T50" fmla="*/ 73 w 129"/>
                        <a:gd name="T51" fmla="*/ 169 h 195"/>
                        <a:gd name="T52" fmla="*/ 59 w 129"/>
                        <a:gd name="T53" fmla="*/ 177 h 195"/>
                        <a:gd name="T54" fmla="*/ 47 w 129"/>
                        <a:gd name="T55" fmla="*/ 183 h 195"/>
                        <a:gd name="T56" fmla="*/ 35 w 129"/>
                        <a:gd name="T57" fmla="*/ 189 h 195"/>
                        <a:gd name="T58" fmla="*/ 27 w 129"/>
                        <a:gd name="T59" fmla="*/ 192 h 195"/>
                        <a:gd name="T60" fmla="*/ 21 w 129"/>
                        <a:gd name="T61" fmla="*/ 195 h 195"/>
                        <a:gd name="T62" fmla="*/ 12 w 129"/>
                        <a:gd name="T63" fmla="*/ 195 h 195"/>
                        <a:gd name="T64" fmla="*/ 6 w 129"/>
                        <a:gd name="T65" fmla="*/ 172 h 195"/>
                        <a:gd name="T66" fmla="*/ 0 w 129"/>
                        <a:gd name="T67" fmla="*/ 186 h 195"/>
                        <a:gd name="T68" fmla="*/ 15 w 129"/>
                        <a:gd name="T69" fmla="*/ 169 h 195"/>
                        <a:gd name="T70" fmla="*/ 24 w 129"/>
                        <a:gd name="T71" fmla="*/ 172 h 195"/>
                        <a:gd name="T72" fmla="*/ 27 w 129"/>
                        <a:gd name="T73" fmla="*/ 183 h 195"/>
                        <a:gd name="T74" fmla="*/ 24 w 129"/>
                        <a:gd name="T75" fmla="*/ 192 h 195"/>
                        <a:gd name="T76" fmla="*/ 27 w 129"/>
                        <a:gd name="T77" fmla="*/ 177 h 1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9"/>
                        <a:gd name="T118" fmla="*/ 0 h 195"/>
                        <a:gd name="T119" fmla="*/ 129 w 129"/>
                        <a:gd name="T120" fmla="*/ 195 h 1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9" h="195">
                          <a:moveTo>
                            <a:pt x="27" y="177"/>
                          </a:moveTo>
                          <a:lnTo>
                            <a:pt x="18" y="195"/>
                          </a:lnTo>
                          <a:lnTo>
                            <a:pt x="12" y="183"/>
                          </a:lnTo>
                          <a:lnTo>
                            <a:pt x="12" y="169"/>
                          </a:lnTo>
                          <a:lnTo>
                            <a:pt x="9" y="169"/>
                          </a:lnTo>
                          <a:lnTo>
                            <a:pt x="12" y="169"/>
                          </a:lnTo>
                          <a:lnTo>
                            <a:pt x="15" y="169"/>
                          </a:lnTo>
                          <a:lnTo>
                            <a:pt x="18" y="166"/>
                          </a:lnTo>
                          <a:lnTo>
                            <a:pt x="21" y="166"/>
                          </a:lnTo>
                          <a:lnTo>
                            <a:pt x="24" y="163"/>
                          </a:lnTo>
                          <a:lnTo>
                            <a:pt x="29" y="163"/>
                          </a:lnTo>
                          <a:lnTo>
                            <a:pt x="35" y="160"/>
                          </a:lnTo>
                          <a:lnTo>
                            <a:pt x="38" y="157"/>
                          </a:lnTo>
                          <a:lnTo>
                            <a:pt x="44" y="154"/>
                          </a:lnTo>
                          <a:lnTo>
                            <a:pt x="50" y="151"/>
                          </a:lnTo>
                          <a:lnTo>
                            <a:pt x="56" y="145"/>
                          </a:lnTo>
                          <a:lnTo>
                            <a:pt x="62" y="143"/>
                          </a:lnTo>
                          <a:lnTo>
                            <a:pt x="64" y="137"/>
                          </a:lnTo>
                          <a:lnTo>
                            <a:pt x="70" y="131"/>
                          </a:lnTo>
                          <a:lnTo>
                            <a:pt x="76" y="125"/>
                          </a:lnTo>
                          <a:lnTo>
                            <a:pt x="82" y="119"/>
                          </a:lnTo>
                          <a:lnTo>
                            <a:pt x="85" y="114"/>
                          </a:lnTo>
                          <a:lnTo>
                            <a:pt x="91" y="108"/>
                          </a:lnTo>
                          <a:lnTo>
                            <a:pt x="94" y="99"/>
                          </a:lnTo>
                          <a:lnTo>
                            <a:pt x="97" y="93"/>
                          </a:lnTo>
                          <a:lnTo>
                            <a:pt x="100" y="84"/>
                          </a:lnTo>
                          <a:lnTo>
                            <a:pt x="100" y="76"/>
                          </a:lnTo>
                          <a:lnTo>
                            <a:pt x="102" y="67"/>
                          </a:lnTo>
                          <a:lnTo>
                            <a:pt x="102" y="55"/>
                          </a:lnTo>
                          <a:lnTo>
                            <a:pt x="102" y="44"/>
                          </a:lnTo>
                          <a:lnTo>
                            <a:pt x="102" y="35"/>
                          </a:lnTo>
                          <a:lnTo>
                            <a:pt x="100" y="21"/>
                          </a:lnTo>
                          <a:lnTo>
                            <a:pt x="97" y="9"/>
                          </a:lnTo>
                          <a:lnTo>
                            <a:pt x="120" y="0"/>
                          </a:lnTo>
                          <a:lnTo>
                            <a:pt x="126" y="15"/>
                          </a:lnTo>
                          <a:lnTo>
                            <a:pt x="129" y="29"/>
                          </a:lnTo>
                          <a:lnTo>
                            <a:pt x="129" y="44"/>
                          </a:lnTo>
                          <a:lnTo>
                            <a:pt x="129" y="55"/>
                          </a:lnTo>
                          <a:lnTo>
                            <a:pt x="129" y="67"/>
                          </a:lnTo>
                          <a:lnTo>
                            <a:pt x="126" y="79"/>
                          </a:lnTo>
                          <a:lnTo>
                            <a:pt x="126" y="90"/>
                          </a:lnTo>
                          <a:lnTo>
                            <a:pt x="123" y="102"/>
                          </a:lnTo>
                          <a:lnTo>
                            <a:pt x="117" y="111"/>
                          </a:lnTo>
                          <a:lnTo>
                            <a:pt x="114" y="119"/>
                          </a:lnTo>
                          <a:lnTo>
                            <a:pt x="108" y="128"/>
                          </a:lnTo>
                          <a:lnTo>
                            <a:pt x="102" y="137"/>
                          </a:lnTo>
                          <a:lnTo>
                            <a:pt x="97" y="145"/>
                          </a:lnTo>
                          <a:lnTo>
                            <a:pt x="91" y="151"/>
                          </a:lnTo>
                          <a:lnTo>
                            <a:pt x="85" y="157"/>
                          </a:lnTo>
                          <a:lnTo>
                            <a:pt x="79" y="163"/>
                          </a:lnTo>
                          <a:lnTo>
                            <a:pt x="73" y="169"/>
                          </a:lnTo>
                          <a:lnTo>
                            <a:pt x="64" y="172"/>
                          </a:lnTo>
                          <a:lnTo>
                            <a:pt x="59" y="177"/>
                          </a:lnTo>
                          <a:lnTo>
                            <a:pt x="53" y="180"/>
                          </a:lnTo>
                          <a:lnTo>
                            <a:pt x="47" y="183"/>
                          </a:lnTo>
                          <a:lnTo>
                            <a:pt x="41" y="186"/>
                          </a:lnTo>
                          <a:lnTo>
                            <a:pt x="35" y="189"/>
                          </a:lnTo>
                          <a:lnTo>
                            <a:pt x="29" y="192"/>
                          </a:lnTo>
                          <a:lnTo>
                            <a:pt x="27" y="192"/>
                          </a:lnTo>
                          <a:lnTo>
                            <a:pt x="21" y="195"/>
                          </a:lnTo>
                          <a:lnTo>
                            <a:pt x="18" y="195"/>
                          </a:lnTo>
                          <a:lnTo>
                            <a:pt x="12" y="195"/>
                          </a:lnTo>
                          <a:lnTo>
                            <a:pt x="12" y="183"/>
                          </a:lnTo>
                          <a:lnTo>
                            <a:pt x="6" y="172"/>
                          </a:lnTo>
                          <a:lnTo>
                            <a:pt x="9" y="169"/>
                          </a:lnTo>
                          <a:lnTo>
                            <a:pt x="0" y="186"/>
                          </a:lnTo>
                          <a:lnTo>
                            <a:pt x="9" y="169"/>
                          </a:lnTo>
                          <a:lnTo>
                            <a:pt x="15" y="169"/>
                          </a:lnTo>
                          <a:lnTo>
                            <a:pt x="21" y="169"/>
                          </a:lnTo>
                          <a:lnTo>
                            <a:pt x="24" y="172"/>
                          </a:lnTo>
                          <a:lnTo>
                            <a:pt x="27" y="177"/>
                          </a:lnTo>
                          <a:lnTo>
                            <a:pt x="27" y="183"/>
                          </a:lnTo>
                          <a:lnTo>
                            <a:pt x="27" y="186"/>
                          </a:lnTo>
                          <a:lnTo>
                            <a:pt x="24" y="192"/>
                          </a:lnTo>
                          <a:lnTo>
                            <a:pt x="18" y="195"/>
                          </a:lnTo>
                          <a:lnTo>
                            <a:pt x="27" y="177"/>
                          </a:lnTo>
                          <a:close/>
                        </a:path>
                      </a:pathLst>
                    </a:custGeom>
                    <a:solidFill>
                      <a:srgbClr val="000000"/>
                    </a:solidFill>
                    <a:ln w="9525">
                      <a:noFill/>
                      <a:round/>
                      <a:headEnd/>
                      <a:tailEnd/>
                    </a:ln>
                  </p:spPr>
                  <p:txBody>
                    <a:bodyPr/>
                    <a:lstStyle/>
                    <a:p>
                      <a:endParaRPr lang="en-US"/>
                    </a:p>
                  </p:txBody>
                </p:sp>
                <p:sp>
                  <p:nvSpPr>
                    <p:cNvPr id="18981" name="Freeform 179"/>
                    <p:cNvSpPr>
                      <a:spLocks/>
                    </p:cNvSpPr>
                    <p:nvPr/>
                  </p:nvSpPr>
                  <p:spPr bwMode="auto">
                    <a:xfrm>
                      <a:off x="4241" y="1735"/>
                      <a:ext cx="64" cy="177"/>
                    </a:xfrm>
                    <a:custGeom>
                      <a:avLst/>
                      <a:gdLst>
                        <a:gd name="T0" fmla="*/ 64 w 64"/>
                        <a:gd name="T1" fmla="*/ 23 h 177"/>
                        <a:gd name="T2" fmla="*/ 64 w 64"/>
                        <a:gd name="T3" fmla="*/ 23 h 177"/>
                        <a:gd name="T4" fmla="*/ 58 w 64"/>
                        <a:gd name="T5" fmla="*/ 29 h 177"/>
                        <a:gd name="T6" fmla="*/ 52 w 64"/>
                        <a:gd name="T7" fmla="*/ 35 h 177"/>
                        <a:gd name="T8" fmla="*/ 46 w 64"/>
                        <a:gd name="T9" fmla="*/ 41 h 177"/>
                        <a:gd name="T10" fmla="*/ 43 w 64"/>
                        <a:gd name="T11" fmla="*/ 46 h 177"/>
                        <a:gd name="T12" fmla="*/ 38 w 64"/>
                        <a:gd name="T13" fmla="*/ 55 h 177"/>
                        <a:gd name="T14" fmla="*/ 35 w 64"/>
                        <a:gd name="T15" fmla="*/ 64 h 177"/>
                        <a:gd name="T16" fmla="*/ 32 w 64"/>
                        <a:gd name="T17" fmla="*/ 73 h 177"/>
                        <a:gd name="T18" fmla="*/ 32 w 64"/>
                        <a:gd name="T19" fmla="*/ 81 h 177"/>
                        <a:gd name="T20" fmla="*/ 29 w 64"/>
                        <a:gd name="T21" fmla="*/ 90 h 177"/>
                        <a:gd name="T22" fmla="*/ 29 w 64"/>
                        <a:gd name="T23" fmla="*/ 102 h 177"/>
                        <a:gd name="T24" fmla="*/ 29 w 64"/>
                        <a:gd name="T25" fmla="*/ 113 h 177"/>
                        <a:gd name="T26" fmla="*/ 29 w 64"/>
                        <a:gd name="T27" fmla="*/ 125 h 177"/>
                        <a:gd name="T28" fmla="*/ 29 w 64"/>
                        <a:gd name="T29" fmla="*/ 134 h 177"/>
                        <a:gd name="T30" fmla="*/ 32 w 64"/>
                        <a:gd name="T31" fmla="*/ 145 h 177"/>
                        <a:gd name="T32" fmla="*/ 35 w 64"/>
                        <a:gd name="T33" fmla="*/ 157 h 177"/>
                        <a:gd name="T34" fmla="*/ 38 w 64"/>
                        <a:gd name="T35" fmla="*/ 168 h 177"/>
                        <a:gd name="T36" fmla="*/ 11 w 64"/>
                        <a:gd name="T37" fmla="*/ 177 h 177"/>
                        <a:gd name="T38" fmla="*/ 8 w 64"/>
                        <a:gd name="T39" fmla="*/ 163 h 177"/>
                        <a:gd name="T40" fmla="*/ 5 w 64"/>
                        <a:gd name="T41" fmla="*/ 151 h 177"/>
                        <a:gd name="T42" fmla="*/ 3 w 64"/>
                        <a:gd name="T43" fmla="*/ 139 h 177"/>
                        <a:gd name="T44" fmla="*/ 3 w 64"/>
                        <a:gd name="T45" fmla="*/ 125 h 177"/>
                        <a:gd name="T46" fmla="*/ 0 w 64"/>
                        <a:gd name="T47" fmla="*/ 113 h 177"/>
                        <a:gd name="T48" fmla="*/ 3 w 64"/>
                        <a:gd name="T49" fmla="*/ 102 h 177"/>
                        <a:gd name="T50" fmla="*/ 3 w 64"/>
                        <a:gd name="T51" fmla="*/ 90 h 177"/>
                        <a:gd name="T52" fmla="*/ 3 w 64"/>
                        <a:gd name="T53" fmla="*/ 75 h 177"/>
                        <a:gd name="T54" fmla="*/ 5 w 64"/>
                        <a:gd name="T55" fmla="*/ 64 h 177"/>
                        <a:gd name="T56" fmla="*/ 8 w 64"/>
                        <a:gd name="T57" fmla="*/ 55 h 177"/>
                        <a:gd name="T58" fmla="*/ 14 w 64"/>
                        <a:gd name="T59" fmla="*/ 43 h 177"/>
                        <a:gd name="T60" fmla="*/ 20 w 64"/>
                        <a:gd name="T61" fmla="*/ 35 h 177"/>
                        <a:gd name="T62" fmla="*/ 26 w 64"/>
                        <a:gd name="T63" fmla="*/ 23 h 177"/>
                        <a:gd name="T64" fmla="*/ 32 w 64"/>
                        <a:gd name="T65" fmla="*/ 14 h 177"/>
                        <a:gd name="T66" fmla="*/ 40 w 64"/>
                        <a:gd name="T67" fmla="*/ 9 h 177"/>
                        <a:gd name="T68" fmla="*/ 49 w 64"/>
                        <a:gd name="T69" fmla="*/ 0 h 177"/>
                        <a:gd name="T70" fmla="*/ 49 w 64"/>
                        <a:gd name="T71" fmla="*/ 0 h 177"/>
                        <a:gd name="T72" fmla="*/ 64 w 64"/>
                        <a:gd name="T73" fmla="*/ 23 h 1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177"/>
                        <a:gd name="T113" fmla="*/ 64 w 64"/>
                        <a:gd name="T114" fmla="*/ 177 h 1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177">
                          <a:moveTo>
                            <a:pt x="64" y="23"/>
                          </a:moveTo>
                          <a:lnTo>
                            <a:pt x="64" y="23"/>
                          </a:lnTo>
                          <a:lnTo>
                            <a:pt x="58" y="29"/>
                          </a:lnTo>
                          <a:lnTo>
                            <a:pt x="52" y="35"/>
                          </a:lnTo>
                          <a:lnTo>
                            <a:pt x="46" y="41"/>
                          </a:lnTo>
                          <a:lnTo>
                            <a:pt x="43" y="46"/>
                          </a:lnTo>
                          <a:lnTo>
                            <a:pt x="38" y="55"/>
                          </a:lnTo>
                          <a:lnTo>
                            <a:pt x="35" y="64"/>
                          </a:lnTo>
                          <a:lnTo>
                            <a:pt x="32" y="73"/>
                          </a:lnTo>
                          <a:lnTo>
                            <a:pt x="32" y="81"/>
                          </a:lnTo>
                          <a:lnTo>
                            <a:pt x="29" y="90"/>
                          </a:lnTo>
                          <a:lnTo>
                            <a:pt x="29" y="102"/>
                          </a:lnTo>
                          <a:lnTo>
                            <a:pt x="29" y="113"/>
                          </a:lnTo>
                          <a:lnTo>
                            <a:pt x="29" y="125"/>
                          </a:lnTo>
                          <a:lnTo>
                            <a:pt x="29" y="134"/>
                          </a:lnTo>
                          <a:lnTo>
                            <a:pt x="32" y="145"/>
                          </a:lnTo>
                          <a:lnTo>
                            <a:pt x="35" y="157"/>
                          </a:lnTo>
                          <a:lnTo>
                            <a:pt x="38" y="168"/>
                          </a:lnTo>
                          <a:lnTo>
                            <a:pt x="11" y="177"/>
                          </a:lnTo>
                          <a:lnTo>
                            <a:pt x="8" y="163"/>
                          </a:lnTo>
                          <a:lnTo>
                            <a:pt x="5" y="151"/>
                          </a:lnTo>
                          <a:lnTo>
                            <a:pt x="3" y="139"/>
                          </a:lnTo>
                          <a:lnTo>
                            <a:pt x="3" y="125"/>
                          </a:lnTo>
                          <a:lnTo>
                            <a:pt x="0" y="113"/>
                          </a:lnTo>
                          <a:lnTo>
                            <a:pt x="3" y="102"/>
                          </a:lnTo>
                          <a:lnTo>
                            <a:pt x="3" y="90"/>
                          </a:lnTo>
                          <a:lnTo>
                            <a:pt x="3" y="75"/>
                          </a:lnTo>
                          <a:lnTo>
                            <a:pt x="5" y="64"/>
                          </a:lnTo>
                          <a:lnTo>
                            <a:pt x="8" y="55"/>
                          </a:lnTo>
                          <a:lnTo>
                            <a:pt x="14" y="43"/>
                          </a:lnTo>
                          <a:lnTo>
                            <a:pt x="20" y="35"/>
                          </a:lnTo>
                          <a:lnTo>
                            <a:pt x="26" y="23"/>
                          </a:lnTo>
                          <a:lnTo>
                            <a:pt x="32" y="14"/>
                          </a:lnTo>
                          <a:lnTo>
                            <a:pt x="40" y="9"/>
                          </a:lnTo>
                          <a:lnTo>
                            <a:pt x="49" y="0"/>
                          </a:lnTo>
                          <a:lnTo>
                            <a:pt x="64" y="23"/>
                          </a:lnTo>
                          <a:close/>
                        </a:path>
                      </a:pathLst>
                    </a:custGeom>
                    <a:solidFill>
                      <a:srgbClr val="000000"/>
                    </a:solidFill>
                    <a:ln w="9525">
                      <a:noFill/>
                      <a:round/>
                      <a:headEnd/>
                      <a:tailEnd/>
                    </a:ln>
                  </p:spPr>
                  <p:txBody>
                    <a:bodyPr/>
                    <a:lstStyle/>
                    <a:p>
                      <a:endParaRPr lang="en-US"/>
                    </a:p>
                  </p:txBody>
                </p:sp>
                <p:sp>
                  <p:nvSpPr>
                    <p:cNvPr id="18982" name="Freeform 180"/>
                    <p:cNvSpPr>
                      <a:spLocks/>
                    </p:cNvSpPr>
                    <p:nvPr/>
                  </p:nvSpPr>
                  <p:spPr bwMode="auto">
                    <a:xfrm>
                      <a:off x="4255" y="1691"/>
                      <a:ext cx="114" cy="218"/>
                    </a:xfrm>
                    <a:custGeom>
                      <a:avLst/>
                      <a:gdLst>
                        <a:gd name="T0" fmla="*/ 44 w 114"/>
                        <a:gd name="T1" fmla="*/ 56 h 218"/>
                        <a:gd name="T2" fmla="*/ 56 w 114"/>
                        <a:gd name="T3" fmla="*/ 50 h 218"/>
                        <a:gd name="T4" fmla="*/ 64 w 114"/>
                        <a:gd name="T5" fmla="*/ 41 h 218"/>
                        <a:gd name="T6" fmla="*/ 70 w 114"/>
                        <a:gd name="T7" fmla="*/ 32 h 218"/>
                        <a:gd name="T8" fmla="*/ 76 w 114"/>
                        <a:gd name="T9" fmla="*/ 26 h 218"/>
                        <a:gd name="T10" fmla="*/ 79 w 114"/>
                        <a:gd name="T11" fmla="*/ 18 h 218"/>
                        <a:gd name="T12" fmla="*/ 82 w 114"/>
                        <a:gd name="T13" fmla="*/ 12 h 218"/>
                        <a:gd name="T14" fmla="*/ 85 w 114"/>
                        <a:gd name="T15" fmla="*/ 6 h 218"/>
                        <a:gd name="T16" fmla="*/ 91 w 114"/>
                        <a:gd name="T17" fmla="*/ 0 h 218"/>
                        <a:gd name="T18" fmla="*/ 91 w 114"/>
                        <a:gd name="T19" fmla="*/ 0 h 218"/>
                        <a:gd name="T20" fmla="*/ 91 w 114"/>
                        <a:gd name="T21" fmla="*/ 0 h 218"/>
                        <a:gd name="T22" fmla="*/ 94 w 114"/>
                        <a:gd name="T23" fmla="*/ 3 h 218"/>
                        <a:gd name="T24" fmla="*/ 94 w 114"/>
                        <a:gd name="T25" fmla="*/ 6 h 218"/>
                        <a:gd name="T26" fmla="*/ 97 w 114"/>
                        <a:gd name="T27" fmla="*/ 12 h 218"/>
                        <a:gd name="T28" fmla="*/ 99 w 114"/>
                        <a:gd name="T29" fmla="*/ 21 h 218"/>
                        <a:gd name="T30" fmla="*/ 102 w 114"/>
                        <a:gd name="T31" fmla="*/ 29 h 218"/>
                        <a:gd name="T32" fmla="*/ 105 w 114"/>
                        <a:gd name="T33" fmla="*/ 41 h 218"/>
                        <a:gd name="T34" fmla="*/ 114 w 114"/>
                        <a:gd name="T35" fmla="*/ 90 h 218"/>
                        <a:gd name="T36" fmla="*/ 105 w 114"/>
                        <a:gd name="T37" fmla="*/ 131 h 218"/>
                        <a:gd name="T38" fmla="*/ 88 w 114"/>
                        <a:gd name="T39" fmla="*/ 163 h 218"/>
                        <a:gd name="T40" fmla="*/ 67 w 114"/>
                        <a:gd name="T41" fmla="*/ 186 h 218"/>
                        <a:gd name="T42" fmla="*/ 44 w 114"/>
                        <a:gd name="T43" fmla="*/ 204 h 218"/>
                        <a:gd name="T44" fmla="*/ 24 w 114"/>
                        <a:gd name="T45" fmla="*/ 212 h 218"/>
                        <a:gd name="T46" fmla="*/ 9 w 114"/>
                        <a:gd name="T47" fmla="*/ 218 h 218"/>
                        <a:gd name="T48" fmla="*/ 9 w 114"/>
                        <a:gd name="T49" fmla="*/ 215 h 218"/>
                        <a:gd name="T50" fmla="*/ 3 w 114"/>
                        <a:gd name="T51" fmla="*/ 192 h 218"/>
                        <a:gd name="T52" fmla="*/ 0 w 114"/>
                        <a:gd name="T53" fmla="*/ 169 h 218"/>
                        <a:gd name="T54" fmla="*/ 0 w 114"/>
                        <a:gd name="T55" fmla="*/ 146 h 218"/>
                        <a:gd name="T56" fmla="*/ 3 w 114"/>
                        <a:gd name="T57" fmla="*/ 122 h 218"/>
                        <a:gd name="T58" fmla="*/ 9 w 114"/>
                        <a:gd name="T59" fmla="*/ 102 h 218"/>
                        <a:gd name="T60" fmla="*/ 18 w 114"/>
                        <a:gd name="T61" fmla="*/ 85 h 218"/>
                        <a:gd name="T62" fmla="*/ 29 w 114"/>
                        <a:gd name="T63" fmla="*/ 70 h 218"/>
                        <a:gd name="T64" fmla="*/ 44 w 114"/>
                        <a:gd name="T65" fmla="*/ 56 h 2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218"/>
                        <a:gd name="T101" fmla="*/ 114 w 114"/>
                        <a:gd name="T102" fmla="*/ 218 h 2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218">
                          <a:moveTo>
                            <a:pt x="44" y="56"/>
                          </a:moveTo>
                          <a:lnTo>
                            <a:pt x="56" y="50"/>
                          </a:lnTo>
                          <a:lnTo>
                            <a:pt x="64" y="41"/>
                          </a:lnTo>
                          <a:lnTo>
                            <a:pt x="70" y="32"/>
                          </a:lnTo>
                          <a:lnTo>
                            <a:pt x="76" y="26"/>
                          </a:lnTo>
                          <a:lnTo>
                            <a:pt x="79" y="18"/>
                          </a:lnTo>
                          <a:lnTo>
                            <a:pt x="82" y="12"/>
                          </a:lnTo>
                          <a:lnTo>
                            <a:pt x="85" y="6"/>
                          </a:lnTo>
                          <a:lnTo>
                            <a:pt x="91" y="0"/>
                          </a:lnTo>
                          <a:lnTo>
                            <a:pt x="94" y="3"/>
                          </a:lnTo>
                          <a:lnTo>
                            <a:pt x="94" y="6"/>
                          </a:lnTo>
                          <a:lnTo>
                            <a:pt x="97" y="12"/>
                          </a:lnTo>
                          <a:lnTo>
                            <a:pt x="99" y="21"/>
                          </a:lnTo>
                          <a:lnTo>
                            <a:pt x="102" y="29"/>
                          </a:lnTo>
                          <a:lnTo>
                            <a:pt x="105" y="41"/>
                          </a:lnTo>
                          <a:lnTo>
                            <a:pt x="114" y="90"/>
                          </a:lnTo>
                          <a:lnTo>
                            <a:pt x="105" y="131"/>
                          </a:lnTo>
                          <a:lnTo>
                            <a:pt x="88" y="163"/>
                          </a:lnTo>
                          <a:lnTo>
                            <a:pt x="67" y="186"/>
                          </a:lnTo>
                          <a:lnTo>
                            <a:pt x="44" y="204"/>
                          </a:lnTo>
                          <a:lnTo>
                            <a:pt x="24" y="212"/>
                          </a:lnTo>
                          <a:lnTo>
                            <a:pt x="9" y="218"/>
                          </a:lnTo>
                          <a:lnTo>
                            <a:pt x="9" y="215"/>
                          </a:lnTo>
                          <a:lnTo>
                            <a:pt x="3" y="192"/>
                          </a:lnTo>
                          <a:lnTo>
                            <a:pt x="0" y="169"/>
                          </a:lnTo>
                          <a:lnTo>
                            <a:pt x="0" y="146"/>
                          </a:lnTo>
                          <a:lnTo>
                            <a:pt x="3" y="122"/>
                          </a:lnTo>
                          <a:lnTo>
                            <a:pt x="9" y="102"/>
                          </a:lnTo>
                          <a:lnTo>
                            <a:pt x="18" y="85"/>
                          </a:lnTo>
                          <a:lnTo>
                            <a:pt x="29" y="70"/>
                          </a:lnTo>
                          <a:lnTo>
                            <a:pt x="44" y="56"/>
                          </a:lnTo>
                          <a:close/>
                        </a:path>
                      </a:pathLst>
                    </a:custGeom>
                    <a:solidFill>
                      <a:srgbClr val="FFFFFF"/>
                    </a:solidFill>
                    <a:ln w="9525">
                      <a:noFill/>
                      <a:round/>
                      <a:headEnd/>
                      <a:tailEnd/>
                    </a:ln>
                  </p:spPr>
                  <p:txBody>
                    <a:bodyPr/>
                    <a:lstStyle/>
                    <a:p>
                      <a:endParaRPr lang="en-US"/>
                    </a:p>
                  </p:txBody>
                </p:sp>
                <p:sp>
                  <p:nvSpPr>
                    <p:cNvPr id="18983" name="Freeform 181"/>
                    <p:cNvSpPr>
                      <a:spLocks/>
                    </p:cNvSpPr>
                    <p:nvPr/>
                  </p:nvSpPr>
                  <p:spPr bwMode="auto">
                    <a:xfrm>
                      <a:off x="4258" y="1691"/>
                      <a:ext cx="88" cy="215"/>
                    </a:xfrm>
                    <a:custGeom>
                      <a:avLst/>
                      <a:gdLst>
                        <a:gd name="T0" fmla="*/ 88 w 88"/>
                        <a:gd name="T1" fmla="*/ 0 h 215"/>
                        <a:gd name="T2" fmla="*/ 85 w 88"/>
                        <a:gd name="T3" fmla="*/ 0 h 215"/>
                        <a:gd name="T4" fmla="*/ 85 w 88"/>
                        <a:gd name="T5" fmla="*/ 3 h 215"/>
                        <a:gd name="T6" fmla="*/ 82 w 88"/>
                        <a:gd name="T7" fmla="*/ 6 h 215"/>
                        <a:gd name="T8" fmla="*/ 79 w 88"/>
                        <a:gd name="T9" fmla="*/ 12 h 215"/>
                        <a:gd name="T10" fmla="*/ 76 w 88"/>
                        <a:gd name="T11" fmla="*/ 18 h 215"/>
                        <a:gd name="T12" fmla="*/ 73 w 88"/>
                        <a:gd name="T13" fmla="*/ 24 h 215"/>
                        <a:gd name="T14" fmla="*/ 70 w 88"/>
                        <a:gd name="T15" fmla="*/ 29 h 215"/>
                        <a:gd name="T16" fmla="*/ 67 w 88"/>
                        <a:gd name="T17" fmla="*/ 35 h 215"/>
                        <a:gd name="T18" fmla="*/ 64 w 88"/>
                        <a:gd name="T19" fmla="*/ 41 h 215"/>
                        <a:gd name="T20" fmla="*/ 56 w 88"/>
                        <a:gd name="T21" fmla="*/ 47 h 215"/>
                        <a:gd name="T22" fmla="*/ 44 w 88"/>
                        <a:gd name="T23" fmla="*/ 53 h 215"/>
                        <a:gd name="T24" fmla="*/ 35 w 88"/>
                        <a:gd name="T25" fmla="*/ 61 h 215"/>
                        <a:gd name="T26" fmla="*/ 23 w 88"/>
                        <a:gd name="T27" fmla="*/ 73 h 215"/>
                        <a:gd name="T28" fmla="*/ 12 w 88"/>
                        <a:gd name="T29" fmla="*/ 90 h 215"/>
                        <a:gd name="T30" fmla="*/ 3 w 88"/>
                        <a:gd name="T31" fmla="*/ 111 h 215"/>
                        <a:gd name="T32" fmla="*/ 0 w 88"/>
                        <a:gd name="T33" fmla="*/ 137 h 215"/>
                        <a:gd name="T34" fmla="*/ 0 w 88"/>
                        <a:gd name="T35" fmla="*/ 146 h 215"/>
                        <a:gd name="T36" fmla="*/ 0 w 88"/>
                        <a:gd name="T37" fmla="*/ 160 h 215"/>
                        <a:gd name="T38" fmla="*/ 0 w 88"/>
                        <a:gd name="T39" fmla="*/ 172 h 215"/>
                        <a:gd name="T40" fmla="*/ 3 w 88"/>
                        <a:gd name="T41" fmla="*/ 186 h 215"/>
                        <a:gd name="T42" fmla="*/ 3 w 88"/>
                        <a:gd name="T43" fmla="*/ 198 h 215"/>
                        <a:gd name="T44" fmla="*/ 6 w 88"/>
                        <a:gd name="T45" fmla="*/ 207 h 215"/>
                        <a:gd name="T46" fmla="*/ 6 w 88"/>
                        <a:gd name="T47" fmla="*/ 215 h 215"/>
                        <a:gd name="T48" fmla="*/ 6 w 88"/>
                        <a:gd name="T49" fmla="*/ 215 h 215"/>
                        <a:gd name="T50" fmla="*/ 15 w 88"/>
                        <a:gd name="T51" fmla="*/ 186 h 215"/>
                        <a:gd name="T52" fmla="*/ 23 w 88"/>
                        <a:gd name="T53" fmla="*/ 157 h 215"/>
                        <a:gd name="T54" fmla="*/ 32 w 88"/>
                        <a:gd name="T55" fmla="*/ 131 h 215"/>
                        <a:gd name="T56" fmla="*/ 41 w 88"/>
                        <a:gd name="T57" fmla="*/ 108 h 215"/>
                        <a:gd name="T58" fmla="*/ 53 w 88"/>
                        <a:gd name="T59" fmla="*/ 87 h 215"/>
                        <a:gd name="T60" fmla="*/ 61 w 88"/>
                        <a:gd name="T61" fmla="*/ 70 h 215"/>
                        <a:gd name="T62" fmla="*/ 70 w 88"/>
                        <a:gd name="T63" fmla="*/ 56 h 215"/>
                        <a:gd name="T64" fmla="*/ 76 w 88"/>
                        <a:gd name="T65" fmla="*/ 41 h 215"/>
                        <a:gd name="T66" fmla="*/ 79 w 88"/>
                        <a:gd name="T67" fmla="*/ 35 h 215"/>
                        <a:gd name="T68" fmla="*/ 82 w 88"/>
                        <a:gd name="T69" fmla="*/ 29 h 215"/>
                        <a:gd name="T70" fmla="*/ 85 w 88"/>
                        <a:gd name="T71" fmla="*/ 21 h 215"/>
                        <a:gd name="T72" fmla="*/ 85 w 88"/>
                        <a:gd name="T73" fmla="*/ 15 h 215"/>
                        <a:gd name="T74" fmla="*/ 85 w 88"/>
                        <a:gd name="T75" fmla="*/ 9 h 215"/>
                        <a:gd name="T76" fmla="*/ 88 w 88"/>
                        <a:gd name="T77" fmla="*/ 3 h 215"/>
                        <a:gd name="T78" fmla="*/ 88 w 88"/>
                        <a:gd name="T79" fmla="*/ 0 h 215"/>
                        <a:gd name="T80" fmla="*/ 88 w 88"/>
                        <a:gd name="T81" fmla="*/ 0 h 2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215"/>
                        <a:gd name="T125" fmla="*/ 88 w 88"/>
                        <a:gd name="T126" fmla="*/ 215 h 2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215">
                          <a:moveTo>
                            <a:pt x="88" y="0"/>
                          </a:moveTo>
                          <a:lnTo>
                            <a:pt x="85" y="0"/>
                          </a:lnTo>
                          <a:lnTo>
                            <a:pt x="85" y="3"/>
                          </a:lnTo>
                          <a:lnTo>
                            <a:pt x="82" y="6"/>
                          </a:lnTo>
                          <a:lnTo>
                            <a:pt x="79" y="12"/>
                          </a:lnTo>
                          <a:lnTo>
                            <a:pt x="76" y="18"/>
                          </a:lnTo>
                          <a:lnTo>
                            <a:pt x="73" y="24"/>
                          </a:lnTo>
                          <a:lnTo>
                            <a:pt x="70" y="29"/>
                          </a:lnTo>
                          <a:lnTo>
                            <a:pt x="67" y="35"/>
                          </a:lnTo>
                          <a:lnTo>
                            <a:pt x="64" y="41"/>
                          </a:lnTo>
                          <a:lnTo>
                            <a:pt x="56" y="47"/>
                          </a:lnTo>
                          <a:lnTo>
                            <a:pt x="44" y="53"/>
                          </a:lnTo>
                          <a:lnTo>
                            <a:pt x="35" y="61"/>
                          </a:lnTo>
                          <a:lnTo>
                            <a:pt x="23" y="73"/>
                          </a:lnTo>
                          <a:lnTo>
                            <a:pt x="12" y="90"/>
                          </a:lnTo>
                          <a:lnTo>
                            <a:pt x="3" y="111"/>
                          </a:lnTo>
                          <a:lnTo>
                            <a:pt x="0" y="137"/>
                          </a:lnTo>
                          <a:lnTo>
                            <a:pt x="0" y="146"/>
                          </a:lnTo>
                          <a:lnTo>
                            <a:pt x="0" y="160"/>
                          </a:lnTo>
                          <a:lnTo>
                            <a:pt x="0" y="172"/>
                          </a:lnTo>
                          <a:lnTo>
                            <a:pt x="3" y="186"/>
                          </a:lnTo>
                          <a:lnTo>
                            <a:pt x="3" y="198"/>
                          </a:lnTo>
                          <a:lnTo>
                            <a:pt x="6" y="207"/>
                          </a:lnTo>
                          <a:lnTo>
                            <a:pt x="6" y="215"/>
                          </a:lnTo>
                          <a:lnTo>
                            <a:pt x="15" y="186"/>
                          </a:lnTo>
                          <a:lnTo>
                            <a:pt x="23" y="157"/>
                          </a:lnTo>
                          <a:lnTo>
                            <a:pt x="32" y="131"/>
                          </a:lnTo>
                          <a:lnTo>
                            <a:pt x="41" y="108"/>
                          </a:lnTo>
                          <a:lnTo>
                            <a:pt x="53" y="87"/>
                          </a:lnTo>
                          <a:lnTo>
                            <a:pt x="61" y="70"/>
                          </a:lnTo>
                          <a:lnTo>
                            <a:pt x="70" y="56"/>
                          </a:lnTo>
                          <a:lnTo>
                            <a:pt x="76" y="41"/>
                          </a:lnTo>
                          <a:lnTo>
                            <a:pt x="79" y="35"/>
                          </a:lnTo>
                          <a:lnTo>
                            <a:pt x="82" y="29"/>
                          </a:lnTo>
                          <a:lnTo>
                            <a:pt x="85" y="21"/>
                          </a:lnTo>
                          <a:lnTo>
                            <a:pt x="85" y="15"/>
                          </a:lnTo>
                          <a:lnTo>
                            <a:pt x="85" y="9"/>
                          </a:lnTo>
                          <a:lnTo>
                            <a:pt x="88" y="3"/>
                          </a:lnTo>
                          <a:lnTo>
                            <a:pt x="88" y="0"/>
                          </a:lnTo>
                        </a:path>
                      </a:pathLst>
                    </a:custGeom>
                    <a:noFill/>
                    <a:ln w="14288">
                      <a:solidFill>
                        <a:srgbClr val="000000"/>
                      </a:solidFill>
                      <a:round/>
                      <a:headEnd/>
                      <a:tailEnd/>
                    </a:ln>
                  </p:spPr>
                  <p:txBody>
                    <a:bodyPr/>
                    <a:lstStyle/>
                    <a:p>
                      <a:endParaRPr lang="en-US"/>
                    </a:p>
                  </p:txBody>
                </p:sp>
                <p:sp>
                  <p:nvSpPr>
                    <p:cNvPr id="18984" name="Freeform 182"/>
                    <p:cNvSpPr>
                      <a:spLocks/>
                    </p:cNvSpPr>
                    <p:nvPr/>
                  </p:nvSpPr>
                  <p:spPr bwMode="auto">
                    <a:xfrm>
                      <a:off x="4258" y="1691"/>
                      <a:ext cx="88" cy="215"/>
                    </a:xfrm>
                    <a:custGeom>
                      <a:avLst/>
                      <a:gdLst>
                        <a:gd name="T0" fmla="*/ 88 w 88"/>
                        <a:gd name="T1" fmla="*/ 0 h 215"/>
                        <a:gd name="T2" fmla="*/ 85 w 88"/>
                        <a:gd name="T3" fmla="*/ 0 h 215"/>
                        <a:gd name="T4" fmla="*/ 85 w 88"/>
                        <a:gd name="T5" fmla="*/ 3 h 215"/>
                        <a:gd name="T6" fmla="*/ 82 w 88"/>
                        <a:gd name="T7" fmla="*/ 6 h 215"/>
                        <a:gd name="T8" fmla="*/ 79 w 88"/>
                        <a:gd name="T9" fmla="*/ 12 h 215"/>
                        <a:gd name="T10" fmla="*/ 76 w 88"/>
                        <a:gd name="T11" fmla="*/ 18 h 215"/>
                        <a:gd name="T12" fmla="*/ 73 w 88"/>
                        <a:gd name="T13" fmla="*/ 24 h 215"/>
                        <a:gd name="T14" fmla="*/ 70 w 88"/>
                        <a:gd name="T15" fmla="*/ 29 h 215"/>
                        <a:gd name="T16" fmla="*/ 67 w 88"/>
                        <a:gd name="T17" fmla="*/ 35 h 215"/>
                        <a:gd name="T18" fmla="*/ 64 w 88"/>
                        <a:gd name="T19" fmla="*/ 41 h 215"/>
                        <a:gd name="T20" fmla="*/ 56 w 88"/>
                        <a:gd name="T21" fmla="*/ 47 h 215"/>
                        <a:gd name="T22" fmla="*/ 44 w 88"/>
                        <a:gd name="T23" fmla="*/ 53 h 215"/>
                        <a:gd name="T24" fmla="*/ 35 w 88"/>
                        <a:gd name="T25" fmla="*/ 61 h 215"/>
                        <a:gd name="T26" fmla="*/ 23 w 88"/>
                        <a:gd name="T27" fmla="*/ 73 h 215"/>
                        <a:gd name="T28" fmla="*/ 12 w 88"/>
                        <a:gd name="T29" fmla="*/ 90 h 215"/>
                        <a:gd name="T30" fmla="*/ 3 w 88"/>
                        <a:gd name="T31" fmla="*/ 111 h 215"/>
                        <a:gd name="T32" fmla="*/ 0 w 88"/>
                        <a:gd name="T33" fmla="*/ 137 h 215"/>
                        <a:gd name="T34" fmla="*/ 0 w 88"/>
                        <a:gd name="T35" fmla="*/ 146 h 215"/>
                        <a:gd name="T36" fmla="*/ 0 w 88"/>
                        <a:gd name="T37" fmla="*/ 160 h 215"/>
                        <a:gd name="T38" fmla="*/ 0 w 88"/>
                        <a:gd name="T39" fmla="*/ 172 h 215"/>
                        <a:gd name="T40" fmla="*/ 3 w 88"/>
                        <a:gd name="T41" fmla="*/ 186 h 215"/>
                        <a:gd name="T42" fmla="*/ 3 w 88"/>
                        <a:gd name="T43" fmla="*/ 198 h 215"/>
                        <a:gd name="T44" fmla="*/ 6 w 88"/>
                        <a:gd name="T45" fmla="*/ 207 h 215"/>
                        <a:gd name="T46" fmla="*/ 6 w 88"/>
                        <a:gd name="T47" fmla="*/ 215 h 215"/>
                        <a:gd name="T48" fmla="*/ 6 w 88"/>
                        <a:gd name="T49" fmla="*/ 215 h 215"/>
                        <a:gd name="T50" fmla="*/ 15 w 88"/>
                        <a:gd name="T51" fmla="*/ 186 h 215"/>
                        <a:gd name="T52" fmla="*/ 23 w 88"/>
                        <a:gd name="T53" fmla="*/ 157 h 215"/>
                        <a:gd name="T54" fmla="*/ 32 w 88"/>
                        <a:gd name="T55" fmla="*/ 131 h 215"/>
                        <a:gd name="T56" fmla="*/ 41 w 88"/>
                        <a:gd name="T57" fmla="*/ 108 h 215"/>
                        <a:gd name="T58" fmla="*/ 53 w 88"/>
                        <a:gd name="T59" fmla="*/ 87 h 215"/>
                        <a:gd name="T60" fmla="*/ 61 w 88"/>
                        <a:gd name="T61" fmla="*/ 70 h 215"/>
                        <a:gd name="T62" fmla="*/ 70 w 88"/>
                        <a:gd name="T63" fmla="*/ 56 h 215"/>
                        <a:gd name="T64" fmla="*/ 76 w 88"/>
                        <a:gd name="T65" fmla="*/ 41 h 215"/>
                        <a:gd name="T66" fmla="*/ 79 w 88"/>
                        <a:gd name="T67" fmla="*/ 35 h 215"/>
                        <a:gd name="T68" fmla="*/ 82 w 88"/>
                        <a:gd name="T69" fmla="*/ 29 h 215"/>
                        <a:gd name="T70" fmla="*/ 85 w 88"/>
                        <a:gd name="T71" fmla="*/ 21 h 215"/>
                        <a:gd name="T72" fmla="*/ 85 w 88"/>
                        <a:gd name="T73" fmla="*/ 15 h 215"/>
                        <a:gd name="T74" fmla="*/ 85 w 88"/>
                        <a:gd name="T75" fmla="*/ 9 h 215"/>
                        <a:gd name="T76" fmla="*/ 88 w 88"/>
                        <a:gd name="T77" fmla="*/ 3 h 215"/>
                        <a:gd name="T78" fmla="*/ 88 w 88"/>
                        <a:gd name="T79" fmla="*/ 0 h 215"/>
                        <a:gd name="T80" fmla="*/ 88 w 88"/>
                        <a:gd name="T81" fmla="*/ 0 h 2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215"/>
                        <a:gd name="T125" fmla="*/ 88 w 88"/>
                        <a:gd name="T126" fmla="*/ 215 h 2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215">
                          <a:moveTo>
                            <a:pt x="88" y="0"/>
                          </a:moveTo>
                          <a:lnTo>
                            <a:pt x="85" y="0"/>
                          </a:lnTo>
                          <a:lnTo>
                            <a:pt x="85" y="3"/>
                          </a:lnTo>
                          <a:lnTo>
                            <a:pt x="82" y="6"/>
                          </a:lnTo>
                          <a:lnTo>
                            <a:pt x="79" y="12"/>
                          </a:lnTo>
                          <a:lnTo>
                            <a:pt x="76" y="18"/>
                          </a:lnTo>
                          <a:lnTo>
                            <a:pt x="73" y="24"/>
                          </a:lnTo>
                          <a:lnTo>
                            <a:pt x="70" y="29"/>
                          </a:lnTo>
                          <a:lnTo>
                            <a:pt x="67" y="35"/>
                          </a:lnTo>
                          <a:lnTo>
                            <a:pt x="64" y="41"/>
                          </a:lnTo>
                          <a:lnTo>
                            <a:pt x="56" y="47"/>
                          </a:lnTo>
                          <a:lnTo>
                            <a:pt x="44" y="53"/>
                          </a:lnTo>
                          <a:lnTo>
                            <a:pt x="35" y="61"/>
                          </a:lnTo>
                          <a:lnTo>
                            <a:pt x="23" y="73"/>
                          </a:lnTo>
                          <a:lnTo>
                            <a:pt x="12" y="90"/>
                          </a:lnTo>
                          <a:lnTo>
                            <a:pt x="3" y="111"/>
                          </a:lnTo>
                          <a:lnTo>
                            <a:pt x="0" y="137"/>
                          </a:lnTo>
                          <a:lnTo>
                            <a:pt x="0" y="146"/>
                          </a:lnTo>
                          <a:lnTo>
                            <a:pt x="0" y="160"/>
                          </a:lnTo>
                          <a:lnTo>
                            <a:pt x="0" y="172"/>
                          </a:lnTo>
                          <a:lnTo>
                            <a:pt x="3" y="186"/>
                          </a:lnTo>
                          <a:lnTo>
                            <a:pt x="3" y="198"/>
                          </a:lnTo>
                          <a:lnTo>
                            <a:pt x="6" y="207"/>
                          </a:lnTo>
                          <a:lnTo>
                            <a:pt x="6" y="215"/>
                          </a:lnTo>
                          <a:lnTo>
                            <a:pt x="15" y="186"/>
                          </a:lnTo>
                          <a:lnTo>
                            <a:pt x="23" y="157"/>
                          </a:lnTo>
                          <a:lnTo>
                            <a:pt x="32" y="131"/>
                          </a:lnTo>
                          <a:lnTo>
                            <a:pt x="41" y="108"/>
                          </a:lnTo>
                          <a:lnTo>
                            <a:pt x="53" y="87"/>
                          </a:lnTo>
                          <a:lnTo>
                            <a:pt x="61" y="70"/>
                          </a:lnTo>
                          <a:lnTo>
                            <a:pt x="70" y="56"/>
                          </a:lnTo>
                          <a:lnTo>
                            <a:pt x="76" y="41"/>
                          </a:lnTo>
                          <a:lnTo>
                            <a:pt x="79" y="35"/>
                          </a:lnTo>
                          <a:lnTo>
                            <a:pt x="82" y="29"/>
                          </a:lnTo>
                          <a:lnTo>
                            <a:pt x="85" y="21"/>
                          </a:lnTo>
                          <a:lnTo>
                            <a:pt x="85" y="15"/>
                          </a:lnTo>
                          <a:lnTo>
                            <a:pt x="85" y="9"/>
                          </a:lnTo>
                          <a:lnTo>
                            <a:pt x="88" y="3"/>
                          </a:lnTo>
                          <a:lnTo>
                            <a:pt x="88" y="0"/>
                          </a:lnTo>
                          <a:close/>
                        </a:path>
                      </a:pathLst>
                    </a:custGeom>
                    <a:solidFill>
                      <a:srgbClr val="FFBA00"/>
                    </a:solidFill>
                    <a:ln w="9525">
                      <a:noFill/>
                      <a:round/>
                      <a:headEnd/>
                      <a:tailEnd/>
                    </a:ln>
                  </p:spPr>
                  <p:txBody>
                    <a:bodyPr/>
                    <a:lstStyle/>
                    <a:p>
                      <a:endParaRPr lang="en-US"/>
                    </a:p>
                  </p:txBody>
                </p:sp>
                <p:sp>
                  <p:nvSpPr>
                    <p:cNvPr id="18985" name="Freeform 183"/>
                    <p:cNvSpPr>
                      <a:spLocks/>
                    </p:cNvSpPr>
                    <p:nvPr/>
                  </p:nvSpPr>
                  <p:spPr bwMode="auto">
                    <a:xfrm>
                      <a:off x="4328" y="1851"/>
                      <a:ext cx="132" cy="38"/>
                    </a:xfrm>
                    <a:custGeom>
                      <a:avLst/>
                      <a:gdLst>
                        <a:gd name="T0" fmla="*/ 132 w 132"/>
                        <a:gd name="T1" fmla="*/ 23 h 38"/>
                        <a:gd name="T2" fmla="*/ 126 w 132"/>
                        <a:gd name="T3" fmla="*/ 26 h 38"/>
                        <a:gd name="T4" fmla="*/ 111 w 132"/>
                        <a:gd name="T5" fmla="*/ 32 h 38"/>
                        <a:gd name="T6" fmla="*/ 99 w 132"/>
                        <a:gd name="T7" fmla="*/ 32 h 38"/>
                        <a:gd name="T8" fmla="*/ 88 w 132"/>
                        <a:gd name="T9" fmla="*/ 35 h 38"/>
                        <a:gd name="T10" fmla="*/ 79 w 132"/>
                        <a:gd name="T11" fmla="*/ 35 h 38"/>
                        <a:gd name="T12" fmla="*/ 67 w 132"/>
                        <a:gd name="T13" fmla="*/ 38 h 38"/>
                        <a:gd name="T14" fmla="*/ 59 w 132"/>
                        <a:gd name="T15" fmla="*/ 38 h 38"/>
                        <a:gd name="T16" fmla="*/ 50 w 132"/>
                        <a:gd name="T17" fmla="*/ 38 h 38"/>
                        <a:gd name="T18" fmla="*/ 44 w 132"/>
                        <a:gd name="T19" fmla="*/ 35 h 38"/>
                        <a:gd name="T20" fmla="*/ 35 w 132"/>
                        <a:gd name="T21" fmla="*/ 35 h 38"/>
                        <a:gd name="T22" fmla="*/ 29 w 132"/>
                        <a:gd name="T23" fmla="*/ 35 h 38"/>
                        <a:gd name="T24" fmla="*/ 24 w 132"/>
                        <a:gd name="T25" fmla="*/ 35 h 38"/>
                        <a:gd name="T26" fmla="*/ 18 w 132"/>
                        <a:gd name="T27" fmla="*/ 32 h 38"/>
                        <a:gd name="T28" fmla="*/ 12 w 132"/>
                        <a:gd name="T29" fmla="*/ 32 h 38"/>
                        <a:gd name="T30" fmla="*/ 6 w 132"/>
                        <a:gd name="T31" fmla="*/ 32 h 38"/>
                        <a:gd name="T32" fmla="*/ 3 w 132"/>
                        <a:gd name="T33" fmla="*/ 32 h 38"/>
                        <a:gd name="T34" fmla="*/ 0 w 132"/>
                        <a:gd name="T35" fmla="*/ 29 h 38"/>
                        <a:gd name="T36" fmla="*/ 0 w 132"/>
                        <a:gd name="T37" fmla="*/ 3 h 38"/>
                        <a:gd name="T38" fmla="*/ 6 w 132"/>
                        <a:gd name="T39" fmla="*/ 3 h 38"/>
                        <a:gd name="T40" fmla="*/ 12 w 132"/>
                        <a:gd name="T41" fmla="*/ 6 h 38"/>
                        <a:gd name="T42" fmla="*/ 18 w 132"/>
                        <a:gd name="T43" fmla="*/ 6 h 38"/>
                        <a:gd name="T44" fmla="*/ 21 w 132"/>
                        <a:gd name="T45" fmla="*/ 6 h 38"/>
                        <a:gd name="T46" fmla="*/ 26 w 132"/>
                        <a:gd name="T47" fmla="*/ 6 h 38"/>
                        <a:gd name="T48" fmla="*/ 32 w 132"/>
                        <a:gd name="T49" fmla="*/ 9 h 38"/>
                        <a:gd name="T50" fmla="*/ 38 w 132"/>
                        <a:gd name="T51" fmla="*/ 9 h 38"/>
                        <a:gd name="T52" fmla="*/ 44 w 132"/>
                        <a:gd name="T53" fmla="*/ 9 h 38"/>
                        <a:gd name="T54" fmla="*/ 53 w 132"/>
                        <a:gd name="T55" fmla="*/ 9 h 38"/>
                        <a:gd name="T56" fmla="*/ 59 w 132"/>
                        <a:gd name="T57" fmla="*/ 9 h 38"/>
                        <a:gd name="T58" fmla="*/ 67 w 132"/>
                        <a:gd name="T59" fmla="*/ 9 h 38"/>
                        <a:gd name="T60" fmla="*/ 76 w 132"/>
                        <a:gd name="T61" fmla="*/ 9 h 38"/>
                        <a:gd name="T62" fmla="*/ 85 w 132"/>
                        <a:gd name="T63" fmla="*/ 9 h 38"/>
                        <a:gd name="T64" fmla="*/ 94 w 132"/>
                        <a:gd name="T65" fmla="*/ 6 h 38"/>
                        <a:gd name="T66" fmla="*/ 105 w 132"/>
                        <a:gd name="T67" fmla="*/ 6 h 38"/>
                        <a:gd name="T68" fmla="*/ 117 w 132"/>
                        <a:gd name="T69" fmla="*/ 0 h 38"/>
                        <a:gd name="T70" fmla="*/ 114 w 132"/>
                        <a:gd name="T71" fmla="*/ 6 h 38"/>
                        <a:gd name="T72" fmla="*/ 132 w 132"/>
                        <a:gd name="T73" fmla="*/ 23 h 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2"/>
                        <a:gd name="T112" fmla="*/ 0 h 38"/>
                        <a:gd name="T113" fmla="*/ 132 w 132"/>
                        <a:gd name="T114" fmla="*/ 38 h 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2" h="38">
                          <a:moveTo>
                            <a:pt x="132" y="23"/>
                          </a:moveTo>
                          <a:lnTo>
                            <a:pt x="126" y="26"/>
                          </a:lnTo>
                          <a:lnTo>
                            <a:pt x="111" y="32"/>
                          </a:lnTo>
                          <a:lnTo>
                            <a:pt x="99" y="32"/>
                          </a:lnTo>
                          <a:lnTo>
                            <a:pt x="88" y="35"/>
                          </a:lnTo>
                          <a:lnTo>
                            <a:pt x="79" y="35"/>
                          </a:lnTo>
                          <a:lnTo>
                            <a:pt x="67" y="38"/>
                          </a:lnTo>
                          <a:lnTo>
                            <a:pt x="59" y="38"/>
                          </a:lnTo>
                          <a:lnTo>
                            <a:pt x="50" y="38"/>
                          </a:lnTo>
                          <a:lnTo>
                            <a:pt x="44" y="35"/>
                          </a:lnTo>
                          <a:lnTo>
                            <a:pt x="35" y="35"/>
                          </a:lnTo>
                          <a:lnTo>
                            <a:pt x="29" y="35"/>
                          </a:lnTo>
                          <a:lnTo>
                            <a:pt x="24" y="35"/>
                          </a:lnTo>
                          <a:lnTo>
                            <a:pt x="18" y="32"/>
                          </a:lnTo>
                          <a:lnTo>
                            <a:pt x="12" y="32"/>
                          </a:lnTo>
                          <a:lnTo>
                            <a:pt x="6" y="32"/>
                          </a:lnTo>
                          <a:lnTo>
                            <a:pt x="3" y="32"/>
                          </a:lnTo>
                          <a:lnTo>
                            <a:pt x="0" y="29"/>
                          </a:lnTo>
                          <a:lnTo>
                            <a:pt x="0" y="3"/>
                          </a:lnTo>
                          <a:lnTo>
                            <a:pt x="6" y="3"/>
                          </a:lnTo>
                          <a:lnTo>
                            <a:pt x="12" y="6"/>
                          </a:lnTo>
                          <a:lnTo>
                            <a:pt x="18" y="6"/>
                          </a:lnTo>
                          <a:lnTo>
                            <a:pt x="21" y="6"/>
                          </a:lnTo>
                          <a:lnTo>
                            <a:pt x="26" y="6"/>
                          </a:lnTo>
                          <a:lnTo>
                            <a:pt x="32" y="9"/>
                          </a:lnTo>
                          <a:lnTo>
                            <a:pt x="38" y="9"/>
                          </a:lnTo>
                          <a:lnTo>
                            <a:pt x="44" y="9"/>
                          </a:lnTo>
                          <a:lnTo>
                            <a:pt x="53" y="9"/>
                          </a:lnTo>
                          <a:lnTo>
                            <a:pt x="59" y="9"/>
                          </a:lnTo>
                          <a:lnTo>
                            <a:pt x="67" y="9"/>
                          </a:lnTo>
                          <a:lnTo>
                            <a:pt x="76" y="9"/>
                          </a:lnTo>
                          <a:lnTo>
                            <a:pt x="85" y="9"/>
                          </a:lnTo>
                          <a:lnTo>
                            <a:pt x="94" y="6"/>
                          </a:lnTo>
                          <a:lnTo>
                            <a:pt x="105" y="6"/>
                          </a:lnTo>
                          <a:lnTo>
                            <a:pt x="117" y="0"/>
                          </a:lnTo>
                          <a:lnTo>
                            <a:pt x="114" y="6"/>
                          </a:lnTo>
                          <a:lnTo>
                            <a:pt x="132" y="23"/>
                          </a:lnTo>
                          <a:close/>
                        </a:path>
                      </a:pathLst>
                    </a:custGeom>
                    <a:solidFill>
                      <a:srgbClr val="000000"/>
                    </a:solidFill>
                    <a:ln w="9525">
                      <a:noFill/>
                      <a:round/>
                      <a:headEnd/>
                      <a:tailEnd/>
                    </a:ln>
                  </p:spPr>
                  <p:txBody>
                    <a:bodyPr/>
                    <a:lstStyle/>
                    <a:p>
                      <a:endParaRPr lang="en-US"/>
                    </a:p>
                  </p:txBody>
                </p:sp>
                <p:sp>
                  <p:nvSpPr>
                    <p:cNvPr id="18986" name="Freeform 184"/>
                    <p:cNvSpPr>
                      <a:spLocks/>
                    </p:cNvSpPr>
                    <p:nvPr/>
                  </p:nvSpPr>
                  <p:spPr bwMode="auto">
                    <a:xfrm>
                      <a:off x="4413" y="1854"/>
                      <a:ext cx="47" cy="44"/>
                    </a:xfrm>
                    <a:custGeom>
                      <a:avLst/>
                      <a:gdLst>
                        <a:gd name="T0" fmla="*/ 0 w 47"/>
                        <a:gd name="T1" fmla="*/ 23 h 44"/>
                        <a:gd name="T2" fmla="*/ 0 w 47"/>
                        <a:gd name="T3" fmla="*/ 23 h 44"/>
                        <a:gd name="T4" fmla="*/ 11 w 47"/>
                        <a:gd name="T5" fmla="*/ 15 h 44"/>
                        <a:gd name="T6" fmla="*/ 20 w 47"/>
                        <a:gd name="T7" fmla="*/ 9 h 44"/>
                        <a:gd name="T8" fmla="*/ 26 w 47"/>
                        <a:gd name="T9" fmla="*/ 3 h 44"/>
                        <a:gd name="T10" fmla="*/ 29 w 47"/>
                        <a:gd name="T11" fmla="*/ 0 h 44"/>
                        <a:gd name="T12" fmla="*/ 29 w 47"/>
                        <a:gd name="T13" fmla="*/ 3 h 44"/>
                        <a:gd name="T14" fmla="*/ 47 w 47"/>
                        <a:gd name="T15" fmla="*/ 20 h 44"/>
                        <a:gd name="T16" fmla="*/ 47 w 47"/>
                        <a:gd name="T17" fmla="*/ 20 h 44"/>
                        <a:gd name="T18" fmla="*/ 47 w 47"/>
                        <a:gd name="T19" fmla="*/ 20 h 44"/>
                        <a:gd name="T20" fmla="*/ 29 w 47"/>
                        <a:gd name="T21" fmla="*/ 3 h 44"/>
                        <a:gd name="T22" fmla="*/ 29 w 47"/>
                        <a:gd name="T23" fmla="*/ 3 h 44"/>
                        <a:gd name="T24" fmla="*/ 29 w 47"/>
                        <a:gd name="T25" fmla="*/ 3 h 44"/>
                        <a:gd name="T26" fmla="*/ 47 w 47"/>
                        <a:gd name="T27" fmla="*/ 20 h 44"/>
                        <a:gd name="T28" fmla="*/ 44 w 47"/>
                        <a:gd name="T29" fmla="*/ 23 h 44"/>
                        <a:gd name="T30" fmla="*/ 41 w 47"/>
                        <a:gd name="T31" fmla="*/ 23 h 44"/>
                        <a:gd name="T32" fmla="*/ 38 w 47"/>
                        <a:gd name="T33" fmla="*/ 29 h 44"/>
                        <a:gd name="T34" fmla="*/ 29 w 47"/>
                        <a:gd name="T35" fmla="*/ 35 h 44"/>
                        <a:gd name="T36" fmla="*/ 14 w 47"/>
                        <a:gd name="T37" fmla="*/ 44 h 44"/>
                        <a:gd name="T38" fmla="*/ 14 w 47"/>
                        <a:gd name="T39" fmla="*/ 44 h 44"/>
                        <a:gd name="T40" fmla="*/ 0 w 47"/>
                        <a:gd name="T41" fmla="*/ 23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44"/>
                        <a:gd name="T65" fmla="*/ 47 w 4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44">
                          <a:moveTo>
                            <a:pt x="0" y="23"/>
                          </a:moveTo>
                          <a:lnTo>
                            <a:pt x="0" y="23"/>
                          </a:lnTo>
                          <a:lnTo>
                            <a:pt x="11" y="15"/>
                          </a:lnTo>
                          <a:lnTo>
                            <a:pt x="20" y="9"/>
                          </a:lnTo>
                          <a:lnTo>
                            <a:pt x="26" y="3"/>
                          </a:lnTo>
                          <a:lnTo>
                            <a:pt x="29" y="0"/>
                          </a:lnTo>
                          <a:lnTo>
                            <a:pt x="29" y="3"/>
                          </a:lnTo>
                          <a:lnTo>
                            <a:pt x="47" y="20"/>
                          </a:lnTo>
                          <a:lnTo>
                            <a:pt x="29" y="3"/>
                          </a:lnTo>
                          <a:lnTo>
                            <a:pt x="47" y="20"/>
                          </a:lnTo>
                          <a:lnTo>
                            <a:pt x="44" y="23"/>
                          </a:lnTo>
                          <a:lnTo>
                            <a:pt x="41" y="23"/>
                          </a:lnTo>
                          <a:lnTo>
                            <a:pt x="38" y="29"/>
                          </a:lnTo>
                          <a:lnTo>
                            <a:pt x="29" y="35"/>
                          </a:lnTo>
                          <a:lnTo>
                            <a:pt x="14" y="44"/>
                          </a:lnTo>
                          <a:lnTo>
                            <a:pt x="0" y="23"/>
                          </a:lnTo>
                          <a:close/>
                        </a:path>
                      </a:pathLst>
                    </a:custGeom>
                    <a:solidFill>
                      <a:srgbClr val="000000"/>
                    </a:solidFill>
                    <a:ln w="9525">
                      <a:noFill/>
                      <a:round/>
                      <a:headEnd/>
                      <a:tailEnd/>
                    </a:ln>
                  </p:spPr>
                  <p:txBody>
                    <a:bodyPr/>
                    <a:lstStyle/>
                    <a:p>
                      <a:endParaRPr lang="en-US"/>
                    </a:p>
                  </p:txBody>
                </p:sp>
                <p:sp>
                  <p:nvSpPr>
                    <p:cNvPr id="18987" name="Freeform 185"/>
                    <p:cNvSpPr>
                      <a:spLocks/>
                    </p:cNvSpPr>
                    <p:nvPr/>
                  </p:nvSpPr>
                  <p:spPr bwMode="auto">
                    <a:xfrm>
                      <a:off x="4133" y="1877"/>
                      <a:ext cx="294" cy="102"/>
                    </a:xfrm>
                    <a:custGeom>
                      <a:avLst/>
                      <a:gdLst>
                        <a:gd name="T0" fmla="*/ 17 w 294"/>
                        <a:gd name="T1" fmla="*/ 55 h 102"/>
                        <a:gd name="T2" fmla="*/ 43 w 294"/>
                        <a:gd name="T3" fmla="*/ 64 h 102"/>
                        <a:gd name="T4" fmla="*/ 70 w 294"/>
                        <a:gd name="T5" fmla="*/ 70 h 102"/>
                        <a:gd name="T6" fmla="*/ 90 w 294"/>
                        <a:gd name="T7" fmla="*/ 73 h 102"/>
                        <a:gd name="T8" fmla="*/ 111 w 294"/>
                        <a:gd name="T9" fmla="*/ 76 h 102"/>
                        <a:gd name="T10" fmla="*/ 131 w 294"/>
                        <a:gd name="T11" fmla="*/ 76 h 102"/>
                        <a:gd name="T12" fmla="*/ 146 w 294"/>
                        <a:gd name="T13" fmla="*/ 73 h 102"/>
                        <a:gd name="T14" fmla="*/ 163 w 294"/>
                        <a:gd name="T15" fmla="*/ 70 h 102"/>
                        <a:gd name="T16" fmla="*/ 178 w 294"/>
                        <a:gd name="T17" fmla="*/ 67 h 102"/>
                        <a:gd name="T18" fmla="*/ 189 w 294"/>
                        <a:gd name="T19" fmla="*/ 61 h 102"/>
                        <a:gd name="T20" fmla="*/ 204 w 294"/>
                        <a:gd name="T21" fmla="*/ 55 h 102"/>
                        <a:gd name="T22" fmla="*/ 216 w 294"/>
                        <a:gd name="T23" fmla="*/ 47 h 102"/>
                        <a:gd name="T24" fmla="*/ 227 w 294"/>
                        <a:gd name="T25" fmla="*/ 41 h 102"/>
                        <a:gd name="T26" fmla="*/ 242 w 294"/>
                        <a:gd name="T27" fmla="*/ 32 h 102"/>
                        <a:gd name="T28" fmla="*/ 254 w 294"/>
                        <a:gd name="T29" fmla="*/ 21 h 102"/>
                        <a:gd name="T30" fmla="*/ 265 w 294"/>
                        <a:gd name="T31" fmla="*/ 12 h 102"/>
                        <a:gd name="T32" fmla="*/ 280 w 294"/>
                        <a:gd name="T33" fmla="*/ 0 h 102"/>
                        <a:gd name="T34" fmla="*/ 289 w 294"/>
                        <a:gd name="T35" fmla="*/ 26 h 102"/>
                        <a:gd name="T36" fmla="*/ 277 w 294"/>
                        <a:gd name="T37" fmla="*/ 38 h 102"/>
                        <a:gd name="T38" fmla="*/ 262 w 294"/>
                        <a:gd name="T39" fmla="*/ 47 h 102"/>
                        <a:gd name="T40" fmla="*/ 251 w 294"/>
                        <a:gd name="T41" fmla="*/ 58 h 102"/>
                        <a:gd name="T42" fmla="*/ 236 w 294"/>
                        <a:gd name="T43" fmla="*/ 67 h 102"/>
                        <a:gd name="T44" fmla="*/ 224 w 294"/>
                        <a:gd name="T45" fmla="*/ 76 h 102"/>
                        <a:gd name="T46" fmla="*/ 210 w 294"/>
                        <a:gd name="T47" fmla="*/ 82 h 102"/>
                        <a:gd name="T48" fmla="*/ 192 w 294"/>
                        <a:gd name="T49" fmla="*/ 90 h 102"/>
                        <a:gd name="T50" fmla="*/ 178 w 294"/>
                        <a:gd name="T51" fmla="*/ 93 h 102"/>
                        <a:gd name="T52" fmla="*/ 160 w 294"/>
                        <a:gd name="T53" fmla="*/ 99 h 102"/>
                        <a:gd name="T54" fmla="*/ 140 w 294"/>
                        <a:gd name="T55" fmla="*/ 102 h 102"/>
                        <a:gd name="T56" fmla="*/ 122 w 294"/>
                        <a:gd name="T57" fmla="*/ 102 h 102"/>
                        <a:gd name="T58" fmla="*/ 99 w 294"/>
                        <a:gd name="T59" fmla="*/ 102 h 102"/>
                        <a:gd name="T60" fmla="*/ 75 w 294"/>
                        <a:gd name="T61" fmla="*/ 99 h 102"/>
                        <a:gd name="T62" fmla="*/ 52 w 294"/>
                        <a:gd name="T63" fmla="*/ 93 h 102"/>
                        <a:gd name="T64" fmla="*/ 23 w 294"/>
                        <a:gd name="T65" fmla="*/ 87 h 102"/>
                        <a:gd name="T66" fmla="*/ 0 w 294"/>
                        <a:gd name="T67" fmla="*/ 64 h 102"/>
                        <a:gd name="T68" fmla="*/ 5 w 294"/>
                        <a:gd name="T69" fmla="*/ 79 h 102"/>
                        <a:gd name="T70" fmla="*/ 0 w 294"/>
                        <a:gd name="T71" fmla="*/ 70 h 102"/>
                        <a:gd name="T72" fmla="*/ 2 w 294"/>
                        <a:gd name="T73" fmla="*/ 61 h 102"/>
                        <a:gd name="T74" fmla="*/ 11 w 294"/>
                        <a:gd name="T75" fmla="*/ 55 h 102"/>
                        <a:gd name="T76" fmla="*/ 26 w 294"/>
                        <a:gd name="T77" fmla="*/ 73 h 1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4"/>
                        <a:gd name="T118" fmla="*/ 0 h 102"/>
                        <a:gd name="T119" fmla="*/ 294 w 294"/>
                        <a:gd name="T120" fmla="*/ 102 h 1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4" h="102">
                          <a:moveTo>
                            <a:pt x="26" y="73"/>
                          </a:moveTo>
                          <a:lnTo>
                            <a:pt x="17" y="55"/>
                          </a:lnTo>
                          <a:lnTo>
                            <a:pt x="32" y="61"/>
                          </a:lnTo>
                          <a:lnTo>
                            <a:pt x="43" y="64"/>
                          </a:lnTo>
                          <a:lnTo>
                            <a:pt x="58" y="67"/>
                          </a:lnTo>
                          <a:lnTo>
                            <a:pt x="70" y="70"/>
                          </a:lnTo>
                          <a:lnTo>
                            <a:pt x="81" y="73"/>
                          </a:lnTo>
                          <a:lnTo>
                            <a:pt x="90" y="73"/>
                          </a:lnTo>
                          <a:lnTo>
                            <a:pt x="102" y="73"/>
                          </a:lnTo>
                          <a:lnTo>
                            <a:pt x="111" y="76"/>
                          </a:lnTo>
                          <a:lnTo>
                            <a:pt x="122" y="76"/>
                          </a:lnTo>
                          <a:lnTo>
                            <a:pt x="131" y="76"/>
                          </a:lnTo>
                          <a:lnTo>
                            <a:pt x="140" y="73"/>
                          </a:lnTo>
                          <a:lnTo>
                            <a:pt x="146" y="73"/>
                          </a:lnTo>
                          <a:lnTo>
                            <a:pt x="154" y="73"/>
                          </a:lnTo>
                          <a:lnTo>
                            <a:pt x="163" y="70"/>
                          </a:lnTo>
                          <a:lnTo>
                            <a:pt x="169" y="70"/>
                          </a:lnTo>
                          <a:lnTo>
                            <a:pt x="178" y="67"/>
                          </a:lnTo>
                          <a:lnTo>
                            <a:pt x="183" y="64"/>
                          </a:lnTo>
                          <a:lnTo>
                            <a:pt x="189" y="61"/>
                          </a:lnTo>
                          <a:lnTo>
                            <a:pt x="198" y="58"/>
                          </a:lnTo>
                          <a:lnTo>
                            <a:pt x="204" y="55"/>
                          </a:lnTo>
                          <a:lnTo>
                            <a:pt x="210" y="53"/>
                          </a:lnTo>
                          <a:lnTo>
                            <a:pt x="216" y="47"/>
                          </a:lnTo>
                          <a:lnTo>
                            <a:pt x="221" y="44"/>
                          </a:lnTo>
                          <a:lnTo>
                            <a:pt x="227" y="41"/>
                          </a:lnTo>
                          <a:lnTo>
                            <a:pt x="233" y="35"/>
                          </a:lnTo>
                          <a:lnTo>
                            <a:pt x="242" y="32"/>
                          </a:lnTo>
                          <a:lnTo>
                            <a:pt x="248" y="26"/>
                          </a:lnTo>
                          <a:lnTo>
                            <a:pt x="254" y="21"/>
                          </a:lnTo>
                          <a:lnTo>
                            <a:pt x="259" y="18"/>
                          </a:lnTo>
                          <a:lnTo>
                            <a:pt x="265" y="12"/>
                          </a:lnTo>
                          <a:lnTo>
                            <a:pt x="271" y="6"/>
                          </a:lnTo>
                          <a:lnTo>
                            <a:pt x="280" y="0"/>
                          </a:lnTo>
                          <a:lnTo>
                            <a:pt x="294" y="21"/>
                          </a:lnTo>
                          <a:lnTo>
                            <a:pt x="289" y="26"/>
                          </a:lnTo>
                          <a:lnTo>
                            <a:pt x="283" y="32"/>
                          </a:lnTo>
                          <a:lnTo>
                            <a:pt x="277" y="38"/>
                          </a:lnTo>
                          <a:lnTo>
                            <a:pt x="271" y="41"/>
                          </a:lnTo>
                          <a:lnTo>
                            <a:pt x="262" y="47"/>
                          </a:lnTo>
                          <a:lnTo>
                            <a:pt x="256" y="53"/>
                          </a:lnTo>
                          <a:lnTo>
                            <a:pt x="251" y="58"/>
                          </a:lnTo>
                          <a:lnTo>
                            <a:pt x="245" y="61"/>
                          </a:lnTo>
                          <a:lnTo>
                            <a:pt x="236" y="67"/>
                          </a:lnTo>
                          <a:lnTo>
                            <a:pt x="230" y="70"/>
                          </a:lnTo>
                          <a:lnTo>
                            <a:pt x="224" y="76"/>
                          </a:lnTo>
                          <a:lnTo>
                            <a:pt x="216" y="79"/>
                          </a:lnTo>
                          <a:lnTo>
                            <a:pt x="210" y="82"/>
                          </a:lnTo>
                          <a:lnTo>
                            <a:pt x="201" y="87"/>
                          </a:lnTo>
                          <a:lnTo>
                            <a:pt x="192" y="90"/>
                          </a:lnTo>
                          <a:lnTo>
                            <a:pt x="183" y="93"/>
                          </a:lnTo>
                          <a:lnTo>
                            <a:pt x="178" y="93"/>
                          </a:lnTo>
                          <a:lnTo>
                            <a:pt x="169" y="96"/>
                          </a:lnTo>
                          <a:lnTo>
                            <a:pt x="160" y="99"/>
                          </a:lnTo>
                          <a:lnTo>
                            <a:pt x="151" y="99"/>
                          </a:lnTo>
                          <a:lnTo>
                            <a:pt x="140" y="102"/>
                          </a:lnTo>
                          <a:lnTo>
                            <a:pt x="131" y="102"/>
                          </a:lnTo>
                          <a:lnTo>
                            <a:pt x="122" y="102"/>
                          </a:lnTo>
                          <a:lnTo>
                            <a:pt x="111" y="102"/>
                          </a:lnTo>
                          <a:lnTo>
                            <a:pt x="99" y="102"/>
                          </a:lnTo>
                          <a:lnTo>
                            <a:pt x="87" y="99"/>
                          </a:lnTo>
                          <a:lnTo>
                            <a:pt x="75" y="99"/>
                          </a:lnTo>
                          <a:lnTo>
                            <a:pt x="64" y="96"/>
                          </a:lnTo>
                          <a:lnTo>
                            <a:pt x="52" y="93"/>
                          </a:lnTo>
                          <a:lnTo>
                            <a:pt x="38" y="90"/>
                          </a:lnTo>
                          <a:lnTo>
                            <a:pt x="23" y="87"/>
                          </a:lnTo>
                          <a:lnTo>
                            <a:pt x="8" y="82"/>
                          </a:lnTo>
                          <a:lnTo>
                            <a:pt x="0" y="64"/>
                          </a:lnTo>
                          <a:lnTo>
                            <a:pt x="8" y="82"/>
                          </a:lnTo>
                          <a:lnTo>
                            <a:pt x="5" y="79"/>
                          </a:lnTo>
                          <a:lnTo>
                            <a:pt x="2" y="76"/>
                          </a:lnTo>
                          <a:lnTo>
                            <a:pt x="0" y="70"/>
                          </a:lnTo>
                          <a:lnTo>
                            <a:pt x="0" y="64"/>
                          </a:lnTo>
                          <a:lnTo>
                            <a:pt x="2" y="61"/>
                          </a:lnTo>
                          <a:lnTo>
                            <a:pt x="5" y="58"/>
                          </a:lnTo>
                          <a:lnTo>
                            <a:pt x="11" y="55"/>
                          </a:lnTo>
                          <a:lnTo>
                            <a:pt x="17" y="55"/>
                          </a:lnTo>
                          <a:lnTo>
                            <a:pt x="26" y="73"/>
                          </a:lnTo>
                          <a:close/>
                        </a:path>
                      </a:pathLst>
                    </a:custGeom>
                    <a:solidFill>
                      <a:srgbClr val="000000"/>
                    </a:solidFill>
                    <a:ln w="9525">
                      <a:noFill/>
                      <a:round/>
                      <a:headEnd/>
                      <a:tailEnd/>
                    </a:ln>
                  </p:spPr>
                  <p:txBody>
                    <a:bodyPr/>
                    <a:lstStyle/>
                    <a:p>
                      <a:endParaRPr lang="en-US"/>
                    </a:p>
                  </p:txBody>
                </p:sp>
                <p:sp>
                  <p:nvSpPr>
                    <p:cNvPr id="18988" name="Freeform 186"/>
                    <p:cNvSpPr>
                      <a:spLocks/>
                    </p:cNvSpPr>
                    <p:nvPr/>
                  </p:nvSpPr>
                  <p:spPr bwMode="auto">
                    <a:xfrm>
                      <a:off x="4133" y="1854"/>
                      <a:ext cx="195" cy="96"/>
                    </a:xfrm>
                    <a:custGeom>
                      <a:avLst/>
                      <a:gdLst>
                        <a:gd name="T0" fmla="*/ 195 w 195"/>
                        <a:gd name="T1" fmla="*/ 26 h 96"/>
                        <a:gd name="T2" fmla="*/ 181 w 195"/>
                        <a:gd name="T3" fmla="*/ 26 h 96"/>
                        <a:gd name="T4" fmla="*/ 166 w 195"/>
                        <a:gd name="T5" fmla="*/ 26 h 96"/>
                        <a:gd name="T6" fmla="*/ 151 w 195"/>
                        <a:gd name="T7" fmla="*/ 26 h 96"/>
                        <a:gd name="T8" fmla="*/ 140 w 195"/>
                        <a:gd name="T9" fmla="*/ 29 h 96"/>
                        <a:gd name="T10" fmla="*/ 125 w 195"/>
                        <a:gd name="T11" fmla="*/ 29 h 96"/>
                        <a:gd name="T12" fmla="*/ 113 w 195"/>
                        <a:gd name="T13" fmla="*/ 32 h 96"/>
                        <a:gd name="T14" fmla="*/ 102 w 195"/>
                        <a:gd name="T15" fmla="*/ 32 h 96"/>
                        <a:gd name="T16" fmla="*/ 90 w 195"/>
                        <a:gd name="T17" fmla="*/ 35 h 96"/>
                        <a:gd name="T18" fmla="*/ 78 w 195"/>
                        <a:gd name="T19" fmla="*/ 41 h 96"/>
                        <a:gd name="T20" fmla="*/ 67 w 195"/>
                        <a:gd name="T21" fmla="*/ 47 h 96"/>
                        <a:gd name="T22" fmla="*/ 58 w 195"/>
                        <a:gd name="T23" fmla="*/ 52 h 96"/>
                        <a:gd name="T24" fmla="*/ 52 w 195"/>
                        <a:gd name="T25" fmla="*/ 58 h 96"/>
                        <a:gd name="T26" fmla="*/ 43 w 195"/>
                        <a:gd name="T27" fmla="*/ 64 h 96"/>
                        <a:gd name="T28" fmla="*/ 38 w 195"/>
                        <a:gd name="T29" fmla="*/ 76 h 96"/>
                        <a:gd name="T30" fmla="*/ 32 w 195"/>
                        <a:gd name="T31" fmla="*/ 84 h 96"/>
                        <a:gd name="T32" fmla="*/ 26 w 195"/>
                        <a:gd name="T33" fmla="*/ 96 h 96"/>
                        <a:gd name="T34" fmla="*/ 2 w 195"/>
                        <a:gd name="T35" fmla="*/ 81 h 96"/>
                        <a:gd name="T36" fmla="*/ 11 w 195"/>
                        <a:gd name="T37" fmla="*/ 67 h 96"/>
                        <a:gd name="T38" fmla="*/ 17 w 195"/>
                        <a:gd name="T39" fmla="*/ 52 h 96"/>
                        <a:gd name="T40" fmla="*/ 29 w 195"/>
                        <a:gd name="T41" fmla="*/ 44 h 96"/>
                        <a:gd name="T42" fmla="*/ 38 w 195"/>
                        <a:gd name="T43" fmla="*/ 32 h 96"/>
                        <a:gd name="T44" fmla="*/ 49 w 195"/>
                        <a:gd name="T45" fmla="*/ 26 h 96"/>
                        <a:gd name="T46" fmla="*/ 61 w 195"/>
                        <a:gd name="T47" fmla="*/ 17 h 96"/>
                        <a:gd name="T48" fmla="*/ 73 w 195"/>
                        <a:gd name="T49" fmla="*/ 15 h 96"/>
                        <a:gd name="T50" fmla="*/ 87 w 195"/>
                        <a:gd name="T51" fmla="*/ 9 h 96"/>
                        <a:gd name="T52" fmla="*/ 102 w 195"/>
                        <a:gd name="T53" fmla="*/ 6 h 96"/>
                        <a:gd name="T54" fmla="*/ 116 w 195"/>
                        <a:gd name="T55" fmla="*/ 3 h 96"/>
                        <a:gd name="T56" fmla="*/ 128 w 195"/>
                        <a:gd name="T57" fmla="*/ 3 h 96"/>
                        <a:gd name="T58" fmla="*/ 143 w 195"/>
                        <a:gd name="T59" fmla="*/ 0 h 96"/>
                        <a:gd name="T60" fmla="*/ 157 w 195"/>
                        <a:gd name="T61" fmla="*/ 0 h 96"/>
                        <a:gd name="T62" fmla="*/ 172 w 195"/>
                        <a:gd name="T63" fmla="*/ 0 h 96"/>
                        <a:gd name="T64" fmla="*/ 186 w 195"/>
                        <a:gd name="T65" fmla="*/ 0 h 96"/>
                        <a:gd name="T66" fmla="*/ 195 w 195"/>
                        <a:gd name="T67" fmla="*/ 0 h 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5"/>
                        <a:gd name="T103" fmla="*/ 0 h 96"/>
                        <a:gd name="T104" fmla="*/ 195 w 195"/>
                        <a:gd name="T105" fmla="*/ 96 h 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5" h="96">
                          <a:moveTo>
                            <a:pt x="195" y="26"/>
                          </a:moveTo>
                          <a:lnTo>
                            <a:pt x="195" y="26"/>
                          </a:lnTo>
                          <a:lnTo>
                            <a:pt x="186" y="26"/>
                          </a:lnTo>
                          <a:lnTo>
                            <a:pt x="181" y="26"/>
                          </a:lnTo>
                          <a:lnTo>
                            <a:pt x="172" y="26"/>
                          </a:lnTo>
                          <a:lnTo>
                            <a:pt x="166" y="26"/>
                          </a:lnTo>
                          <a:lnTo>
                            <a:pt x="157" y="26"/>
                          </a:lnTo>
                          <a:lnTo>
                            <a:pt x="151" y="26"/>
                          </a:lnTo>
                          <a:lnTo>
                            <a:pt x="146" y="29"/>
                          </a:lnTo>
                          <a:lnTo>
                            <a:pt x="140" y="29"/>
                          </a:lnTo>
                          <a:lnTo>
                            <a:pt x="131" y="29"/>
                          </a:lnTo>
                          <a:lnTo>
                            <a:pt x="125" y="29"/>
                          </a:lnTo>
                          <a:lnTo>
                            <a:pt x="119" y="29"/>
                          </a:lnTo>
                          <a:lnTo>
                            <a:pt x="113" y="32"/>
                          </a:lnTo>
                          <a:lnTo>
                            <a:pt x="105" y="32"/>
                          </a:lnTo>
                          <a:lnTo>
                            <a:pt x="102" y="32"/>
                          </a:lnTo>
                          <a:lnTo>
                            <a:pt x="93" y="35"/>
                          </a:lnTo>
                          <a:lnTo>
                            <a:pt x="90" y="35"/>
                          </a:lnTo>
                          <a:lnTo>
                            <a:pt x="84" y="38"/>
                          </a:lnTo>
                          <a:lnTo>
                            <a:pt x="78" y="41"/>
                          </a:lnTo>
                          <a:lnTo>
                            <a:pt x="73" y="44"/>
                          </a:lnTo>
                          <a:lnTo>
                            <a:pt x="67" y="47"/>
                          </a:lnTo>
                          <a:lnTo>
                            <a:pt x="64" y="47"/>
                          </a:lnTo>
                          <a:lnTo>
                            <a:pt x="58" y="52"/>
                          </a:lnTo>
                          <a:lnTo>
                            <a:pt x="55" y="55"/>
                          </a:lnTo>
                          <a:lnTo>
                            <a:pt x="52" y="58"/>
                          </a:lnTo>
                          <a:lnTo>
                            <a:pt x="46" y="61"/>
                          </a:lnTo>
                          <a:lnTo>
                            <a:pt x="43" y="64"/>
                          </a:lnTo>
                          <a:lnTo>
                            <a:pt x="40" y="70"/>
                          </a:lnTo>
                          <a:lnTo>
                            <a:pt x="38" y="76"/>
                          </a:lnTo>
                          <a:lnTo>
                            <a:pt x="35" y="78"/>
                          </a:lnTo>
                          <a:lnTo>
                            <a:pt x="32" y="84"/>
                          </a:lnTo>
                          <a:lnTo>
                            <a:pt x="29" y="90"/>
                          </a:lnTo>
                          <a:lnTo>
                            <a:pt x="26" y="96"/>
                          </a:lnTo>
                          <a:lnTo>
                            <a:pt x="0" y="87"/>
                          </a:lnTo>
                          <a:lnTo>
                            <a:pt x="2" y="81"/>
                          </a:lnTo>
                          <a:lnTo>
                            <a:pt x="5" y="73"/>
                          </a:lnTo>
                          <a:lnTo>
                            <a:pt x="11" y="67"/>
                          </a:lnTo>
                          <a:lnTo>
                            <a:pt x="14" y="58"/>
                          </a:lnTo>
                          <a:lnTo>
                            <a:pt x="17" y="52"/>
                          </a:lnTo>
                          <a:lnTo>
                            <a:pt x="23" y="49"/>
                          </a:lnTo>
                          <a:lnTo>
                            <a:pt x="29" y="44"/>
                          </a:lnTo>
                          <a:lnTo>
                            <a:pt x="32" y="38"/>
                          </a:lnTo>
                          <a:lnTo>
                            <a:pt x="38" y="32"/>
                          </a:lnTo>
                          <a:lnTo>
                            <a:pt x="43" y="29"/>
                          </a:lnTo>
                          <a:lnTo>
                            <a:pt x="49" y="26"/>
                          </a:lnTo>
                          <a:lnTo>
                            <a:pt x="55" y="20"/>
                          </a:lnTo>
                          <a:lnTo>
                            <a:pt x="61" y="17"/>
                          </a:lnTo>
                          <a:lnTo>
                            <a:pt x="67" y="15"/>
                          </a:lnTo>
                          <a:lnTo>
                            <a:pt x="73" y="15"/>
                          </a:lnTo>
                          <a:lnTo>
                            <a:pt x="81" y="12"/>
                          </a:lnTo>
                          <a:lnTo>
                            <a:pt x="87" y="9"/>
                          </a:lnTo>
                          <a:lnTo>
                            <a:pt x="93" y="9"/>
                          </a:lnTo>
                          <a:lnTo>
                            <a:pt x="102" y="6"/>
                          </a:lnTo>
                          <a:lnTo>
                            <a:pt x="108" y="3"/>
                          </a:lnTo>
                          <a:lnTo>
                            <a:pt x="116" y="3"/>
                          </a:lnTo>
                          <a:lnTo>
                            <a:pt x="122" y="3"/>
                          </a:lnTo>
                          <a:lnTo>
                            <a:pt x="128" y="3"/>
                          </a:lnTo>
                          <a:lnTo>
                            <a:pt x="137" y="0"/>
                          </a:lnTo>
                          <a:lnTo>
                            <a:pt x="143" y="0"/>
                          </a:lnTo>
                          <a:lnTo>
                            <a:pt x="151" y="0"/>
                          </a:lnTo>
                          <a:lnTo>
                            <a:pt x="157" y="0"/>
                          </a:lnTo>
                          <a:lnTo>
                            <a:pt x="166" y="0"/>
                          </a:lnTo>
                          <a:lnTo>
                            <a:pt x="172" y="0"/>
                          </a:lnTo>
                          <a:lnTo>
                            <a:pt x="181" y="0"/>
                          </a:lnTo>
                          <a:lnTo>
                            <a:pt x="186" y="0"/>
                          </a:lnTo>
                          <a:lnTo>
                            <a:pt x="195" y="0"/>
                          </a:lnTo>
                          <a:lnTo>
                            <a:pt x="195" y="26"/>
                          </a:lnTo>
                          <a:close/>
                        </a:path>
                      </a:pathLst>
                    </a:custGeom>
                    <a:solidFill>
                      <a:srgbClr val="000000"/>
                    </a:solidFill>
                    <a:ln w="9525">
                      <a:noFill/>
                      <a:round/>
                      <a:headEnd/>
                      <a:tailEnd/>
                    </a:ln>
                  </p:spPr>
                  <p:txBody>
                    <a:bodyPr/>
                    <a:lstStyle/>
                    <a:p>
                      <a:endParaRPr lang="en-US"/>
                    </a:p>
                  </p:txBody>
                </p:sp>
                <p:sp>
                  <p:nvSpPr>
                    <p:cNvPr id="18989" name="Freeform 187"/>
                    <p:cNvSpPr>
                      <a:spLocks/>
                    </p:cNvSpPr>
                    <p:nvPr/>
                  </p:nvSpPr>
                  <p:spPr bwMode="auto">
                    <a:xfrm>
                      <a:off x="4147" y="1866"/>
                      <a:ext cx="304" cy="98"/>
                    </a:xfrm>
                    <a:custGeom>
                      <a:avLst/>
                      <a:gdLst>
                        <a:gd name="T0" fmla="*/ 181 w 304"/>
                        <a:gd name="T1" fmla="*/ 3 h 98"/>
                        <a:gd name="T2" fmla="*/ 190 w 304"/>
                        <a:gd name="T3" fmla="*/ 3 h 98"/>
                        <a:gd name="T4" fmla="*/ 199 w 304"/>
                        <a:gd name="T5" fmla="*/ 5 h 98"/>
                        <a:gd name="T6" fmla="*/ 210 w 304"/>
                        <a:gd name="T7" fmla="*/ 5 h 98"/>
                        <a:gd name="T8" fmla="*/ 225 w 304"/>
                        <a:gd name="T9" fmla="*/ 8 h 98"/>
                        <a:gd name="T10" fmla="*/ 240 w 304"/>
                        <a:gd name="T11" fmla="*/ 8 h 98"/>
                        <a:gd name="T12" fmla="*/ 257 w 304"/>
                        <a:gd name="T13" fmla="*/ 8 h 98"/>
                        <a:gd name="T14" fmla="*/ 277 w 304"/>
                        <a:gd name="T15" fmla="*/ 5 h 98"/>
                        <a:gd name="T16" fmla="*/ 304 w 304"/>
                        <a:gd name="T17" fmla="*/ 0 h 98"/>
                        <a:gd name="T18" fmla="*/ 304 w 304"/>
                        <a:gd name="T19" fmla="*/ 0 h 98"/>
                        <a:gd name="T20" fmla="*/ 304 w 304"/>
                        <a:gd name="T21" fmla="*/ 0 h 98"/>
                        <a:gd name="T22" fmla="*/ 304 w 304"/>
                        <a:gd name="T23" fmla="*/ 0 h 98"/>
                        <a:gd name="T24" fmla="*/ 301 w 304"/>
                        <a:gd name="T25" fmla="*/ 0 h 98"/>
                        <a:gd name="T26" fmla="*/ 298 w 304"/>
                        <a:gd name="T27" fmla="*/ 3 h 98"/>
                        <a:gd name="T28" fmla="*/ 295 w 304"/>
                        <a:gd name="T29" fmla="*/ 5 h 98"/>
                        <a:gd name="T30" fmla="*/ 286 w 304"/>
                        <a:gd name="T31" fmla="*/ 11 h 98"/>
                        <a:gd name="T32" fmla="*/ 272 w 304"/>
                        <a:gd name="T33" fmla="*/ 23 h 98"/>
                        <a:gd name="T34" fmla="*/ 248 w 304"/>
                        <a:gd name="T35" fmla="*/ 43 h 98"/>
                        <a:gd name="T36" fmla="*/ 222 w 304"/>
                        <a:gd name="T37" fmla="*/ 64 h 98"/>
                        <a:gd name="T38" fmla="*/ 196 w 304"/>
                        <a:gd name="T39" fmla="*/ 78 h 98"/>
                        <a:gd name="T40" fmla="*/ 167 w 304"/>
                        <a:gd name="T41" fmla="*/ 90 h 98"/>
                        <a:gd name="T42" fmla="*/ 134 w 304"/>
                        <a:gd name="T43" fmla="*/ 98 h 98"/>
                        <a:gd name="T44" fmla="*/ 97 w 304"/>
                        <a:gd name="T45" fmla="*/ 98 h 98"/>
                        <a:gd name="T46" fmla="*/ 53 w 304"/>
                        <a:gd name="T47" fmla="*/ 93 h 98"/>
                        <a:gd name="T48" fmla="*/ 0 w 304"/>
                        <a:gd name="T49" fmla="*/ 81 h 98"/>
                        <a:gd name="T50" fmla="*/ 12 w 304"/>
                        <a:gd name="T51" fmla="*/ 55 h 98"/>
                        <a:gd name="T52" fmla="*/ 26 w 304"/>
                        <a:gd name="T53" fmla="*/ 35 h 98"/>
                        <a:gd name="T54" fmla="*/ 47 w 304"/>
                        <a:gd name="T55" fmla="*/ 23 h 98"/>
                        <a:gd name="T56" fmla="*/ 70 w 304"/>
                        <a:gd name="T57" fmla="*/ 11 h 98"/>
                        <a:gd name="T58" fmla="*/ 97 w 304"/>
                        <a:gd name="T59" fmla="*/ 5 h 98"/>
                        <a:gd name="T60" fmla="*/ 123 w 304"/>
                        <a:gd name="T61" fmla="*/ 3 h 98"/>
                        <a:gd name="T62" fmla="*/ 152 w 304"/>
                        <a:gd name="T63" fmla="*/ 3 h 98"/>
                        <a:gd name="T64" fmla="*/ 181 w 304"/>
                        <a:gd name="T65" fmla="*/ 3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4"/>
                        <a:gd name="T100" fmla="*/ 0 h 98"/>
                        <a:gd name="T101" fmla="*/ 304 w 304"/>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4" h="98">
                          <a:moveTo>
                            <a:pt x="181" y="3"/>
                          </a:moveTo>
                          <a:lnTo>
                            <a:pt x="190" y="3"/>
                          </a:lnTo>
                          <a:lnTo>
                            <a:pt x="199" y="5"/>
                          </a:lnTo>
                          <a:lnTo>
                            <a:pt x="210" y="5"/>
                          </a:lnTo>
                          <a:lnTo>
                            <a:pt x="225" y="8"/>
                          </a:lnTo>
                          <a:lnTo>
                            <a:pt x="240" y="8"/>
                          </a:lnTo>
                          <a:lnTo>
                            <a:pt x="257" y="8"/>
                          </a:lnTo>
                          <a:lnTo>
                            <a:pt x="277" y="5"/>
                          </a:lnTo>
                          <a:lnTo>
                            <a:pt x="304" y="0"/>
                          </a:lnTo>
                          <a:lnTo>
                            <a:pt x="301" y="0"/>
                          </a:lnTo>
                          <a:lnTo>
                            <a:pt x="298" y="3"/>
                          </a:lnTo>
                          <a:lnTo>
                            <a:pt x="295" y="5"/>
                          </a:lnTo>
                          <a:lnTo>
                            <a:pt x="286" y="11"/>
                          </a:lnTo>
                          <a:lnTo>
                            <a:pt x="272" y="23"/>
                          </a:lnTo>
                          <a:lnTo>
                            <a:pt x="248" y="43"/>
                          </a:lnTo>
                          <a:lnTo>
                            <a:pt x="222" y="64"/>
                          </a:lnTo>
                          <a:lnTo>
                            <a:pt x="196" y="78"/>
                          </a:lnTo>
                          <a:lnTo>
                            <a:pt x="167" y="90"/>
                          </a:lnTo>
                          <a:lnTo>
                            <a:pt x="134" y="98"/>
                          </a:lnTo>
                          <a:lnTo>
                            <a:pt x="97" y="98"/>
                          </a:lnTo>
                          <a:lnTo>
                            <a:pt x="53" y="93"/>
                          </a:lnTo>
                          <a:lnTo>
                            <a:pt x="0" y="81"/>
                          </a:lnTo>
                          <a:lnTo>
                            <a:pt x="12" y="55"/>
                          </a:lnTo>
                          <a:lnTo>
                            <a:pt x="26" y="35"/>
                          </a:lnTo>
                          <a:lnTo>
                            <a:pt x="47" y="23"/>
                          </a:lnTo>
                          <a:lnTo>
                            <a:pt x="70" y="11"/>
                          </a:lnTo>
                          <a:lnTo>
                            <a:pt x="97" y="5"/>
                          </a:lnTo>
                          <a:lnTo>
                            <a:pt x="123" y="3"/>
                          </a:lnTo>
                          <a:lnTo>
                            <a:pt x="152" y="3"/>
                          </a:lnTo>
                          <a:lnTo>
                            <a:pt x="181" y="3"/>
                          </a:lnTo>
                          <a:close/>
                        </a:path>
                      </a:pathLst>
                    </a:custGeom>
                    <a:solidFill>
                      <a:srgbClr val="FFFFFF"/>
                    </a:solidFill>
                    <a:ln w="9525">
                      <a:noFill/>
                      <a:round/>
                      <a:headEnd/>
                      <a:tailEnd/>
                    </a:ln>
                  </p:spPr>
                  <p:txBody>
                    <a:bodyPr/>
                    <a:lstStyle/>
                    <a:p>
                      <a:endParaRPr lang="en-US"/>
                    </a:p>
                  </p:txBody>
                </p:sp>
                <p:sp>
                  <p:nvSpPr>
                    <p:cNvPr id="18990" name="Freeform 188"/>
                    <p:cNvSpPr>
                      <a:spLocks/>
                    </p:cNvSpPr>
                    <p:nvPr/>
                  </p:nvSpPr>
                  <p:spPr bwMode="auto">
                    <a:xfrm>
                      <a:off x="4144" y="1863"/>
                      <a:ext cx="310" cy="84"/>
                    </a:xfrm>
                    <a:custGeom>
                      <a:avLst/>
                      <a:gdLst>
                        <a:gd name="T0" fmla="*/ 310 w 310"/>
                        <a:gd name="T1" fmla="*/ 0 h 84"/>
                        <a:gd name="T2" fmla="*/ 307 w 310"/>
                        <a:gd name="T3" fmla="*/ 3 h 84"/>
                        <a:gd name="T4" fmla="*/ 298 w 310"/>
                        <a:gd name="T5" fmla="*/ 6 h 84"/>
                        <a:gd name="T6" fmla="*/ 286 w 310"/>
                        <a:gd name="T7" fmla="*/ 11 h 84"/>
                        <a:gd name="T8" fmla="*/ 272 w 310"/>
                        <a:gd name="T9" fmla="*/ 17 h 84"/>
                        <a:gd name="T10" fmla="*/ 254 w 310"/>
                        <a:gd name="T11" fmla="*/ 23 h 84"/>
                        <a:gd name="T12" fmla="*/ 237 w 310"/>
                        <a:gd name="T13" fmla="*/ 29 h 84"/>
                        <a:gd name="T14" fmla="*/ 219 w 310"/>
                        <a:gd name="T15" fmla="*/ 35 h 84"/>
                        <a:gd name="T16" fmla="*/ 202 w 310"/>
                        <a:gd name="T17" fmla="*/ 38 h 84"/>
                        <a:gd name="T18" fmla="*/ 187 w 310"/>
                        <a:gd name="T19" fmla="*/ 40 h 84"/>
                        <a:gd name="T20" fmla="*/ 170 w 310"/>
                        <a:gd name="T21" fmla="*/ 43 h 84"/>
                        <a:gd name="T22" fmla="*/ 155 w 310"/>
                        <a:gd name="T23" fmla="*/ 49 h 84"/>
                        <a:gd name="T24" fmla="*/ 137 w 310"/>
                        <a:gd name="T25" fmla="*/ 52 h 84"/>
                        <a:gd name="T26" fmla="*/ 120 w 310"/>
                        <a:gd name="T27" fmla="*/ 55 h 84"/>
                        <a:gd name="T28" fmla="*/ 100 w 310"/>
                        <a:gd name="T29" fmla="*/ 58 h 84"/>
                        <a:gd name="T30" fmla="*/ 76 w 310"/>
                        <a:gd name="T31" fmla="*/ 61 h 84"/>
                        <a:gd name="T32" fmla="*/ 53 w 310"/>
                        <a:gd name="T33" fmla="*/ 64 h 84"/>
                        <a:gd name="T34" fmla="*/ 38 w 310"/>
                        <a:gd name="T35" fmla="*/ 67 h 84"/>
                        <a:gd name="T36" fmla="*/ 27 w 310"/>
                        <a:gd name="T37" fmla="*/ 69 h 84"/>
                        <a:gd name="T38" fmla="*/ 18 w 310"/>
                        <a:gd name="T39" fmla="*/ 72 h 84"/>
                        <a:gd name="T40" fmla="*/ 12 w 310"/>
                        <a:gd name="T41" fmla="*/ 75 h 84"/>
                        <a:gd name="T42" fmla="*/ 6 w 310"/>
                        <a:gd name="T43" fmla="*/ 78 h 84"/>
                        <a:gd name="T44" fmla="*/ 3 w 310"/>
                        <a:gd name="T45" fmla="*/ 81 h 84"/>
                        <a:gd name="T46" fmla="*/ 3 w 310"/>
                        <a:gd name="T47" fmla="*/ 84 h 84"/>
                        <a:gd name="T48" fmla="*/ 0 w 310"/>
                        <a:gd name="T49" fmla="*/ 84 h 84"/>
                        <a:gd name="T50" fmla="*/ 21 w 310"/>
                        <a:gd name="T51" fmla="*/ 49 h 84"/>
                        <a:gd name="T52" fmla="*/ 50 w 310"/>
                        <a:gd name="T53" fmla="*/ 26 h 84"/>
                        <a:gd name="T54" fmla="*/ 85 w 310"/>
                        <a:gd name="T55" fmla="*/ 11 h 84"/>
                        <a:gd name="T56" fmla="*/ 123 w 310"/>
                        <a:gd name="T57" fmla="*/ 6 h 84"/>
                        <a:gd name="T58" fmla="*/ 161 w 310"/>
                        <a:gd name="T59" fmla="*/ 3 h 84"/>
                        <a:gd name="T60" fmla="*/ 193 w 310"/>
                        <a:gd name="T61" fmla="*/ 6 h 84"/>
                        <a:gd name="T62" fmla="*/ 219 w 310"/>
                        <a:gd name="T63" fmla="*/ 8 h 84"/>
                        <a:gd name="T64" fmla="*/ 231 w 310"/>
                        <a:gd name="T65" fmla="*/ 8 h 84"/>
                        <a:gd name="T66" fmla="*/ 243 w 310"/>
                        <a:gd name="T67" fmla="*/ 11 h 84"/>
                        <a:gd name="T68" fmla="*/ 254 w 310"/>
                        <a:gd name="T69" fmla="*/ 11 h 84"/>
                        <a:gd name="T70" fmla="*/ 266 w 310"/>
                        <a:gd name="T71" fmla="*/ 8 h 84"/>
                        <a:gd name="T72" fmla="*/ 280 w 310"/>
                        <a:gd name="T73" fmla="*/ 8 h 84"/>
                        <a:gd name="T74" fmla="*/ 292 w 310"/>
                        <a:gd name="T75" fmla="*/ 6 h 84"/>
                        <a:gd name="T76" fmla="*/ 301 w 310"/>
                        <a:gd name="T77" fmla="*/ 3 h 84"/>
                        <a:gd name="T78" fmla="*/ 307 w 310"/>
                        <a:gd name="T79" fmla="*/ 0 h 84"/>
                        <a:gd name="T80" fmla="*/ 310 w 310"/>
                        <a:gd name="T81" fmla="*/ 0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84"/>
                        <a:gd name="T125" fmla="*/ 310 w 310"/>
                        <a:gd name="T126" fmla="*/ 84 h 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84">
                          <a:moveTo>
                            <a:pt x="310" y="0"/>
                          </a:moveTo>
                          <a:lnTo>
                            <a:pt x="307" y="3"/>
                          </a:lnTo>
                          <a:lnTo>
                            <a:pt x="298" y="6"/>
                          </a:lnTo>
                          <a:lnTo>
                            <a:pt x="286" y="11"/>
                          </a:lnTo>
                          <a:lnTo>
                            <a:pt x="272" y="17"/>
                          </a:lnTo>
                          <a:lnTo>
                            <a:pt x="254" y="23"/>
                          </a:lnTo>
                          <a:lnTo>
                            <a:pt x="237" y="29"/>
                          </a:lnTo>
                          <a:lnTo>
                            <a:pt x="219" y="35"/>
                          </a:lnTo>
                          <a:lnTo>
                            <a:pt x="202" y="38"/>
                          </a:lnTo>
                          <a:lnTo>
                            <a:pt x="187" y="40"/>
                          </a:lnTo>
                          <a:lnTo>
                            <a:pt x="170" y="43"/>
                          </a:lnTo>
                          <a:lnTo>
                            <a:pt x="155" y="49"/>
                          </a:lnTo>
                          <a:lnTo>
                            <a:pt x="137" y="52"/>
                          </a:lnTo>
                          <a:lnTo>
                            <a:pt x="120" y="55"/>
                          </a:lnTo>
                          <a:lnTo>
                            <a:pt x="100" y="58"/>
                          </a:lnTo>
                          <a:lnTo>
                            <a:pt x="76" y="61"/>
                          </a:lnTo>
                          <a:lnTo>
                            <a:pt x="53" y="64"/>
                          </a:lnTo>
                          <a:lnTo>
                            <a:pt x="38" y="67"/>
                          </a:lnTo>
                          <a:lnTo>
                            <a:pt x="27" y="69"/>
                          </a:lnTo>
                          <a:lnTo>
                            <a:pt x="18" y="72"/>
                          </a:lnTo>
                          <a:lnTo>
                            <a:pt x="12" y="75"/>
                          </a:lnTo>
                          <a:lnTo>
                            <a:pt x="6" y="78"/>
                          </a:lnTo>
                          <a:lnTo>
                            <a:pt x="3" y="81"/>
                          </a:lnTo>
                          <a:lnTo>
                            <a:pt x="3" y="84"/>
                          </a:lnTo>
                          <a:lnTo>
                            <a:pt x="0" y="84"/>
                          </a:lnTo>
                          <a:lnTo>
                            <a:pt x="21" y="49"/>
                          </a:lnTo>
                          <a:lnTo>
                            <a:pt x="50" y="26"/>
                          </a:lnTo>
                          <a:lnTo>
                            <a:pt x="85" y="11"/>
                          </a:lnTo>
                          <a:lnTo>
                            <a:pt x="123" y="6"/>
                          </a:lnTo>
                          <a:lnTo>
                            <a:pt x="161" y="3"/>
                          </a:lnTo>
                          <a:lnTo>
                            <a:pt x="193" y="6"/>
                          </a:lnTo>
                          <a:lnTo>
                            <a:pt x="219" y="8"/>
                          </a:lnTo>
                          <a:lnTo>
                            <a:pt x="231" y="8"/>
                          </a:lnTo>
                          <a:lnTo>
                            <a:pt x="243" y="11"/>
                          </a:lnTo>
                          <a:lnTo>
                            <a:pt x="254" y="11"/>
                          </a:lnTo>
                          <a:lnTo>
                            <a:pt x="266" y="8"/>
                          </a:lnTo>
                          <a:lnTo>
                            <a:pt x="280" y="8"/>
                          </a:lnTo>
                          <a:lnTo>
                            <a:pt x="292" y="6"/>
                          </a:lnTo>
                          <a:lnTo>
                            <a:pt x="301" y="3"/>
                          </a:lnTo>
                          <a:lnTo>
                            <a:pt x="307" y="0"/>
                          </a:lnTo>
                          <a:lnTo>
                            <a:pt x="310" y="0"/>
                          </a:lnTo>
                        </a:path>
                      </a:pathLst>
                    </a:custGeom>
                    <a:noFill/>
                    <a:ln w="14288">
                      <a:solidFill>
                        <a:srgbClr val="000000"/>
                      </a:solidFill>
                      <a:round/>
                      <a:headEnd/>
                      <a:tailEnd/>
                    </a:ln>
                  </p:spPr>
                  <p:txBody>
                    <a:bodyPr/>
                    <a:lstStyle/>
                    <a:p>
                      <a:endParaRPr lang="en-US"/>
                    </a:p>
                  </p:txBody>
                </p:sp>
                <p:sp>
                  <p:nvSpPr>
                    <p:cNvPr id="18991" name="Freeform 189"/>
                    <p:cNvSpPr>
                      <a:spLocks/>
                    </p:cNvSpPr>
                    <p:nvPr/>
                  </p:nvSpPr>
                  <p:spPr bwMode="auto">
                    <a:xfrm>
                      <a:off x="4144" y="1863"/>
                      <a:ext cx="310" cy="84"/>
                    </a:xfrm>
                    <a:custGeom>
                      <a:avLst/>
                      <a:gdLst>
                        <a:gd name="T0" fmla="*/ 310 w 310"/>
                        <a:gd name="T1" fmla="*/ 0 h 84"/>
                        <a:gd name="T2" fmla="*/ 307 w 310"/>
                        <a:gd name="T3" fmla="*/ 3 h 84"/>
                        <a:gd name="T4" fmla="*/ 298 w 310"/>
                        <a:gd name="T5" fmla="*/ 6 h 84"/>
                        <a:gd name="T6" fmla="*/ 286 w 310"/>
                        <a:gd name="T7" fmla="*/ 11 h 84"/>
                        <a:gd name="T8" fmla="*/ 272 w 310"/>
                        <a:gd name="T9" fmla="*/ 17 h 84"/>
                        <a:gd name="T10" fmla="*/ 254 w 310"/>
                        <a:gd name="T11" fmla="*/ 23 h 84"/>
                        <a:gd name="T12" fmla="*/ 237 w 310"/>
                        <a:gd name="T13" fmla="*/ 29 h 84"/>
                        <a:gd name="T14" fmla="*/ 219 w 310"/>
                        <a:gd name="T15" fmla="*/ 35 h 84"/>
                        <a:gd name="T16" fmla="*/ 202 w 310"/>
                        <a:gd name="T17" fmla="*/ 38 h 84"/>
                        <a:gd name="T18" fmla="*/ 187 w 310"/>
                        <a:gd name="T19" fmla="*/ 40 h 84"/>
                        <a:gd name="T20" fmla="*/ 170 w 310"/>
                        <a:gd name="T21" fmla="*/ 43 h 84"/>
                        <a:gd name="T22" fmla="*/ 155 w 310"/>
                        <a:gd name="T23" fmla="*/ 49 h 84"/>
                        <a:gd name="T24" fmla="*/ 137 w 310"/>
                        <a:gd name="T25" fmla="*/ 52 h 84"/>
                        <a:gd name="T26" fmla="*/ 120 w 310"/>
                        <a:gd name="T27" fmla="*/ 55 h 84"/>
                        <a:gd name="T28" fmla="*/ 100 w 310"/>
                        <a:gd name="T29" fmla="*/ 58 h 84"/>
                        <a:gd name="T30" fmla="*/ 76 w 310"/>
                        <a:gd name="T31" fmla="*/ 61 h 84"/>
                        <a:gd name="T32" fmla="*/ 53 w 310"/>
                        <a:gd name="T33" fmla="*/ 64 h 84"/>
                        <a:gd name="T34" fmla="*/ 38 w 310"/>
                        <a:gd name="T35" fmla="*/ 67 h 84"/>
                        <a:gd name="T36" fmla="*/ 27 w 310"/>
                        <a:gd name="T37" fmla="*/ 69 h 84"/>
                        <a:gd name="T38" fmla="*/ 18 w 310"/>
                        <a:gd name="T39" fmla="*/ 72 h 84"/>
                        <a:gd name="T40" fmla="*/ 12 w 310"/>
                        <a:gd name="T41" fmla="*/ 75 h 84"/>
                        <a:gd name="T42" fmla="*/ 6 w 310"/>
                        <a:gd name="T43" fmla="*/ 78 h 84"/>
                        <a:gd name="T44" fmla="*/ 3 w 310"/>
                        <a:gd name="T45" fmla="*/ 81 h 84"/>
                        <a:gd name="T46" fmla="*/ 3 w 310"/>
                        <a:gd name="T47" fmla="*/ 84 h 84"/>
                        <a:gd name="T48" fmla="*/ 0 w 310"/>
                        <a:gd name="T49" fmla="*/ 84 h 84"/>
                        <a:gd name="T50" fmla="*/ 21 w 310"/>
                        <a:gd name="T51" fmla="*/ 49 h 84"/>
                        <a:gd name="T52" fmla="*/ 50 w 310"/>
                        <a:gd name="T53" fmla="*/ 26 h 84"/>
                        <a:gd name="T54" fmla="*/ 85 w 310"/>
                        <a:gd name="T55" fmla="*/ 11 h 84"/>
                        <a:gd name="T56" fmla="*/ 123 w 310"/>
                        <a:gd name="T57" fmla="*/ 6 h 84"/>
                        <a:gd name="T58" fmla="*/ 161 w 310"/>
                        <a:gd name="T59" fmla="*/ 3 h 84"/>
                        <a:gd name="T60" fmla="*/ 193 w 310"/>
                        <a:gd name="T61" fmla="*/ 6 h 84"/>
                        <a:gd name="T62" fmla="*/ 219 w 310"/>
                        <a:gd name="T63" fmla="*/ 8 h 84"/>
                        <a:gd name="T64" fmla="*/ 231 w 310"/>
                        <a:gd name="T65" fmla="*/ 8 h 84"/>
                        <a:gd name="T66" fmla="*/ 243 w 310"/>
                        <a:gd name="T67" fmla="*/ 11 h 84"/>
                        <a:gd name="T68" fmla="*/ 254 w 310"/>
                        <a:gd name="T69" fmla="*/ 11 h 84"/>
                        <a:gd name="T70" fmla="*/ 266 w 310"/>
                        <a:gd name="T71" fmla="*/ 8 h 84"/>
                        <a:gd name="T72" fmla="*/ 280 w 310"/>
                        <a:gd name="T73" fmla="*/ 8 h 84"/>
                        <a:gd name="T74" fmla="*/ 292 w 310"/>
                        <a:gd name="T75" fmla="*/ 6 h 84"/>
                        <a:gd name="T76" fmla="*/ 301 w 310"/>
                        <a:gd name="T77" fmla="*/ 3 h 84"/>
                        <a:gd name="T78" fmla="*/ 307 w 310"/>
                        <a:gd name="T79" fmla="*/ 0 h 84"/>
                        <a:gd name="T80" fmla="*/ 310 w 310"/>
                        <a:gd name="T81" fmla="*/ 0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84"/>
                        <a:gd name="T125" fmla="*/ 310 w 310"/>
                        <a:gd name="T126" fmla="*/ 84 h 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84">
                          <a:moveTo>
                            <a:pt x="310" y="0"/>
                          </a:moveTo>
                          <a:lnTo>
                            <a:pt x="307" y="3"/>
                          </a:lnTo>
                          <a:lnTo>
                            <a:pt x="298" y="6"/>
                          </a:lnTo>
                          <a:lnTo>
                            <a:pt x="286" y="11"/>
                          </a:lnTo>
                          <a:lnTo>
                            <a:pt x="272" y="17"/>
                          </a:lnTo>
                          <a:lnTo>
                            <a:pt x="254" y="23"/>
                          </a:lnTo>
                          <a:lnTo>
                            <a:pt x="237" y="29"/>
                          </a:lnTo>
                          <a:lnTo>
                            <a:pt x="219" y="35"/>
                          </a:lnTo>
                          <a:lnTo>
                            <a:pt x="202" y="38"/>
                          </a:lnTo>
                          <a:lnTo>
                            <a:pt x="187" y="40"/>
                          </a:lnTo>
                          <a:lnTo>
                            <a:pt x="170" y="43"/>
                          </a:lnTo>
                          <a:lnTo>
                            <a:pt x="155" y="49"/>
                          </a:lnTo>
                          <a:lnTo>
                            <a:pt x="137" y="52"/>
                          </a:lnTo>
                          <a:lnTo>
                            <a:pt x="120" y="55"/>
                          </a:lnTo>
                          <a:lnTo>
                            <a:pt x="100" y="58"/>
                          </a:lnTo>
                          <a:lnTo>
                            <a:pt x="76" y="61"/>
                          </a:lnTo>
                          <a:lnTo>
                            <a:pt x="53" y="64"/>
                          </a:lnTo>
                          <a:lnTo>
                            <a:pt x="38" y="67"/>
                          </a:lnTo>
                          <a:lnTo>
                            <a:pt x="27" y="69"/>
                          </a:lnTo>
                          <a:lnTo>
                            <a:pt x="18" y="72"/>
                          </a:lnTo>
                          <a:lnTo>
                            <a:pt x="12" y="75"/>
                          </a:lnTo>
                          <a:lnTo>
                            <a:pt x="6" y="78"/>
                          </a:lnTo>
                          <a:lnTo>
                            <a:pt x="3" y="81"/>
                          </a:lnTo>
                          <a:lnTo>
                            <a:pt x="3" y="84"/>
                          </a:lnTo>
                          <a:lnTo>
                            <a:pt x="0" y="84"/>
                          </a:lnTo>
                          <a:lnTo>
                            <a:pt x="21" y="49"/>
                          </a:lnTo>
                          <a:lnTo>
                            <a:pt x="50" y="26"/>
                          </a:lnTo>
                          <a:lnTo>
                            <a:pt x="85" y="11"/>
                          </a:lnTo>
                          <a:lnTo>
                            <a:pt x="123" y="6"/>
                          </a:lnTo>
                          <a:lnTo>
                            <a:pt x="161" y="3"/>
                          </a:lnTo>
                          <a:lnTo>
                            <a:pt x="193" y="6"/>
                          </a:lnTo>
                          <a:lnTo>
                            <a:pt x="219" y="8"/>
                          </a:lnTo>
                          <a:lnTo>
                            <a:pt x="231" y="8"/>
                          </a:lnTo>
                          <a:lnTo>
                            <a:pt x="243" y="11"/>
                          </a:lnTo>
                          <a:lnTo>
                            <a:pt x="254" y="11"/>
                          </a:lnTo>
                          <a:lnTo>
                            <a:pt x="266" y="8"/>
                          </a:lnTo>
                          <a:lnTo>
                            <a:pt x="280" y="8"/>
                          </a:lnTo>
                          <a:lnTo>
                            <a:pt x="292" y="6"/>
                          </a:lnTo>
                          <a:lnTo>
                            <a:pt x="301" y="3"/>
                          </a:lnTo>
                          <a:lnTo>
                            <a:pt x="307" y="0"/>
                          </a:lnTo>
                          <a:lnTo>
                            <a:pt x="310" y="0"/>
                          </a:lnTo>
                          <a:close/>
                        </a:path>
                      </a:pathLst>
                    </a:custGeom>
                    <a:solidFill>
                      <a:srgbClr val="FFBA00"/>
                    </a:solidFill>
                    <a:ln w="9525">
                      <a:noFill/>
                      <a:round/>
                      <a:headEnd/>
                      <a:tailEnd/>
                    </a:ln>
                  </p:spPr>
                  <p:txBody>
                    <a:bodyPr/>
                    <a:lstStyle/>
                    <a:p>
                      <a:endParaRPr lang="en-US"/>
                    </a:p>
                  </p:txBody>
                </p:sp>
                <p:sp>
                  <p:nvSpPr>
                    <p:cNvPr id="18992" name="Freeform 190"/>
                    <p:cNvSpPr>
                      <a:spLocks/>
                    </p:cNvSpPr>
                    <p:nvPr/>
                  </p:nvSpPr>
                  <p:spPr bwMode="auto">
                    <a:xfrm>
                      <a:off x="3663" y="2052"/>
                      <a:ext cx="309" cy="133"/>
                    </a:xfrm>
                    <a:custGeom>
                      <a:avLst/>
                      <a:gdLst>
                        <a:gd name="T0" fmla="*/ 309 w 309"/>
                        <a:gd name="T1" fmla="*/ 26 h 133"/>
                        <a:gd name="T2" fmla="*/ 286 w 309"/>
                        <a:gd name="T3" fmla="*/ 35 h 133"/>
                        <a:gd name="T4" fmla="*/ 259 w 309"/>
                        <a:gd name="T5" fmla="*/ 46 h 133"/>
                        <a:gd name="T6" fmla="*/ 233 w 309"/>
                        <a:gd name="T7" fmla="*/ 55 h 133"/>
                        <a:gd name="T8" fmla="*/ 210 w 309"/>
                        <a:gd name="T9" fmla="*/ 64 h 133"/>
                        <a:gd name="T10" fmla="*/ 184 w 309"/>
                        <a:gd name="T11" fmla="*/ 72 h 133"/>
                        <a:gd name="T12" fmla="*/ 157 w 309"/>
                        <a:gd name="T13" fmla="*/ 81 h 133"/>
                        <a:gd name="T14" fmla="*/ 134 w 309"/>
                        <a:gd name="T15" fmla="*/ 90 h 133"/>
                        <a:gd name="T16" fmla="*/ 111 w 309"/>
                        <a:gd name="T17" fmla="*/ 98 h 133"/>
                        <a:gd name="T18" fmla="*/ 90 w 309"/>
                        <a:gd name="T19" fmla="*/ 104 h 133"/>
                        <a:gd name="T20" fmla="*/ 73 w 309"/>
                        <a:gd name="T21" fmla="*/ 113 h 133"/>
                        <a:gd name="T22" fmla="*/ 55 w 309"/>
                        <a:gd name="T23" fmla="*/ 119 h 133"/>
                        <a:gd name="T24" fmla="*/ 40 w 309"/>
                        <a:gd name="T25" fmla="*/ 122 h 133"/>
                        <a:gd name="T26" fmla="*/ 26 w 309"/>
                        <a:gd name="T27" fmla="*/ 128 h 133"/>
                        <a:gd name="T28" fmla="*/ 17 w 309"/>
                        <a:gd name="T29" fmla="*/ 130 h 133"/>
                        <a:gd name="T30" fmla="*/ 11 w 309"/>
                        <a:gd name="T31" fmla="*/ 133 h 133"/>
                        <a:gd name="T32" fmla="*/ 11 w 309"/>
                        <a:gd name="T33" fmla="*/ 133 h 133"/>
                        <a:gd name="T34" fmla="*/ 0 w 309"/>
                        <a:gd name="T35" fmla="*/ 107 h 133"/>
                        <a:gd name="T36" fmla="*/ 5 w 309"/>
                        <a:gd name="T37" fmla="*/ 107 h 133"/>
                        <a:gd name="T38" fmla="*/ 14 w 309"/>
                        <a:gd name="T39" fmla="*/ 104 h 133"/>
                        <a:gd name="T40" fmla="*/ 23 w 309"/>
                        <a:gd name="T41" fmla="*/ 101 h 133"/>
                        <a:gd name="T42" fmla="*/ 38 w 309"/>
                        <a:gd name="T43" fmla="*/ 96 h 133"/>
                        <a:gd name="T44" fmla="*/ 52 w 309"/>
                        <a:gd name="T45" fmla="*/ 90 h 133"/>
                        <a:gd name="T46" fmla="*/ 73 w 309"/>
                        <a:gd name="T47" fmla="*/ 84 h 133"/>
                        <a:gd name="T48" fmla="*/ 93 w 309"/>
                        <a:gd name="T49" fmla="*/ 75 h 133"/>
                        <a:gd name="T50" fmla="*/ 113 w 309"/>
                        <a:gd name="T51" fmla="*/ 69 h 133"/>
                        <a:gd name="T52" fmla="*/ 137 w 309"/>
                        <a:gd name="T53" fmla="*/ 61 h 133"/>
                        <a:gd name="T54" fmla="*/ 163 w 309"/>
                        <a:gd name="T55" fmla="*/ 52 h 133"/>
                        <a:gd name="T56" fmla="*/ 186 w 309"/>
                        <a:gd name="T57" fmla="*/ 43 h 133"/>
                        <a:gd name="T58" fmla="*/ 213 w 309"/>
                        <a:gd name="T59" fmla="*/ 35 h 133"/>
                        <a:gd name="T60" fmla="*/ 239 w 309"/>
                        <a:gd name="T61" fmla="*/ 23 h 133"/>
                        <a:gd name="T62" fmla="*/ 262 w 309"/>
                        <a:gd name="T63" fmla="*/ 14 h 133"/>
                        <a:gd name="T64" fmla="*/ 289 w 309"/>
                        <a:gd name="T65" fmla="*/ 5 h 133"/>
                        <a:gd name="T66" fmla="*/ 300 w 309"/>
                        <a:gd name="T67" fmla="*/ 0 h 1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9"/>
                        <a:gd name="T103" fmla="*/ 0 h 133"/>
                        <a:gd name="T104" fmla="*/ 309 w 309"/>
                        <a:gd name="T105" fmla="*/ 133 h 1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9" h="133">
                          <a:moveTo>
                            <a:pt x="309" y="26"/>
                          </a:moveTo>
                          <a:lnTo>
                            <a:pt x="309" y="26"/>
                          </a:lnTo>
                          <a:lnTo>
                            <a:pt x="297" y="29"/>
                          </a:lnTo>
                          <a:lnTo>
                            <a:pt x="286" y="35"/>
                          </a:lnTo>
                          <a:lnTo>
                            <a:pt x="274" y="40"/>
                          </a:lnTo>
                          <a:lnTo>
                            <a:pt x="259" y="46"/>
                          </a:lnTo>
                          <a:lnTo>
                            <a:pt x="248" y="49"/>
                          </a:lnTo>
                          <a:lnTo>
                            <a:pt x="233" y="55"/>
                          </a:lnTo>
                          <a:lnTo>
                            <a:pt x="221" y="58"/>
                          </a:lnTo>
                          <a:lnTo>
                            <a:pt x="210" y="64"/>
                          </a:lnTo>
                          <a:lnTo>
                            <a:pt x="195" y="69"/>
                          </a:lnTo>
                          <a:lnTo>
                            <a:pt x="184" y="72"/>
                          </a:lnTo>
                          <a:lnTo>
                            <a:pt x="172" y="78"/>
                          </a:lnTo>
                          <a:lnTo>
                            <a:pt x="157" y="81"/>
                          </a:lnTo>
                          <a:lnTo>
                            <a:pt x="146" y="87"/>
                          </a:lnTo>
                          <a:lnTo>
                            <a:pt x="134" y="90"/>
                          </a:lnTo>
                          <a:lnTo>
                            <a:pt x="122" y="96"/>
                          </a:lnTo>
                          <a:lnTo>
                            <a:pt x="111" y="98"/>
                          </a:lnTo>
                          <a:lnTo>
                            <a:pt x="102" y="101"/>
                          </a:lnTo>
                          <a:lnTo>
                            <a:pt x="90" y="104"/>
                          </a:lnTo>
                          <a:lnTo>
                            <a:pt x="81" y="110"/>
                          </a:lnTo>
                          <a:lnTo>
                            <a:pt x="73" y="113"/>
                          </a:lnTo>
                          <a:lnTo>
                            <a:pt x="64" y="116"/>
                          </a:lnTo>
                          <a:lnTo>
                            <a:pt x="55" y="119"/>
                          </a:lnTo>
                          <a:lnTo>
                            <a:pt x="46" y="122"/>
                          </a:lnTo>
                          <a:lnTo>
                            <a:pt x="40" y="122"/>
                          </a:lnTo>
                          <a:lnTo>
                            <a:pt x="32" y="125"/>
                          </a:lnTo>
                          <a:lnTo>
                            <a:pt x="26" y="128"/>
                          </a:lnTo>
                          <a:lnTo>
                            <a:pt x="23" y="128"/>
                          </a:lnTo>
                          <a:lnTo>
                            <a:pt x="17" y="130"/>
                          </a:lnTo>
                          <a:lnTo>
                            <a:pt x="11" y="133"/>
                          </a:lnTo>
                          <a:lnTo>
                            <a:pt x="14" y="130"/>
                          </a:lnTo>
                          <a:lnTo>
                            <a:pt x="11" y="133"/>
                          </a:lnTo>
                          <a:lnTo>
                            <a:pt x="3" y="107"/>
                          </a:lnTo>
                          <a:lnTo>
                            <a:pt x="0" y="107"/>
                          </a:lnTo>
                          <a:lnTo>
                            <a:pt x="5" y="107"/>
                          </a:lnTo>
                          <a:lnTo>
                            <a:pt x="8" y="104"/>
                          </a:lnTo>
                          <a:lnTo>
                            <a:pt x="14" y="104"/>
                          </a:lnTo>
                          <a:lnTo>
                            <a:pt x="20" y="101"/>
                          </a:lnTo>
                          <a:lnTo>
                            <a:pt x="23" y="101"/>
                          </a:lnTo>
                          <a:lnTo>
                            <a:pt x="32" y="98"/>
                          </a:lnTo>
                          <a:lnTo>
                            <a:pt x="38" y="96"/>
                          </a:lnTo>
                          <a:lnTo>
                            <a:pt x="46" y="93"/>
                          </a:lnTo>
                          <a:lnTo>
                            <a:pt x="52" y="90"/>
                          </a:lnTo>
                          <a:lnTo>
                            <a:pt x="61" y="87"/>
                          </a:lnTo>
                          <a:lnTo>
                            <a:pt x="73" y="84"/>
                          </a:lnTo>
                          <a:lnTo>
                            <a:pt x="81" y="81"/>
                          </a:lnTo>
                          <a:lnTo>
                            <a:pt x="93" y="75"/>
                          </a:lnTo>
                          <a:lnTo>
                            <a:pt x="102" y="72"/>
                          </a:lnTo>
                          <a:lnTo>
                            <a:pt x="113" y="69"/>
                          </a:lnTo>
                          <a:lnTo>
                            <a:pt x="125" y="64"/>
                          </a:lnTo>
                          <a:lnTo>
                            <a:pt x="137" y="61"/>
                          </a:lnTo>
                          <a:lnTo>
                            <a:pt x="148" y="58"/>
                          </a:lnTo>
                          <a:lnTo>
                            <a:pt x="163" y="52"/>
                          </a:lnTo>
                          <a:lnTo>
                            <a:pt x="175" y="49"/>
                          </a:lnTo>
                          <a:lnTo>
                            <a:pt x="186" y="43"/>
                          </a:lnTo>
                          <a:lnTo>
                            <a:pt x="198" y="37"/>
                          </a:lnTo>
                          <a:lnTo>
                            <a:pt x="213" y="35"/>
                          </a:lnTo>
                          <a:lnTo>
                            <a:pt x="224" y="29"/>
                          </a:lnTo>
                          <a:lnTo>
                            <a:pt x="239" y="23"/>
                          </a:lnTo>
                          <a:lnTo>
                            <a:pt x="251" y="20"/>
                          </a:lnTo>
                          <a:lnTo>
                            <a:pt x="262" y="14"/>
                          </a:lnTo>
                          <a:lnTo>
                            <a:pt x="277" y="11"/>
                          </a:lnTo>
                          <a:lnTo>
                            <a:pt x="289" y="5"/>
                          </a:lnTo>
                          <a:lnTo>
                            <a:pt x="300" y="0"/>
                          </a:lnTo>
                          <a:lnTo>
                            <a:pt x="309" y="26"/>
                          </a:lnTo>
                          <a:close/>
                        </a:path>
                      </a:pathLst>
                    </a:custGeom>
                    <a:solidFill>
                      <a:srgbClr val="000000"/>
                    </a:solidFill>
                    <a:ln w="9525">
                      <a:noFill/>
                      <a:round/>
                      <a:headEnd/>
                      <a:tailEnd/>
                    </a:ln>
                  </p:spPr>
                  <p:txBody>
                    <a:bodyPr/>
                    <a:lstStyle/>
                    <a:p>
                      <a:endParaRPr lang="en-US"/>
                    </a:p>
                  </p:txBody>
                </p:sp>
                <p:sp>
                  <p:nvSpPr>
                    <p:cNvPr id="18993" name="Freeform 191"/>
                    <p:cNvSpPr>
                      <a:spLocks/>
                    </p:cNvSpPr>
                    <p:nvPr/>
                  </p:nvSpPr>
                  <p:spPr bwMode="auto">
                    <a:xfrm>
                      <a:off x="3963" y="1924"/>
                      <a:ext cx="155" cy="154"/>
                    </a:xfrm>
                    <a:custGeom>
                      <a:avLst/>
                      <a:gdLst>
                        <a:gd name="T0" fmla="*/ 155 w 155"/>
                        <a:gd name="T1" fmla="*/ 6 h 154"/>
                        <a:gd name="T2" fmla="*/ 155 w 155"/>
                        <a:gd name="T3" fmla="*/ 8 h 154"/>
                        <a:gd name="T4" fmla="*/ 149 w 155"/>
                        <a:gd name="T5" fmla="*/ 20 h 154"/>
                        <a:gd name="T6" fmla="*/ 146 w 155"/>
                        <a:gd name="T7" fmla="*/ 32 h 154"/>
                        <a:gd name="T8" fmla="*/ 143 w 155"/>
                        <a:gd name="T9" fmla="*/ 43 h 154"/>
                        <a:gd name="T10" fmla="*/ 140 w 155"/>
                        <a:gd name="T11" fmla="*/ 55 h 154"/>
                        <a:gd name="T12" fmla="*/ 135 w 155"/>
                        <a:gd name="T13" fmla="*/ 64 h 154"/>
                        <a:gd name="T14" fmla="*/ 129 w 155"/>
                        <a:gd name="T15" fmla="*/ 75 h 154"/>
                        <a:gd name="T16" fmla="*/ 120 w 155"/>
                        <a:gd name="T17" fmla="*/ 84 h 154"/>
                        <a:gd name="T18" fmla="*/ 114 w 155"/>
                        <a:gd name="T19" fmla="*/ 93 h 154"/>
                        <a:gd name="T20" fmla="*/ 105 w 155"/>
                        <a:gd name="T21" fmla="*/ 101 h 154"/>
                        <a:gd name="T22" fmla="*/ 97 w 155"/>
                        <a:gd name="T23" fmla="*/ 110 h 154"/>
                        <a:gd name="T24" fmla="*/ 85 w 155"/>
                        <a:gd name="T25" fmla="*/ 116 h 154"/>
                        <a:gd name="T26" fmla="*/ 73 w 155"/>
                        <a:gd name="T27" fmla="*/ 125 h 154"/>
                        <a:gd name="T28" fmla="*/ 59 w 155"/>
                        <a:gd name="T29" fmla="*/ 131 h 154"/>
                        <a:gd name="T30" fmla="*/ 44 w 155"/>
                        <a:gd name="T31" fmla="*/ 139 h 154"/>
                        <a:gd name="T32" fmla="*/ 29 w 155"/>
                        <a:gd name="T33" fmla="*/ 145 h 154"/>
                        <a:gd name="T34" fmla="*/ 9 w 155"/>
                        <a:gd name="T35" fmla="*/ 154 h 154"/>
                        <a:gd name="T36" fmla="*/ 0 w 155"/>
                        <a:gd name="T37" fmla="*/ 128 h 154"/>
                        <a:gd name="T38" fmla="*/ 18 w 155"/>
                        <a:gd name="T39" fmla="*/ 122 h 154"/>
                        <a:gd name="T40" fmla="*/ 32 w 155"/>
                        <a:gd name="T41" fmla="*/ 113 h 154"/>
                        <a:gd name="T42" fmla="*/ 47 w 155"/>
                        <a:gd name="T43" fmla="*/ 107 h 154"/>
                        <a:gd name="T44" fmla="*/ 59 w 155"/>
                        <a:gd name="T45" fmla="*/ 101 h 154"/>
                        <a:gd name="T46" fmla="*/ 70 w 155"/>
                        <a:gd name="T47" fmla="*/ 96 h 154"/>
                        <a:gd name="T48" fmla="*/ 79 w 155"/>
                        <a:gd name="T49" fmla="*/ 87 h 154"/>
                        <a:gd name="T50" fmla="*/ 88 w 155"/>
                        <a:gd name="T51" fmla="*/ 81 h 154"/>
                        <a:gd name="T52" fmla="*/ 94 w 155"/>
                        <a:gd name="T53" fmla="*/ 75 h 154"/>
                        <a:gd name="T54" fmla="*/ 100 w 155"/>
                        <a:gd name="T55" fmla="*/ 67 h 154"/>
                        <a:gd name="T56" fmla="*/ 105 w 155"/>
                        <a:gd name="T57" fmla="*/ 61 h 154"/>
                        <a:gd name="T58" fmla="*/ 111 w 155"/>
                        <a:gd name="T59" fmla="*/ 52 h 154"/>
                        <a:gd name="T60" fmla="*/ 114 w 155"/>
                        <a:gd name="T61" fmla="*/ 43 h 154"/>
                        <a:gd name="T62" fmla="*/ 117 w 155"/>
                        <a:gd name="T63" fmla="*/ 35 h 154"/>
                        <a:gd name="T64" fmla="*/ 120 w 155"/>
                        <a:gd name="T65" fmla="*/ 23 h 154"/>
                        <a:gd name="T66" fmla="*/ 126 w 155"/>
                        <a:gd name="T67" fmla="*/ 14 h 154"/>
                        <a:gd name="T68" fmla="*/ 129 w 155"/>
                        <a:gd name="T69" fmla="*/ 0 h 154"/>
                        <a:gd name="T70" fmla="*/ 129 w 155"/>
                        <a:gd name="T71" fmla="*/ 3 h 154"/>
                        <a:gd name="T72" fmla="*/ 155 w 155"/>
                        <a:gd name="T73" fmla="*/ 6 h 1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5"/>
                        <a:gd name="T112" fmla="*/ 0 h 154"/>
                        <a:gd name="T113" fmla="*/ 155 w 155"/>
                        <a:gd name="T114" fmla="*/ 154 h 1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5" h="154">
                          <a:moveTo>
                            <a:pt x="155" y="6"/>
                          </a:moveTo>
                          <a:lnTo>
                            <a:pt x="155" y="8"/>
                          </a:lnTo>
                          <a:lnTo>
                            <a:pt x="149" y="20"/>
                          </a:lnTo>
                          <a:lnTo>
                            <a:pt x="146" y="32"/>
                          </a:lnTo>
                          <a:lnTo>
                            <a:pt x="143" y="43"/>
                          </a:lnTo>
                          <a:lnTo>
                            <a:pt x="140" y="55"/>
                          </a:lnTo>
                          <a:lnTo>
                            <a:pt x="135" y="64"/>
                          </a:lnTo>
                          <a:lnTo>
                            <a:pt x="129" y="75"/>
                          </a:lnTo>
                          <a:lnTo>
                            <a:pt x="120" y="84"/>
                          </a:lnTo>
                          <a:lnTo>
                            <a:pt x="114" y="93"/>
                          </a:lnTo>
                          <a:lnTo>
                            <a:pt x="105" y="101"/>
                          </a:lnTo>
                          <a:lnTo>
                            <a:pt x="97" y="110"/>
                          </a:lnTo>
                          <a:lnTo>
                            <a:pt x="85" y="116"/>
                          </a:lnTo>
                          <a:lnTo>
                            <a:pt x="73" y="125"/>
                          </a:lnTo>
                          <a:lnTo>
                            <a:pt x="59" y="131"/>
                          </a:lnTo>
                          <a:lnTo>
                            <a:pt x="44" y="139"/>
                          </a:lnTo>
                          <a:lnTo>
                            <a:pt x="29" y="145"/>
                          </a:lnTo>
                          <a:lnTo>
                            <a:pt x="9" y="154"/>
                          </a:lnTo>
                          <a:lnTo>
                            <a:pt x="0" y="128"/>
                          </a:lnTo>
                          <a:lnTo>
                            <a:pt x="18" y="122"/>
                          </a:lnTo>
                          <a:lnTo>
                            <a:pt x="32" y="113"/>
                          </a:lnTo>
                          <a:lnTo>
                            <a:pt x="47" y="107"/>
                          </a:lnTo>
                          <a:lnTo>
                            <a:pt x="59" y="101"/>
                          </a:lnTo>
                          <a:lnTo>
                            <a:pt x="70" y="96"/>
                          </a:lnTo>
                          <a:lnTo>
                            <a:pt x="79" y="87"/>
                          </a:lnTo>
                          <a:lnTo>
                            <a:pt x="88" y="81"/>
                          </a:lnTo>
                          <a:lnTo>
                            <a:pt x="94" y="75"/>
                          </a:lnTo>
                          <a:lnTo>
                            <a:pt x="100" y="67"/>
                          </a:lnTo>
                          <a:lnTo>
                            <a:pt x="105" y="61"/>
                          </a:lnTo>
                          <a:lnTo>
                            <a:pt x="111" y="52"/>
                          </a:lnTo>
                          <a:lnTo>
                            <a:pt x="114" y="43"/>
                          </a:lnTo>
                          <a:lnTo>
                            <a:pt x="117" y="35"/>
                          </a:lnTo>
                          <a:lnTo>
                            <a:pt x="120" y="23"/>
                          </a:lnTo>
                          <a:lnTo>
                            <a:pt x="126" y="14"/>
                          </a:lnTo>
                          <a:lnTo>
                            <a:pt x="129" y="0"/>
                          </a:lnTo>
                          <a:lnTo>
                            <a:pt x="129" y="3"/>
                          </a:lnTo>
                          <a:lnTo>
                            <a:pt x="155" y="6"/>
                          </a:lnTo>
                          <a:close/>
                        </a:path>
                      </a:pathLst>
                    </a:custGeom>
                    <a:solidFill>
                      <a:srgbClr val="000000"/>
                    </a:solidFill>
                    <a:ln w="9525">
                      <a:noFill/>
                      <a:round/>
                      <a:headEnd/>
                      <a:tailEnd/>
                    </a:ln>
                  </p:spPr>
                  <p:txBody>
                    <a:bodyPr/>
                    <a:lstStyle/>
                    <a:p>
                      <a:endParaRPr lang="en-US"/>
                    </a:p>
                  </p:txBody>
                </p:sp>
                <p:sp>
                  <p:nvSpPr>
                    <p:cNvPr id="18994" name="Freeform 192"/>
                    <p:cNvSpPr>
                      <a:spLocks/>
                    </p:cNvSpPr>
                    <p:nvPr/>
                  </p:nvSpPr>
                  <p:spPr bwMode="auto">
                    <a:xfrm>
                      <a:off x="4092" y="1825"/>
                      <a:ext cx="143" cy="105"/>
                    </a:xfrm>
                    <a:custGeom>
                      <a:avLst/>
                      <a:gdLst>
                        <a:gd name="T0" fmla="*/ 114 w 143"/>
                        <a:gd name="T1" fmla="*/ 15 h 105"/>
                        <a:gd name="T2" fmla="*/ 131 w 143"/>
                        <a:gd name="T3" fmla="*/ 26 h 105"/>
                        <a:gd name="T4" fmla="*/ 122 w 143"/>
                        <a:gd name="T5" fmla="*/ 32 h 105"/>
                        <a:gd name="T6" fmla="*/ 111 w 143"/>
                        <a:gd name="T7" fmla="*/ 35 h 105"/>
                        <a:gd name="T8" fmla="*/ 99 w 143"/>
                        <a:gd name="T9" fmla="*/ 41 h 105"/>
                        <a:gd name="T10" fmla="*/ 90 w 143"/>
                        <a:gd name="T11" fmla="*/ 46 h 105"/>
                        <a:gd name="T12" fmla="*/ 79 w 143"/>
                        <a:gd name="T13" fmla="*/ 52 h 105"/>
                        <a:gd name="T14" fmla="*/ 70 w 143"/>
                        <a:gd name="T15" fmla="*/ 58 h 105"/>
                        <a:gd name="T16" fmla="*/ 61 w 143"/>
                        <a:gd name="T17" fmla="*/ 64 h 105"/>
                        <a:gd name="T18" fmla="*/ 55 w 143"/>
                        <a:gd name="T19" fmla="*/ 70 h 105"/>
                        <a:gd name="T20" fmla="*/ 49 w 143"/>
                        <a:gd name="T21" fmla="*/ 76 h 105"/>
                        <a:gd name="T22" fmla="*/ 43 w 143"/>
                        <a:gd name="T23" fmla="*/ 81 h 105"/>
                        <a:gd name="T24" fmla="*/ 38 w 143"/>
                        <a:gd name="T25" fmla="*/ 87 h 105"/>
                        <a:gd name="T26" fmla="*/ 32 w 143"/>
                        <a:gd name="T27" fmla="*/ 93 h 105"/>
                        <a:gd name="T28" fmla="*/ 29 w 143"/>
                        <a:gd name="T29" fmla="*/ 99 h 105"/>
                        <a:gd name="T30" fmla="*/ 26 w 143"/>
                        <a:gd name="T31" fmla="*/ 102 h 105"/>
                        <a:gd name="T32" fmla="*/ 26 w 143"/>
                        <a:gd name="T33" fmla="*/ 105 h 105"/>
                        <a:gd name="T34" fmla="*/ 26 w 143"/>
                        <a:gd name="T35" fmla="*/ 105 h 105"/>
                        <a:gd name="T36" fmla="*/ 0 w 143"/>
                        <a:gd name="T37" fmla="*/ 102 h 105"/>
                        <a:gd name="T38" fmla="*/ 0 w 143"/>
                        <a:gd name="T39" fmla="*/ 96 h 105"/>
                        <a:gd name="T40" fmla="*/ 3 w 143"/>
                        <a:gd name="T41" fmla="*/ 87 h 105"/>
                        <a:gd name="T42" fmla="*/ 6 w 143"/>
                        <a:gd name="T43" fmla="*/ 81 h 105"/>
                        <a:gd name="T44" fmla="*/ 11 w 143"/>
                        <a:gd name="T45" fmla="*/ 76 h 105"/>
                        <a:gd name="T46" fmla="*/ 17 w 143"/>
                        <a:gd name="T47" fmla="*/ 70 h 105"/>
                        <a:gd name="T48" fmla="*/ 23 w 143"/>
                        <a:gd name="T49" fmla="*/ 64 h 105"/>
                        <a:gd name="T50" fmla="*/ 29 w 143"/>
                        <a:gd name="T51" fmla="*/ 55 h 105"/>
                        <a:gd name="T52" fmla="*/ 38 w 143"/>
                        <a:gd name="T53" fmla="*/ 49 h 105"/>
                        <a:gd name="T54" fmla="*/ 46 w 143"/>
                        <a:gd name="T55" fmla="*/ 44 h 105"/>
                        <a:gd name="T56" fmla="*/ 55 w 143"/>
                        <a:gd name="T57" fmla="*/ 35 h 105"/>
                        <a:gd name="T58" fmla="*/ 64 w 143"/>
                        <a:gd name="T59" fmla="*/ 29 h 105"/>
                        <a:gd name="T60" fmla="*/ 76 w 143"/>
                        <a:gd name="T61" fmla="*/ 23 h 105"/>
                        <a:gd name="T62" fmla="*/ 87 w 143"/>
                        <a:gd name="T63" fmla="*/ 17 h 105"/>
                        <a:gd name="T64" fmla="*/ 99 w 143"/>
                        <a:gd name="T65" fmla="*/ 12 h 105"/>
                        <a:gd name="T66" fmla="*/ 111 w 143"/>
                        <a:gd name="T67" fmla="*/ 6 h 105"/>
                        <a:gd name="T68" fmla="*/ 122 w 143"/>
                        <a:gd name="T69" fmla="*/ 0 h 105"/>
                        <a:gd name="T70" fmla="*/ 143 w 143"/>
                        <a:gd name="T71" fmla="*/ 15 h 105"/>
                        <a:gd name="T72" fmla="*/ 114 w 143"/>
                        <a:gd name="T73" fmla="*/ 15 h 1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3"/>
                        <a:gd name="T112" fmla="*/ 0 h 105"/>
                        <a:gd name="T113" fmla="*/ 143 w 143"/>
                        <a:gd name="T114" fmla="*/ 105 h 1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3" h="105">
                          <a:moveTo>
                            <a:pt x="114" y="15"/>
                          </a:moveTo>
                          <a:lnTo>
                            <a:pt x="131" y="26"/>
                          </a:lnTo>
                          <a:lnTo>
                            <a:pt x="122" y="32"/>
                          </a:lnTo>
                          <a:lnTo>
                            <a:pt x="111" y="35"/>
                          </a:lnTo>
                          <a:lnTo>
                            <a:pt x="99" y="41"/>
                          </a:lnTo>
                          <a:lnTo>
                            <a:pt x="90" y="46"/>
                          </a:lnTo>
                          <a:lnTo>
                            <a:pt x="79" y="52"/>
                          </a:lnTo>
                          <a:lnTo>
                            <a:pt x="70" y="58"/>
                          </a:lnTo>
                          <a:lnTo>
                            <a:pt x="61" y="64"/>
                          </a:lnTo>
                          <a:lnTo>
                            <a:pt x="55" y="70"/>
                          </a:lnTo>
                          <a:lnTo>
                            <a:pt x="49" y="76"/>
                          </a:lnTo>
                          <a:lnTo>
                            <a:pt x="43" y="81"/>
                          </a:lnTo>
                          <a:lnTo>
                            <a:pt x="38" y="87"/>
                          </a:lnTo>
                          <a:lnTo>
                            <a:pt x="32" y="93"/>
                          </a:lnTo>
                          <a:lnTo>
                            <a:pt x="29" y="99"/>
                          </a:lnTo>
                          <a:lnTo>
                            <a:pt x="26" y="102"/>
                          </a:lnTo>
                          <a:lnTo>
                            <a:pt x="26" y="105"/>
                          </a:lnTo>
                          <a:lnTo>
                            <a:pt x="0" y="102"/>
                          </a:lnTo>
                          <a:lnTo>
                            <a:pt x="0" y="96"/>
                          </a:lnTo>
                          <a:lnTo>
                            <a:pt x="3" y="87"/>
                          </a:lnTo>
                          <a:lnTo>
                            <a:pt x="6" y="81"/>
                          </a:lnTo>
                          <a:lnTo>
                            <a:pt x="11" y="76"/>
                          </a:lnTo>
                          <a:lnTo>
                            <a:pt x="17" y="70"/>
                          </a:lnTo>
                          <a:lnTo>
                            <a:pt x="23" y="64"/>
                          </a:lnTo>
                          <a:lnTo>
                            <a:pt x="29" y="55"/>
                          </a:lnTo>
                          <a:lnTo>
                            <a:pt x="38" y="49"/>
                          </a:lnTo>
                          <a:lnTo>
                            <a:pt x="46" y="44"/>
                          </a:lnTo>
                          <a:lnTo>
                            <a:pt x="55" y="35"/>
                          </a:lnTo>
                          <a:lnTo>
                            <a:pt x="64" y="29"/>
                          </a:lnTo>
                          <a:lnTo>
                            <a:pt x="76" y="23"/>
                          </a:lnTo>
                          <a:lnTo>
                            <a:pt x="87" y="17"/>
                          </a:lnTo>
                          <a:lnTo>
                            <a:pt x="99" y="12"/>
                          </a:lnTo>
                          <a:lnTo>
                            <a:pt x="111" y="6"/>
                          </a:lnTo>
                          <a:lnTo>
                            <a:pt x="122" y="0"/>
                          </a:lnTo>
                          <a:lnTo>
                            <a:pt x="143" y="15"/>
                          </a:lnTo>
                          <a:lnTo>
                            <a:pt x="114" y="15"/>
                          </a:lnTo>
                          <a:close/>
                        </a:path>
                      </a:pathLst>
                    </a:custGeom>
                    <a:solidFill>
                      <a:srgbClr val="000000"/>
                    </a:solidFill>
                    <a:ln w="9525">
                      <a:noFill/>
                      <a:round/>
                      <a:headEnd/>
                      <a:tailEnd/>
                    </a:ln>
                  </p:spPr>
                  <p:txBody>
                    <a:bodyPr/>
                    <a:lstStyle/>
                    <a:p>
                      <a:endParaRPr lang="en-US"/>
                    </a:p>
                  </p:txBody>
                </p:sp>
                <p:sp>
                  <p:nvSpPr>
                    <p:cNvPr id="18995" name="Freeform 193"/>
                    <p:cNvSpPr>
                      <a:spLocks/>
                    </p:cNvSpPr>
                    <p:nvPr/>
                  </p:nvSpPr>
                  <p:spPr bwMode="auto">
                    <a:xfrm>
                      <a:off x="4118" y="1840"/>
                      <a:ext cx="117" cy="197"/>
                    </a:xfrm>
                    <a:custGeom>
                      <a:avLst/>
                      <a:gdLst>
                        <a:gd name="T0" fmla="*/ 0 w 117"/>
                        <a:gd name="T1" fmla="*/ 174 h 197"/>
                        <a:gd name="T2" fmla="*/ 17 w 117"/>
                        <a:gd name="T3" fmla="*/ 162 h 197"/>
                        <a:gd name="T4" fmla="*/ 29 w 117"/>
                        <a:gd name="T5" fmla="*/ 148 h 197"/>
                        <a:gd name="T6" fmla="*/ 44 w 117"/>
                        <a:gd name="T7" fmla="*/ 133 h 197"/>
                        <a:gd name="T8" fmla="*/ 53 w 117"/>
                        <a:gd name="T9" fmla="*/ 119 h 197"/>
                        <a:gd name="T10" fmla="*/ 61 w 117"/>
                        <a:gd name="T11" fmla="*/ 104 h 197"/>
                        <a:gd name="T12" fmla="*/ 67 w 117"/>
                        <a:gd name="T13" fmla="*/ 90 h 197"/>
                        <a:gd name="T14" fmla="*/ 73 w 117"/>
                        <a:gd name="T15" fmla="*/ 75 h 197"/>
                        <a:gd name="T16" fmla="*/ 79 w 117"/>
                        <a:gd name="T17" fmla="*/ 63 h 197"/>
                        <a:gd name="T18" fmla="*/ 82 w 117"/>
                        <a:gd name="T19" fmla="*/ 49 h 197"/>
                        <a:gd name="T20" fmla="*/ 85 w 117"/>
                        <a:gd name="T21" fmla="*/ 37 h 197"/>
                        <a:gd name="T22" fmla="*/ 88 w 117"/>
                        <a:gd name="T23" fmla="*/ 26 h 197"/>
                        <a:gd name="T24" fmla="*/ 88 w 117"/>
                        <a:gd name="T25" fmla="*/ 17 h 197"/>
                        <a:gd name="T26" fmla="*/ 88 w 117"/>
                        <a:gd name="T27" fmla="*/ 8 h 197"/>
                        <a:gd name="T28" fmla="*/ 88 w 117"/>
                        <a:gd name="T29" fmla="*/ 5 h 197"/>
                        <a:gd name="T30" fmla="*/ 88 w 117"/>
                        <a:gd name="T31" fmla="*/ 0 h 197"/>
                        <a:gd name="T32" fmla="*/ 88 w 117"/>
                        <a:gd name="T33" fmla="*/ 0 h 197"/>
                        <a:gd name="T34" fmla="*/ 117 w 117"/>
                        <a:gd name="T35" fmla="*/ 0 h 197"/>
                        <a:gd name="T36" fmla="*/ 117 w 117"/>
                        <a:gd name="T37" fmla="*/ 2 h 197"/>
                        <a:gd name="T38" fmla="*/ 117 w 117"/>
                        <a:gd name="T39" fmla="*/ 5 h 197"/>
                        <a:gd name="T40" fmla="*/ 114 w 117"/>
                        <a:gd name="T41" fmla="*/ 17 h 197"/>
                        <a:gd name="T42" fmla="*/ 114 w 117"/>
                        <a:gd name="T43" fmla="*/ 23 h 197"/>
                        <a:gd name="T44" fmla="*/ 114 w 117"/>
                        <a:gd name="T45" fmla="*/ 34 h 197"/>
                        <a:gd name="T46" fmla="*/ 111 w 117"/>
                        <a:gd name="T47" fmla="*/ 49 h 197"/>
                        <a:gd name="T48" fmla="*/ 108 w 117"/>
                        <a:gd name="T49" fmla="*/ 63 h 197"/>
                        <a:gd name="T50" fmla="*/ 102 w 117"/>
                        <a:gd name="T51" fmla="*/ 78 h 197"/>
                        <a:gd name="T52" fmla="*/ 96 w 117"/>
                        <a:gd name="T53" fmla="*/ 92 h 197"/>
                        <a:gd name="T54" fmla="*/ 90 w 117"/>
                        <a:gd name="T55" fmla="*/ 110 h 197"/>
                        <a:gd name="T56" fmla="*/ 82 w 117"/>
                        <a:gd name="T57" fmla="*/ 127 h 197"/>
                        <a:gd name="T58" fmla="*/ 70 w 117"/>
                        <a:gd name="T59" fmla="*/ 142 h 197"/>
                        <a:gd name="T60" fmla="*/ 58 w 117"/>
                        <a:gd name="T61" fmla="*/ 159 h 197"/>
                        <a:gd name="T62" fmla="*/ 41 w 117"/>
                        <a:gd name="T63" fmla="*/ 174 h 197"/>
                        <a:gd name="T64" fmla="*/ 26 w 117"/>
                        <a:gd name="T65" fmla="*/ 188 h 197"/>
                        <a:gd name="T66" fmla="*/ 15 w 117"/>
                        <a:gd name="T67" fmla="*/ 197 h 1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7"/>
                        <a:gd name="T103" fmla="*/ 0 h 197"/>
                        <a:gd name="T104" fmla="*/ 117 w 117"/>
                        <a:gd name="T105" fmla="*/ 197 h 1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7" h="197">
                          <a:moveTo>
                            <a:pt x="0" y="174"/>
                          </a:moveTo>
                          <a:lnTo>
                            <a:pt x="0" y="174"/>
                          </a:lnTo>
                          <a:lnTo>
                            <a:pt x="9" y="168"/>
                          </a:lnTo>
                          <a:lnTo>
                            <a:pt x="17" y="162"/>
                          </a:lnTo>
                          <a:lnTo>
                            <a:pt x="23" y="154"/>
                          </a:lnTo>
                          <a:lnTo>
                            <a:pt x="29" y="148"/>
                          </a:lnTo>
                          <a:lnTo>
                            <a:pt x="38" y="142"/>
                          </a:lnTo>
                          <a:lnTo>
                            <a:pt x="44" y="133"/>
                          </a:lnTo>
                          <a:lnTo>
                            <a:pt x="47" y="127"/>
                          </a:lnTo>
                          <a:lnTo>
                            <a:pt x="53" y="119"/>
                          </a:lnTo>
                          <a:lnTo>
                            <a:pt x="58" y="113"/>
                          </a:lnTo>
                          <a:lnTo>
                            <a:pt x="61" y="104"/>
                          </a:lnTo>
                          <a:lnTo>
                            <a:pt x="64" y="98"/>
                          </a:lnTo>
                          <a:lnTo>
                            <a:pt x="67" y="90"/>
                          </a:lnTo>
                          <a:lnTo>
                            <a:pt x="73" y="84"/>
                          </a:lnTo>
                          <a:lnTo>
                            <a:pt x="73" y="75"/>
                          </a:lnTo>
                          <a:lnTo>
                            <a:pt x="76" y="69"/>
                          </a:lnTo>
                          <a:lnTo>
                            <a:pt x="79" y="63"/>
                          </a:lnTo>
                          <a:lnTo>
                            <a:pt x="82" y="55"/>
                          </a:lnTo>
                          <a:lnTo>
                            <a:pt x="82" y="49"/>
                          </a:lnTo>
                          <a:lnTo>
                            <a:pt x="85" y="43"/>
                          </a:lnTo>
                          <a:lnTo>
                            <a:pt x="85" y="37"/>
                          </a:lnTo>
                          <a:lnTo>
                            <a:pt x="85" y="31"/>
                          </a:lnTo>
                          <a:lnTo>
                            <a:pt x="88" y="26"/>
                          </a:lnTo>
                          <a:lnTo>
                            <a:pt x="88" y="23"/>
                          </a:lnTo>
                          <a:lnTo>
                            <a:pt x="88" y="17"/>
                          </a:lnTo>
                          <a:lnTo>
                            <a:pt x="88" y="11"/>
                          </a:lnTo>
                          <a:lnTo>
                            <a:pt x="88" y="8"/>
                          </a:lnTo>
                          <a:lnTo>
                            <a:pt x="88" y="5"/>
                          </a:lnTo>
                          <a:lnTo>
                            <a:pt x="88" y="2"/>
                          </a:lnTo>
                          <a:lnTo>
                            <a:pt x="88" y="0"/>
                          </a:lnTo>
                          <a:lnTo>
                            <a:pt x="117" y="0"/>
                          </a:lnTo>
                          <a:lnTo>
                            <a:pt x="117" y="2"/>
                          </a:lnTo>
                          <a:lnTo>
                            <a:pt x="117" y="5"/>
                          </a:lnTo>
                          <a:lnTo>
                            <a:pt x="114" y="11"/>
                          </a:lnTo>
                          <a:lnTo>
                            <a:pt x="114" y="17"/>
                          </a:lnTo>
                          <a:lnTo>
                            <a:pt x="114" y="20"/>
                          </a:lnTo>
                          <a:lnTo>
                            <a:pt x="114" y="23"/>
                          </a:lnTo>
                          <a:lnTo>
                            <a:pt x="114" y="31"/>
                          </a:lnTo>
                          <a:lnTo>
                            <a:pt x="114" y="34"/>
                          </a:lnTo>
                          <a:lnTo>
                            <a:pt x="111" y="43"/>
                          </a:lnTo>
                          <a:lnTo>
                            <a:pt x="111" y="49"/>
                          </a:lnTo>
                          <a:lnTo>
                            <a:pt x="108" y="55"/>
                          </a:lnTo>
                          <a:lnTo>
                            <a:pt x="108" y="63"/>
                          </a:lnTo>
                          <a:lnTo>
                            <a:pt x="105" y="69"/>
                          </a:lnTo>
                          <a:lnTo>
                            <a:pt x="102" y="78"/>
                          </a:lnTo>
                          <a:lnTo>
                            <a:pt x="99" y="87"/>
                          </a:lnTo>
                          <a:lnTo>
                            <a:pt x="96" y="92"/>
                          </a:lnTo>
                          <a:lnTo>
                            <a:pt x="93" y="101"/>
                          </a:lnTo>
                          <a:lnTo>
                            <a:pt x="90" y="110"/>
                          </a:lnTo>
                          <a:lnTo>
                            <a:pt x="85" y="119"/>
                          </a:lnTo>
                          <a:lnTo>
                            <a:pt x="82" y="127"/>
                          </a:lnTo>
                          <a:lnTo>
                            <a:pt x="76" y="133"/>
                          </a:lnTo>
                          <a:lnTo>
                            <a:pt x="70" y="142"/>
                          </a:lnTo>
                          <a:lnTo>
                            <a:pt x="64" y="151"/>
                          </a:lnTo>
                          <a:lnTo>
                            <a:pt x="58" y="159"/>
                          </a:lnTo>
                          <a:lnTo>
                            <a:pt x="50" y="168"/>
                          </a:lnTo>
                          <a:lnTo>
                            <a:pt x="41" y="174"/>
                          </a:lnTo>
                          <a:lnTo>
                            <a:pt x="35" y="183"/>
                          </a:lnTo>
                          <a:lnTo>
                            <a:pt x="26" y="188"/>
                          </a:lnTo>
                          <a:lnTo>
                            <a:pt x="15" y="197"/>
                          </a:lnTo>
                          <a:lnTo>
                            <a:pt x="0" y="174"/>
                          </a:lnTo>
                          <a:close/>
                        </a:path>
                      </a:pathLst>
                    </a:custGeom>
                    <a:solidFill>
                      <a:srgbClr val="000000"/>
                    </a:solidFill>
                    <a:ln w="9525">
                      <a:noFill/>
                      <a:round/>
                      <a:headEnd/>
                      <a:tailEnd/>
                    </a:ln>
                  </p:spPr>
                  <p:txBody>
                    <a:bodyPr/>
                    <a:lstStyle/>
                    <a:p>
                      <a:endParaRPr lang="en-US"/>
                    </a:p>
                  </p:txBody>
                </p:sp>
                <p:sp>
                  <p:nvSpPr>
                    <p:cNvPr id="18996" name="Freeform 194"/>
                    <p:cNvSpPr>
                      <a:spLocks/>
                    </p:cNvSpPr>
                    <p:nvPr/>
                  </p:nvSpPr>
                  <p:spPr bwMode="auto">
                    <a:xfrm>
                      <a:off x="3686" y="2014"/>
                      <a:ext cx="447" cy="203"/>
                    </a:xfrm>
                    <a:custGeom>
                      <a:avLst/>
                      <a:gdLst>
                        <a:gd name="T0" fmla="*/ 0 w 447"/>
                        <a:gd name="T1" fmla="*/ 177 h 203"/>
                        <a:gd name="T2" fmla="*/ 41 w 447"/>
                        <a:gd name="T3" fmla="*/ 163 h 203"/>
                        <a:gd name="T4" fmla="*/ 79 w 447"/>
                        <a:gd name="T5" fmla="*/ 148 h 203"/>
                        <a:gd name="T6" fmla="*/ 117 w 447"/>
                        <a:gd name="T7" fmla="*/ 136 h 203"/>
                        <a:gd name="T8" fmla="*/ 152 w 447"/>
                        <a:gd name="T9" fmla="*/ 122 h 203"/>
                        <a:gd name="T10" fmla="*/ 187 w 447"/>
                        <a:gd name="T11" fmla="*/ 110 h 203"/>
                        <a:gd name="T12" fmla="*/ 219 w 447"/>
                        <a:gd name="T13" fmla="*/ 99 h 203"/>
                        <a:gd name="T14" fmla="*/ 248 w 447"/>
                        <a:gd name="T15" fmla="*/ 87 h 203"/>
                        <a:gd name="T16" fmla="*/ 277 w 447"/>
                        <a:gd name="T17" fmla="*/ 75 h 203"/>
                        <a:gd name="T18" fmla="*/ 304 w 447"/>
                        <a:gd name="T19" fmla="*/ 64 h 203"/>
                        <a:gd name="T20" fmla="*/ 327 w 447"/>
                        <a:gd name="T21" fmla="*/ 55 h 203"/>
                        <a:gd name="T22" fmla="*/ 350 w 447"/>
                        <a:gd name="T23" fmla="*/ 43 h 203"/>
                        <a:gd name="T24" fmla="*/ 371 w 447"/>
                        <a:gd name="T25" fmla="*/ 35 h 203"/>
                        <a:gd name="T26" fmla="*/ 388 w 447"/>
                        <a:gd name="T27" fmla="*/ 26 h 203"/>
                        <a:gd name="T28" fmla="*/ 406 w 447"/>
                        <a:gd name="T29" fmla="*/ 17 h 203"/>
                        <a:gd name="T30" fmla="*/ 420 w 447"/>
                        <a:gd name="T31" fmla="*/ 9 h 203"/>
                        <a:gd name="T32" fmla="*/ 432 w 447"/>
                        <a:gd name="T33" fmla="*/ 0 h 203"/>
                        <a:gd name="T34" fmla="*/ 441 w 447"/>
                        <a:gd name="T35" fmla="*/ 26 h 203"/>
                        <a:gd name="T36" fmla="*/ 426 w 447"/>
                        <a:gd name="T37" fmla="*/ 35 h 203"/>
                        <a:gd name="T38" fmla="*/ 412 w 447"/>
                        <a:gd name="T39" fmla="*/ 43 h 203"/>
                        <a:gd name="T40" fmla="*/ 391 w 447"/>
                        <a:gd name="T41" fmla="*/ 55 h 203"/>
                        <a:gd name="T42" fmla="*/ 371 w 447"/>
                        <a:gd name="T43" fmla="*/ 64 h 203"/>
                        <a:gd name="T44" fmla="*/ 350 w 447"/>
                        <a:gd name="T45" fmla="*/ 73 h 203"/>
                        <a:gd name="T46" fmla="*/ 327 w 447"/>
                        <a:gd name="T47" fmla="*/ 84 h 203"/>
                        <a:gd name="T48" fmla="*/ 301 w 447"/>
                        <a:gd name="T49" fmla="*/ 96 h 203"/>
                        <a:gd name="T50" fmla="*/ 271 w 447"/>
                        <a:gd name="T51" fmla="*/ 104 h 203"/>
                        <a:gd name="T52" fmla="*/ 245 w 447"/>
                        <a:gd name="T53" fmla="*/ 116 h 203"/>
                        <a:gd name="T54" fmla="*/ 213 w 447"/>
                        <a:gd name="T55" fmla="*/ 128 h 203"/>
                        <a:gd name="T56" fmla="*/ 181 w 447"/>
                        <a:gd name="T57" fmla="*/ 142 h 203"/>
                        <a:gd name="T58" fmla="*/ 146 w 447"/>
                        <a:gd name="T59" fmla="*/ 154 h 203"/>
                        <a:gd name="T60" fmla="*/ 108 w 447"/>
                        <a:gd name="T61" fmla="*/ 168 h 203"/>
                        <a:gd name="T62" fmla="*/ 70 w 447"/>
                        <a:gd name="T63" fmla="*/ 180 h 203"/>
                        <a:gd name="T64" fmla="*/ 29 w 447"/>
                        <a:gd name="T65" fmla="*/ 195 h 203"/>
                        <a:gd name="T66" fmla="*/ 0 w 447"/>
                        <a:gd name="T67" fmla="*/ 203 h 2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7"/>
                        <a:gd name="T103" fmla="*/ 0 h 203"/>
                        <a:gd name="T104" fmla="*/ 447 w 447"/>
                        <a:gd name="T105" fmla="*/ 203 h 2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7" h="203">
                          <a:moveTo>
                            <a:pt x="12" y="180"/>
                          </a:moveTo>
                          <a:lnTo>
                            <a:pt x="0" y="177"/>
                          </a:lnTo>
                          <a:lnTo>
                            <a:pt x="20" y="171"/>
                          </a:lnTo>
                          <a:lnTo>
                            <a:pt x="41" y="163"/>
                          </a:lnTo>
                          <a:lnTo>
                            <a:pt x="61" y="157"/>
                          </a:lnTo>
                          <a:lnTo>
                            <a:pt x="79" y="148"/>
                          </a:lnTo>
                          <a:lnTo>
                            <a:pt x="99" y="142"/>
                          </a:lnTo>
                          <a:lnTo>
                            <a:pt x="117" y="136"/>
                          </a:lnTo>
                          <a:lnTo>
                            <a:pt x="134" y="131"/>
                          </a:lnTo>
                          <a:lnTo>
                            <a:pt x="152" y="122"/>
                          </a:lnTo>
                          <a:lnTo>
                            <a:pt x="169" y="116"/>
                          </a:lnTo>
                          <a:lnTo>
                            <a:pt x="187" y="110"/>
                          </a:lnTo>
                          <a:lnTo>
                            <a:pt x="201" y="104"/>
                          </a:lnTo>
                          <a:lnTo>
                            <a:pt x="219" y="99"/>
                          </a:lnTo>
                          <a:lnTo>
                            <a:pt x="233" y="93"/>
                          </a:lnTo>
                          <a:lnTo>
                            <a:pt x="248" y="87"/>
                          </a:lnTo>
                          <a:lnTo>
                            <a:pt x="263" y="81"/>
                          </a:lnTo>
                          <a:lnTo>
                            <a:pt x="277" y="75"/>
                          </a:lnTo>
                          <a:lnTo>
                            <a:pt x="289" y="70"/>
                          </a:lnTo>
                          <a:lnTo>
                            <a:pt x="304" y="64"/>
                          </a:lnTo>
                          <a:lnTo>
                            <a:pt x="315" y="58"/>
                          </a:lnTo>
                          <a:lnTo>
                            <a:pt x="327" y="55"/>
                          </a:lnTo>
                          <a:lnTo>
                            <a:pt x="339" y="49"/>
                          </a:lnTo>
                          <a:lnTo>
                            <a:pt x="350" y="43"/>
                          </a:lnTo>
                          <a:lnTo>
                            <a:pt x="362" y="41"/>
                          </a:lnTo>
                          <a:lnTo>
                            <a:pt x="371" y="35"/>
                          </a:lnTo>
                          <a:lnTo>
                            <a:pt x="379" y="29"/>
                          </a:lnTo>
                          <a:lnTo>
                            <a:pt x="388" y="26"/>
                          </a:lnTo>
                          <a:lnTo>
                            <a:pt x="397" y="20"/>
                          </a:lnTo>
                          <a:lnTo>
                            <a:pt x="406" y="17"/>
                          </a:lnTo>
                          <a:lnTo>
                            <a:pt x="414" y="11"/>
                          </a:lnTo>
                          <a:lnTo>
                            <a:pt x="420" y="9"/>
                          </a:lnTo>
                          <a:lnTo>
                            <a:pt x="426" y="3"/>
                          </a:lnTo>
                          <a:lnTo>
                            <a:pt x="432" y="0"/>
                          </a:lnTo>
                          <a:lnTo>
                            <a:pt x="447" y="23"/>
                          </a:lnTo>
                          <a:lnTo>
                            <a:pt x="441" y="26"/>
                          </a:lnTo>
                          <a:lnTo>
                            <a:pt x="435" y="32"/>
                          </a:lnTo>
                          <a:lnTo>
                            <a:pt x="426" y="35"/>
                          </a:lnTo>
                          <a:lnTo>
                            <a:pt x="420" y="41"/>
                          </a:lnTo>
                          <a:lnTo>
                            <a:pt x="412" y="43"/>
                          </a:lnTo>
                          <a:lnTo>
                            <a:pt x="403" y="49"/>
                          </a:lnTo>
                          <a:lnTo>
                            <a:pt x="391" y="55"/>
                          </a:lnTo>
                          <a:lnTo>
                            <a:pt x="382" y="58"/>
                          </a:lnTo>
                          <a:lnTo>
                            <a:pt x="371" y="64"/>
                          </a:lnTo>
                          <a:lnTo>
                            <a:pt x="362" y="70"/>
                          </a:lnTo>
                          <a:lnTo>
                            <a:pt x="350" y="73"/>
                          </a:lnTo>
                          <a:lnTo>
                            <a:pt x="339" y="78"/>
                          </a:lnTo>
                          <a:lnTo>
                            <a:pt x="327" y="84"/>
                          </a:lnTo>
                          <a:lnTo>
                            <a:pt x="315" y="90"/>
                          </a:lnTo>
                          <a:lnTo>
                            <a:pt x="301" y="96"/>
                          </a:lnTo>
                          <a:lnTo>
                            <a:pt x="286" y="99"/>
                          </a:lnTo>
                          <a:lnTo>
                            <a:pt x="271" y="104"/>
                          </a:lnTo>
                          <a:lnTo>
                            <a:pt x="260" y="110"/>
                          </a:lnTo>
                          <a:lnTo>
                            <a:pt x="245" y="116"/>
                          </a:lnTo>
                          <a:lnTo>
                            <a:pt x="228" y="122"/>
                          </a:lnTo>
                          <a:lnTo>
                            <a:pt x="213" y="128"/>
                          </a:lnTo>
                          <a:lnTo>
                            <a:pt x="196" y="136"/>
                          </a:lnTo>
                          <a:lnTo>
                            <a:pt x="181" y="142"/>
                          </a:lnTo>
                          <a:lnTo>
                            <a:pt x="163" y="148"/>
                          </a:lnTo>
                          <a:lnTo>
                            <a:pt x="146" y="154"/>
                          </a:lnTo>
                          <a:lnTo>
                            <a:pt x="125" y="160"/>
                          </a:lnTo>
                          <a:lnTo>
                            <a:pt x="108" y="168"/>
                          </a:lnTo>
                          <a:lnTo>
                            <a:pt x="90" y="174"/>
                          </a:lnTo>
                          <a:lnTo>
                            <a:pt x="70" y="180"/>
                          </a:lnTo>
                          <a:lnTo>
                            <a:pt x="50" y="189"/>
                          </a:lnTo>
                          <a:lnTo>
                            <a:pt x="29" y="195"/>
                          </a:lnTo>
                          <a:lnTo>
                            <a:pt x="9" y="203"/>
                          </a:lnTo>
                          <a:lnTo>
                            <a:pt x="0" y="203"/>
                          </a:lnTo>
                          <a:lnTo>
                            <a:pt x="12" y="180"/>
                          </a:lnTo>
                          <a:close/>
                        </a:path>
                      </a:pathLst>
                    </a:custGeom>
                    <a:solidFill>
                      <a:srgbClr val="000000"/>
                    </a:solidFill>
                    <a:ln w="9525">
                      <a:noFill/>
                      <a:round/>
                      <a:headEnd/>
                      <a:tailEnd/>
                    </a:ln>
                  </p:spPr>
                  <p:txBody>
                    <a:bodyPr/>
                    <a:lstStyle/>
                    <a:p>
                      <a:endParaRPr lang="en-US"/>
                    </a:p>
                  </p:txBody>
                </p:sp>
                <p:sp>
                  <p:nvSpPr>
                    <p:cNvPr id="18997" name="Freeform 195"/>
                    <p:cNvSpPr>
                      <a:spLocks/>
                    </p:cNvSpPr>
                    <p:nvPr/>
                  </p:nvSpPr>
                  <p:spPr bwMode="auto">
                    <a:xfrm>
                      <a:off x="3654" y="2159"/>
                      <a:ext cx="44" cy="58"/>
                    </a:xfrm>
                    <a:custGeom>
                      <a:avLst/>
                      <a:gdLst>
                        <a:gd name="T0" fmla="*/ 20 w 44"/>
                        <a:gd name="T1" fmla="*/ 26 h 58"/>
                        <a:gd name="T2" fmla="*/ 23 w 44"/>
                        <a:gd name="T3" fmla="*/ 23 h 58"/>
                        <a:gd name="T4" fmla="*/ 26 w 44"/>
                        <a:gd name="T5" fmla="*/ 21 h 58"/>
                        <a:gd name="T6" fmla="*/ 26 w 44"/>
                        <a:gd name="T7" fmla="*/ 21 h 58"/>
                        <a:gd name="T8" fmla="*/ 26 w 44"/>
                        <a:gd name="T9" fmla="*/ 21 h 58"/>
                        <a:gd name="T10" fmla="*/ 29 w 44"/>
                        <a:gd name="T11" fmla="*/ 23 h 58"/>
                        <a:gd name="T12" fmla="*/ 35 w 44"/>
                        <a:gd name="T13" fmla="*/ 29 h 58"/>
                        <a:gd name="T14" fmla="*/ 38 w 44"/>
                        <a:gd name="T15" fmla="*/ 29 h 58"/>
                        <a:gd name="T16" fmla="*/ 44 w 44"/>
                        <a:gd name="T17" fmla="*/ 32 h 58"/>
                        <a:gd name="T18" fmla="*/ 44 w 44"/>
                        <a:gd name="T19" fmla="*/ 35 h 58"/>
                        <a:gd name="T20" fmla="*/ 32 w 44"/>
                        <a:gd name="T21" fmla="*/ 58 h 58"/>
                        <a:gd name="T22" fmla="*/ 29 w 44"/>
                        <a:gd name="T23" fmla="*/ 55 h 58"/>
                        <a:gd name="T24" fmla="*/ 26 w 44"/>
                        <a:gd name="T25" fmla="*/ 52 h 58"/>
                        <a:gd name="T26" fmla="*/ 17 w 44"/>
                        <a:gd name="T27" fmla="*/ 50 h 58"/>
                        <a:gd name="T28" fmla="*/ 12 w 44"/>
                        <a:gd name="T29" fmla="*/ 44 h 58"/>
                        <a:gd name="T30" fmla="*/ 6 w 44"/>
                        <a:gd name="T31" fmla="*/ 38 h 58"/>
                        <a:gd name="T32" fmla="*/ 0 w 44"/>
                        <a:gd name="T33" fmla="*/ 29 h 58"/>
                        <a:gd name="T34" fmla="*/ 0 w 44"/>
                        <a:gd name="T35" fmla="*/ 15 h 58"/>
                        <a:gd name="T36" fmla="*/ 6 w 44"/>
                        <a:gd name="T37" fmla="*/ 3 h 58"/>
                        <a:gd name="T38" fmla="*/ 12 w 44"/>
                        <a:gd name="T39" fmla="*/ 0 h 58"/>
                        <a:gd name="T40" fmla="*/ 20 w 44"/>
                        <a:gd name="T41" fmla="*/ 26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58"/>
                        <a:gd name="T65" fmla="*/ 44 w 44"/>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58">
                          <a:moveTo>
                            <a:pt x="20" y="26"/>
                          </a:moveTo>
                          <a:lnTo>
                            <a:pt x="23" y="23"/>
                          </a:lnTo>
                          <a:lnTo>
                            <a:pt x="26" y="21"/>
                          </a:lnTo>
                          <a:lnTo>
                            <a:pt x="29" y="23"/>
                          </a:lnTo>
                          <a:lnTo>
                            <a:pt x="35" y="29"/>
                          </a:lnTo>
                          <a:lnTo>
                            <a:pt x="38" y="29"/>
                          </a:lnTo>
                          <a:lnTo>
                            <a:pt x="44" y="32"/>
                          </a:lnTo>
                          <a:lnTo>
                            <a:pt x="44" y="35"/>
                          </a:lnTo>
                          <a:lnTo>
                            <a:pt x="32" y="58"/>
                          </a:lnTo>
                          <a:lnTo>
                            <a:pt x="29" y="55"/>
                          </a:lnTo>
                          <a:lnTo>
                            <a:pt x="26" y="52"/>
                          </a:lnTo>
                          <a:lnTo>
                            <a:pt x="17" y="50"/>
                          </a:lnTo>
                          <a:lnTo>
                            <a:pt x="12" y="44"/>
                          </a:lnTo>
                          <a:lnTo>
                            <a:pt x="6" y="38"/>
                          </a:lnTo>
                          <a:lnTo>
                            <a:pt x="0" y="29"/>
                          </a:lnTo>
                          <a:lnTo>
                            <a:pt x="0" y="15"/>
                          </a:lnTo>
                          <a:lnTo>
                            <a:pt x="6" y="3"/>
                          </a:lnTo>
                          <a:lnTo>
                            <a:pt x="12" y="0"/>
                          </a:lnTo>
                          <a:lnTo>
                            <a:pt x="20" y="26"/>
                          </a:lnTo>
                          <a:close/>
                        </a:path>
                      </a:pathLst>
                    </a:custGeom>
                    <a:solidFill>
                      <a:srgbClr val="000000"/>
                    </a:solidFill>
                    <a:ln w="9525">
                      <a:noFill/>
                      <a:round/>
                      <a:headEnd/>
                      <a:tailEnd/>
                    </a:ln>
                  </p:spPr>
                  <p:txBody>
                    <a:bodyPr/>
                    <a:lstStyle/>
                    <a:p>
                      <a:endParaRPr lang="en-US"/>
                    </a:p>
                  </p:txBody>
                </p:sp>
                <p:sp>
                  <p:nvSpPr>
                    <p:cNvPr id="18998" name="Freeform 196"/>
                    <p:cNvSpPr>
                      <a:spLocks/>
                    </p:cNvSpPr>
                    <p:nvPr/>
                  </p:nvSpPr>
                  <p:spPr bwMode="auto">
                    <a:xfrm>
                      <a:off x="3666" y="1840"/>
                      <a:ext cx="554" cy="366"/>
                    </a:xfrm>
                    <a:custGeom>
                      <a:avLst/>
                      <a:gdLst>
                        <a:gd name="T0" fmla="*/ 2 w 554"/>
                        <a:gd name="T1" fmla="*/ 331 h 366"/>
                        <a:gd name="T2" fmla="*/ 11 w 554"/>
                        <a:gd name="T3" fmla="*/ 331 h 366"/>
                        <a:gd name="T4" fmla="*/ 32 w 554"/>
                        <a:gd name="T5" fmla="*/ 322 h 366"/>
                        <a:gd name="T6" fmla="*/ 64 w 554"/>
                        <a:gd name="T7" fmla="*/ 310 h 366"/>
                        <a:gd name="T8" fmla="*/ 105 w 554"/>
                        <a:gd name="T9" fmla="*/ 299 h 366"/>
                        <a:gd name="T10" fmla="*/ 151 w 554"/>
                        <a:gd name="T11" fmla="*/ 281 h 366"/>
                        <a:gd name="T12" fmla="*/ 201 w 554"/>
                        <a:gd name="T13" fmla="*/ 264 h 366"/>
                        <a:gd name="T14" fmla="*/ 253 w 554"/>
                        <a:gd name="T15" fmla="*/ 244 h 366"/>
                        <a:gd name="T16" fmla="*/ 303 w 554"/>
                        <a:gd name="T17" fmla="*/ 223 h 366"/>
                        <a:gd name="T18" fmla="*/ 335 w 554"/>
                        <a:gd name="T19" fmla="*/ 212 h 366"/>
                        <a:gd name="T20" fmla="*/ 364 w 554"/>
                        <a:gd name="T21" fmla="*/ 197 h 366"/>
                        <a:gd name="T22" fmla="*/ 385 w 554"/>
                        <a:gd name="T23" fmla="*/ 183 h 366"/>
                        <a:gd name="T24" fmla="*/ 402 w 554"/>
                        <a:gd name="T25" fmla="*/ 168 h 366"/>
                        <a:gd name="T26" fmla="*/ 414 w 554"/>
                        <a:gd name="T27" fmla="*/ 151 h 366"/>
                        <a:gd name="T28" fmla="*/ 423 w 554"/>
                        <a:gd name="T29" fmla="*/ 133 h 366"/>
                        <a:gd name="T30" fmla="*/ 432 w 554"/>
                        <a:gd name="T31" fmla="*/ 113 h 366"/>
                        <a:gd name="T32" fmla="*/ 437 w 554"/>
                        <a:gd name="T33" fmla="*/ 90 h 366"/>
                        <a:gd name="T34" fmla="*/ 440 w 554"/>
                        <a:gd name="T35" fmla="*/ 81 h 366"/>
                        <a:gd name="T36" fmla="*/ 449 w 554"/>
                        <a:gd name="T37" fmla="*/ 69 h 366"/>
                        <a:gd name="T38" fmla="*/ 458 w 554"/>
                        <a:gd name="T39" fmla="*/ 58 h 366"/>
                        <a:gd name="T40" fmla="*/ 472 w 554"/>
                        <a:gd name="T41" fmla="*/ 46 h 366"/>
                        <a:gd name="T42" fmla="*/ 490 w 554"/>
                        <a:gd name="T43" fmla="*/ 31 h 366"/>
                        <a:gd name="T44" fmla="*/ 507 w 554"/>
                        <a:gd name="T45" fmla="*/ 20 h 366"/>
                        <a:gd name="T46" fmla="*/ 531 w 554"/>
                        <a:gd name="T47" fmla="*/ 8 h 366"/>
                        <a:gd name="T48" fmla="*/ 554 w 554"/>
                        <a:gd name="T49" fmla="*/ 0 h 366"/>
                        <a:gd name="T50" fmla="*/ 554 w 554"/>
                        <a:gd name="T51" fmla="*/ 5 h 366"/>
                        <a:gd name="T52" fmla="*/ 554 w 554"/>
                        <a:gd name="T53" fmla="*/ 17 h 366"/>
                        <a:gd name="T54" fmla="*/ 551 w 554"/>
                        <a:gd name="T55" fmla="*/ 40 h 366"/>
                        <a:gd name="T56" fmla="*/ 542 w 554"/>
                        <a:gd name="T57" fmla="*/ 66 h 366"/>
                        <a:gd name="T58" fmla="*/ 534 w 554"/>
                        <a:gd name="T59" fmla="*/ 95 h 366"/>
                        <a:gd name="T60" fmla="*/ 516 w 554"/>
                        <a:gd name="T61" fmla="*/ 127 h 366"/>
                        <a:gd name="T62" fmla="*/ 493 w 554"/>
                        <a:gd name="T63" fmla="*/ 156 h 366"/>
                        <a:gd name="T64" fmla="*/ 461 w 554"/>
                        <a:gd name="T65" fmla="*/ 185 h 366"/>
                        <a:gd name="T66" fmla="*/ 432 w 554"/>
                        <a:gd name="T67" fmla="*/ 203 h 366"/>
                        <a:gd name="T68" fmla="*/ 397 w 554"/>
                        <a:gd name="T69" fmla="*/ 220 h 366"/>
                        <a:gd name="T70" fmla="*/ 353 w 554"/>
                        <a:gd name="T71" fmla="*/ 241 h 366"/>
                        <a:gd name="T72" fmla="*/ 303 w 554"/>
                        <a:gd name="T73" fmla="*/ 261 h 366"/>
                        <a:gd name="T74" fmla="*/ 242 w 554"/>
                        <a:gd name="T75" fmla="*/ 284 h 366"/>
                        <a:gd name="T76" fmla="*/ 178 w 554"/>
                        <a:gd name="T77" fmla="*/ 310 h 366"/>
                        <a:gd name="T78" fmla="*/ 105 w 554"/>
                        <a:gd name="T79" fmla="*/ 337 h 366"/>
                        <a:gd name="T80" fmla="*/ 26 w 554"/>
                        <a:gd name="T81" fmla="*/ 366 h 366"/>
                        <a:gd name="T82" fmla="*/ 23 w 554"/>
                        <a:gd name="T83" fmla="*/ 363 h 366"/>
                        <a:gd name="T84" fmla="*/ 20 w 554"/>
                        <a:gd name="T85" fmla="*/ 360 h 366"/>
                        <a:gd name="T86" fmla="*/ 14 w 554"/>
                        <a:gd name="T87" fmla="*/ 357 h 366"/>
                        <a:gd name="T88" fmla="*/ 8 w 554"/>
                        <a:gd name="T89" fmla="*/ 354 h 366"/>
                        <a:gd name="T90" fmla="*/ 2 w 554"/>
                        <a:gd name="T91" fmla="*/ 348 h 366"/>
                        <a:gd name="T92" fmla="*/ 0 w 554"/>
                        <a:gd name="T93" fmla="*/ 342 h 366"/>
                        <a:gd name="T94" fmla="*/ 0 w 554"/>
                        <a:gd name="T95" fmla="*/ 337 h 366"/>
                        <a:gd name="T96" fmla="*/ 2 w 554"/>
                        <a:gd name="T97" fmla="*/ 331 h 3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4"/>
                        <a:gd name="T148" fmla="*/ 0 h 366"/>
                        <a:gd name="T149" fmla="*/ 554 w 554"/>
                        <a:gd name="T150" fmla="*/ 366 h 3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4" h="366">
                          <a:moveTo>
                            <a:pt x="2" y="331"/>
                          </a:moveTo>
                          <a:lnTo>
                            <a:pt x="11" y="331"/>
                          </a:lnTo>
                          <a:lnTo>
                            <a:pt x="32" y="322"/>
                          </a:lnTo>
                          <a:lnTo>
                            <a:pt x="64" y="310"/>
                          </a:lnTo>
                          <a:lnTo>
                            <a:pt x="105" y="299"/>
                          </a:lnTo>
                          <a:lnTo>
                            <a:pt x="151" y="281"/>
                          </a:lnTo>
                          <a:lnTo>
                            <a:pt x="201" y="264"/>
                          </a:lnTo>
                          <a:lnTo>
                            <a:pt x="253" y="244"/>
                          </a:lnTo>
                          <a:lnTo>
                            <a:pt x="303" y="223"/>
                          </a:lnTo>
                          <a:lnTo>
                            <a:pt x="335" y="212"/>
                          </a:lnTo>
                          <a:lnTo>
                            <a:pt x="364" y="197"/>
                          </a:lnTo>
                          <a:lnTo>
                            <a:pt x="385" y="183"/>
                          </a:lnTo>
                          <a:lnTo>
                            <a:pt x="402" y="168"/>
                          </a:lnTo>
                          <a:lnTo>
                            <a:pt x="414" y="151"/>
                          </a:lnTo>
                          <a:lnTo>
                            <a:pt x="423" y="133"/>
                          </a:lnTo>
                          <a:lnTo>
                            <a:pt x="432" y="113"/>
                          </a:lnTo>
                          <a:lnTo>
                            <a:pt x="437" y="90"/>
                          </a:lnTo>
                          <a:lnTo>
                            <a:pt x="440" y="81"/>
                          </a:lnTo>
                          <a:lnTo>
                            <a:pt x="449" y="69"/>
                          </a:lnTo>
                          <a:lnTo>
                            <a:pt x="458" y="58"/>
                          </a:lnTo>
                          <a:lnTo>
                            <a:pt x="472" y="46"/>
                          </a:lnTo>
                          <a:lnTo>
                            <a:pt x="490" y="31"/>
                          </a:lnTo>
                          <a:lnTo>
                            <a:pt x="507" y="20"/>
                          </a:lnTo>
                          <a:lnTo>
                            <a:pt x="531" y="8"/>
                          </a:lnTo>
                          <a:lnTo>
                            <a:pt x="554" y="0"/>
                          </a:lnTo>
                          <a:lnTo>
                            <a:pt x="554" y="5"/>
                          </a:lnTo>
                          <a:lnTo>
                            <a:pt x="554" y="17"/>
                          </a:lnTo>
                          <a:lnTo>
                            <a:pt x="551" y="40"/>
                          </a:lnTo>
                          <a:lnTo>
                            <a:pt x="542" y="66"/>
                          </a:lnTo>
                          <a:lnTo>
                            <a:pt x="534" y="95"/>
                          </a:lnTo>
                          <a:lnTo>
                            <a:pt x="516" y="127"/>
                          </a:lnTo>
                          <a:lnTo>
                            <a:pt x="493" y="156"/>
                          </a:lnTo>
                          <a:lnTo>
                            <a:pt x="461" y="185"/>
                          </a:lnTo>
                          <a:lnTo>
                            <a:pt x="432" y="203"/>
                          </a:lnTo>
                          <a:lnTo>
                            <a:pt x="397" y="220"/>
                          </a:lnTo>
                          <a:lnTo>
                            <a:pt x="353" y="241"/>
                          </a:lnTo>
                          <a:lnTo>
                            <a:pt x="303" y="261"/>
                          </a:lnTo>
                          <a:lnTo>
                            <a:pt x="242" y="284"/>
                          </a:lnTo>
                          <a:lnTo>
                            <a:pt x="178" y="310"/>
                          </a:lnTo>
                          <a:lnTo>
                            <a:pt x="105" y="337"/>
                          </a:lnTo>
                          <a:lnTo>
                            <a:pt x="26" y="366"/>
                          </a:lnTo>
                          <a:lnTo>
                            <a:pt x="23" y="363"/>
                          </a:lnTo>
                          <a:lnTo>
                            <a:pt x="20" y="360"/>
                          </a:lnTo>
                          <a:lnTo>
                            <a:pt x="14" y="357"/>
                          </a:lnTo>
                          <a:lnTo>
                            <a:pt x="8" y="354"/>
                          </a:lnTo>
                          <a:lnTo>
                            <a:pt x="2" y="348"/>
                          </a:lnTo>
                          <a:lnTo>
                            <a:pt x="0" y="342"/>
                          </a:lnTo>
                          <a:lnTo>
                            <a:pt x="0" y="337"/>
                          </a:lnTo>
                          <a:lnTo>
                            <a:pt x="2" y="331"/>
                          </a:lnTo>
                          <a:close/>
                        </a:path>
                      </a:pathLst>
                    </a:custGeom>
                    <a:solidFill>
                      <a:srgbClr val="FFFFFF"/>
                    </a:solidFill>
                    <a:ln w="9525">
                      <a:noFill/>
                      <a:round/>
                      <a:headEnd/>
                      <a:tailEnd/>
                    </a:ln>
                  </p:spPr>
                  <p:txBody>
                    <a:bodyPr/>
                    <a:lstStyle/>
                    <a:p>
                      <a:endParaRPr lang="en-US"/>
                    </a:p>
                  </p:txBody>
                </p:sp>
                <p:sp>
                  <p:nvSpPr>
                    <p:cNvPr id="18999" name="Freeform 197"/>
                    <p:cNvSpPr>
                      <a:spLocks/>
                    </p:cNvSpPr>
                    <p:nvPr/>
                  </p:nvSpPr>
                  <p:spPr bwMode="auto">
                    <a:xfrm>
                      <a:off x="3987" y="1840"/>
                      <a:ext cx="233" cy="217"/>
                    </a:xfrm>
                    <a:custGeom>
                      <a:avLst/>
                      <a:gdLst>
                        <a:gd name="T0" fmla="*/ 61 w 233"/>
                        <a:gd name="T1" fmla="*/ 191 h 217"/>
                        <a:gd name="T2" fmla="*/ 90 w 233"/>
                        <a:gd name="T3" fmla="*/ 174 h 217"/>
                        <a:gd name="T4" fmla="*/ 119 w 233"/>
                        <a:gd name="T5" fmla="*/ 148 h 217"/>
                        <a:gd name="T6" fmla="*/ 148 w 233"/>
                        <a:gd name="T7" fmla="*/ 119 h 217"/>
                        <a:gd name="T8" fmla="*/ 175 w 233"/>
                        <a:gd name="T9" fmla="*/ 84 h 217"/>
                        <a:gd name="T10" fmla="*/ 198 w 233"/>
                        <a:gd name="T11" fmla="*/ 52 h 217"/>
                        <a:gd name="T12" fmla="*/ 216 w 233"/>
                        <a:gd name="T13" fmla="*/ 26 h 217"/>
                        <a:gd name="T14" fmla="*/ 227 w 233"/>
                        <a:gd name="T15" fmla="*/ 8 h 217"/>
                        <a:gd name="T16" fmla="*/ 233 w 233"/>
                        <a:gd name="T17" fmla="*/ 0 h 217"/>
                        <a:gd name="T18" fmla="*/ 227 w 233"/>
                        <a:gd name="T19" fmla="*/ 2 h 217"/>
                        <a:gd name="T20" fmla="*/ 216 w 233"/>
                        <a:gd name="T21" fmla="*/ 5 h 217"/>
                        <a:gd name="T22" fmla="*/ 195 w 233"/>
                        <a:gd name="T23" fmla="*/ 14 h 217"/>
                        <a:gd name="T24" fmla="*/ 175 w 233"/>
                        <a:gd name="T25" fmla="*/ 26 h 217"/>
                        <a:gd name="T26" fmla="*/ 151 w 233"/>
                        <a:gd name="T27" fmla="*/ 43 h 217"/>
                        <a:gd name="T28" fmla="*/ 131 w 233"/>
                        <a:gd name="T29" fmla="*/ 63 h 217"/>
                        <a:gd name="T30" fmla="*/ 116 w 233"/>
                        <a:gd name="T31" fmla="*/ 90 h 217"/>
                        <a:gd name="T32" fmla="*/ 108 w 233"/>
                        <a:gd name="T33" fmla="*/ 122 h 217"/>
                        <a:gd name="T34" fmla="*/ 105 w 233"/>
                        <a:gd name="T35" fmla="*/ 124 h 217"/>
                        <a:gd name="T36" fmla="*/ 102 w 233"/>
                        <a:gd name="T37" fmla="*/ 130 h 217"/>
                        <a:gd name="T38" fmla="*/ 96 w 233"/>
                        <a:gd name="T39" fmla="*/ 142 h 217"/>
                        <a:gd name="T40" fmla="*/ 87 w 233"/>
                        <a:gd name="T41" fmla="*/ 156 h 217"/>
                        <a:gd name="T42" fmla="*/ 73 w 233"/>
                        <a:gd name="T43" fmla="*/ 174 h 217"/>
                        <a:gd name="T44" fmla="*/ 55 w 233"/>
                        <a:gd name="T45" fmla="*/ 188 h 217"/>
                        <a:gd name="T46" fmla="*/ 32 w 233"/>
                        <a:gd name="T47" fmla="*/ 206 h 217"/>
                        <a:gd name="T48" fmla="*/ 0 w 233"/>
                        <a:gd name="T49" fmla="*/ 217 h 217"/>
                        <a:gd name="T50" fmla="*/ 61 w 233"/>
                        <a:gd name="T51" fmla="*/ 191 h 2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3"/>
                        <a:gd name="T79" fmla="*/ 0 h 217"/>
                        <a:gd name="T80" fmla="*/ 233 w 233"/>
                        <a:gd name="T81" fmla="*/ 217 h 2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3" h="217">
                          <a:moveTo>
                            <a:pt x="61" y="191"/>
                          </a:moveTo>
                          <a:lnTo>
                            <a:pt x="90" y="174"/>
                          </a:lnTo>
                          <a:lnTo>
                            <a:pt x="119" y="148"/>
                          </a:lnTo>
                          <a:lnTo>
                            <a:pt x="148" y="119"/>
                          </a:lnTo>
                          <a:lnTo>
                            <a:pt x="175" y="84"/>
                          </a:lnTo>
                          <a:lnTo>
                            <a:pt x="198" y="52"/>
                          </a:lnTo>
                          <a:lnTo>
                            <a:pt x="216" y="26"/>
                          </a:lnTo>
                          <a:lnTo>
                            <a:pt x="227" y="8"/>
                          </a:lnTo>
                          <a:lnTo>
                            <a:pt x="233" y="0"/>
                          </a:lnTo>
                          <a:lnTo>
                            <a:pt x="227" y="2"/>
                          </a:lnTo>
                          <a:lnTo>
                            <a:pt x="216" y="5"/>
                          </a:lnTo>
                          <a:lnTo>
                            <a:pt x="195" y="14"/>
                          </a:lnTo>
                          <a:lnTo>
                            <a:pt x="175" y="26"/>
                          </a:lnTo>
                          <a:lnTo>
                            <a:pt x="151" y="43"/>
                          </a:lnTo>
                          <a:lnTo>
                            <a:pt x="131" y="63"/>
                          </a:lnTo>
                          <a:lnTo>
                            <a:pt x="116" y="90"/>
                          </a:lnTo>
                          <a:lnTo>
                            <a:pt x="108" y="122"/>
                          </a:lnTo>
                          <a:lnTo>
                            <a:pt x="105" y="124"/>
                          </a:lnTo>
                          <a:lnTo>
                            <a:pt x="102" y="130"/>
                          </a:lnTo>
                          <a:lnTo>
                            <a:pt x="96" y="142"/>
                          </a:lnTo>
                          <a:lnTo>
                            <a:pt x="87" y="156"/>
                          </a:lnTo>
                          <a:lnTo>
                            <a:pt x="73" y="174"/>
                          </a:lnTo>
                          <a:lnTo>
                            <a:pt x="55" y="188"/>
                          </a:lnTo>
                          <a:lnTo>
                            <a:pt x="32" y="206"/>
                          </a:lnTo>
                          <a:lnTo>
                            <a:pt x="0" y="217"/>
                          </a:lnTo>
                          <a:lnTo>
                            <a:pt x="61" y="191"/>
                          </a:lnTo>
                        </a:path>
                      </a:pathLst>
                    </a:custGeom>
                    <a:noFill/>
                    <a:ln w="14288">
                      <a:solidFill>
                        <a:srgbClr val="000000"/>
                      </a:solidFill>
                      <a:round/>
                      <a:headEnd/>
                      <a:tailEnd/>
                    </a:ln>
                  </p:spPr>
                  <p:txBody>
                    <a:bodyPr/>
                    <a:lstStyle/>
                    <a:p>
                      <a:endParaRPr lang="en-US"/>
                    </a:p>
                  </p:txBody>
                </p:sp>
                <p:sp>
                  <p:nvSpPr>
                    <p:cNvPr id="19000" name="Freeform 198"/>
                    <p:cNvSpPr>
                      <a:spLocks/>
                    </p:cNvSpPr>
                    <p:nvPr/>
                  </p:nvSpPr>
                  <p:spPr bwMode="auto">
                    <a:xfrm>
                      <a:off x="3987" y="1840"/>
                      <a:ext cx="233" cy="217"/>
                    </a:xfrm>
                    <a:custGeom>
                      <a:avLst/>
                      <a:gdLst>
                        <a:gd name="T0" fmla="*/ 61 w 233"/>
                        <a:gd name="T1" fmla="*/ 191 h 217"/>
                        <a:gd name="T2" fmla="*/ 90 w 233"/>
                        <a:gd name="T3" fmla="*/ 174 h 217"/>
                        <a:gd name="T4" fmla="*/ 119 w 233"/>
                        <a:gd name="T5" fmla="*/ 148 h 217"/>
                        <a:gd name="T6" fmla="*/ 148 w 233"/>
                        <a:gd name="T7" fmla="*/ 119 h 217"/>
                        <a:gd name="T8" fmla="*/ 175 w 233"/>
                        <a:gd name="T9" fmla="*/ 84 h 217"/>
                        <a:gd name="T10" fmla="*/ 198 w 233"/>
                        <a:gd name="T11" fmla="*/ 52 h 217"/>
                        <a:gd name="T12" fmla="*/ 216 w 233"/>
                        <a:gd name="T13" fmla="*/ 26 h 217"/>
                        <a:gd name="T14" fmla="*/ 227 w 233"/>
                        <a:gd name="T15" fmla="*/ 8 h 217"/>
                        <a:gd name="T16" fmla="*/ 233 w 233"/>
                        <a:gd name="T17" fmla="*/ 0 h 217"/>
                        <a:gd name="T18" fmla="*/ 227 w 233"/>
                        <a:gd name="T19" fmla="*/ 2 h 217"/>
                        <a:gd name="T20" fmla="*/ 216 w 233"/>
                        <a:gd name="T21" fmla="*/ 5 h 217"/>
                        <a:gd name="T22" fmla="*/ 195 w 233"/>
                        <a:gd name="T23" fmla="*/ 14 h 217"/>
                        <a:gd name="T24" fmla="*/ 175 w 233"/>
                        <a:gd name="T25" fmla="*/ 26 h 217"/>
                        <a:gd name="T26" fmla="*/ 151 w 233"/>
                        <a:gd name="T27" fmla="*/ 43 h 217"/>
                        <a:gd name="T28" fmla="*/ 131 w 233"/>
                        <a:gd name="T29" fmla="*/ 63 h 217"/>
                        <a:gd name="T30" fmla="*/ 116 w 233"/>
                        <a:gd name="T31" fmla="*/ 90 h 217"/>
                        <a:gd name="T32" fmla="*/ 108 w 233"/>
                        <a:gd name="T33" fmla="*/ 122 h 217"/>
                        <a:gd name="T34" fmla="*/ 105 w 233"/>
                        <a:gd name="T35" fmla="*/ 124 h 217"/>
                        <a:gd name="T36" fmla="*/ 102 w 233"/>
                        <a:gd name="T37" fmla="*/ 130 h 217"/>
                        <a:gd name="T38" fmla="*/ 96 w 233"/>
                        <a:gd name="T39" fmla="*/ 142 h 217"/>
                        <a:gd name="T40" fmla="*/ 87 w 233"/>
                        <a:gd name="T41" fmla="*/ 156 h 217"/>
                        <a:gd name="T42" fmla="*/ 73 w 233"/>
                        <a:gd name="T43" fmla="*/ 174 h 217"/>
                        <a:gd name="T44" fmla="*/ 55 w 233"/>
                        <a:gd name="T45" fmla="*/ 188 h 217"/>
                        <a:gd name="T46" fmla="*/ 32 w 233"/>
                        <a:gd name="T47" fmla="*/ 206 h 217"/>
                        <a:gd name="T48" fmla="*/ 0 w 233"/>
                        <a:gd name="T49" fmla="*/ 217 h 217"/>
                        <a:gd name="T50" fmla="*/ 61 w 233"/>
                        <a:gd name="T51" fmla="*/ 191 h 2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3"/>
                        <a:gd name="T79" fmla="*/ 0 h 217"/>
                        <a:gd name="T80" fmla="*/ 233 w 233"/>
                        <a:gd name="T81" fmla="*/ 217 h 2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3" h="217">
                          <a:moveTo>
                            <a:pt x="61" y="191"/>
                          </a:moveTo>
                          <a:lnTo>
                            <a:pt x="90" y="174"/>
                          </a:lnTo>
                          <a:lnTo>
                            <a:pt x="119" y="148"/>
                          </a:lnTo>
                          <a:lnTo>
                            <a:pt x="148" y="119"/>
                          </a:lnTo>
                          <a:lnTo>
                            <a:pt x="175" y="84"/>
                          </a:lnTo>
                          <a:lnTo>
                            <a:pt x="198" y="52"/>
                          </a:lnTo>
                          <a:lnTo>
                            <a:pt x="216" y="26"/>
                          </a:lnTo>
                          <a:lnTo>
                            <a:pt x="227" y="8"/>
                          </a:lnTo>
                          <a:lnTo>
                            <a:pt x="233" y="0"/>
                          </a:lnTo>
                          <a:lnTo>
                            <a:pt x="227" y="2"/>
                          </a:lnTo>
                          <a:lnTo>
                            <a:pt x="216" y="5"/>
                          </a:lnTo>
                          <a:lnTo>
                            <a:pt x="195" y="14"/>
                          </a:lnTo>
                          <a:lnTo>
                            <a:pt x="175" y="26"/>
                          </a:lnTo>
                          <a:lnTo>
                            <a:pt x="151" y="43"/>
                          </a:lnTo>
                          <a:lnTo>
                            <a:pt x="131" y="63"/>
                          </a:lnTo>
                          <a:lnTo>
                            <a:pt x="116" y="90"/>
                          </a:lnTo>
                          <a:lnTo>
                            <a:pt x="108" y="122"/>
                          </a:lnTo>
                          <a:lnTo>
                            <a:pt x="105" y="124"/>
                          </a:lnTo>
                          <a:lnTo>
                            <a:pt x="102" y="130"/>
                          </a:lnTo>
                          <a:lnTo>
                            <a:pt x="96" y="142"/>
                          </a:lnTo>
                          <a:lnTo>
                            <a:pt x="87" y="156"/>
                          </a:lnTo>
                          <a:lnTo>
                            <a:pt x="73" y="174"/>
                          </a:lnTo>
                          <a:lnTo>
                            <a:pt x="55" y="188"/>
                          </a:lnTo>
                          <a:lnTo>
                            <a:pt x="32" y="206"/>
                          </a:lnTo>
                          <a:lnTo>
                            <a:pt x="0" y="217"/>
                          </a:lnTo>
                          <a:lnTo>
                            <a:pt x="61" y="191"/>
                          </a:lnTo>
                          <a:close/>
                        </a:path>
                      </a:pathLst>
                    </a:custGeom>
                    <a:solidFill>
                      <a:srgbClr val="FFBA00"/>
                    </a:solidFill>
                    <a:ln w="9525">
                      <a:noFill/>
                      <a:round/>
                      <a:headEnd/>
                      <a:tailEnd/>
                    </a:ln>
                  </p:spPr>
                  <p:txBody>
                    <a:bodyPr/>
                    <a:lstStyle/>
                    <a:p>
                      <a:endParaRPr lang="en-US"/>
                    </a:p>
                  </p:txBody>
                </p:sp>
                <p:sp>
                  <p:nvSpPr>
                    <p:cNvPr id="19001" name="Freeform 199"/>
                    <p:cNvSpPr>
                      <a:spLocks/>
                    </p:cNvSpPr>
                    <p:nvPr/>
                  </p:nvSpPr>
                  <p:spPr bwMode="auto">
                    <a:xfrm>
                      <a:off x="4054" y="1964"/>
                      <a:ext cx="137" cy="111"/>
                    </a:xfrm>
                    <a:custGeom>
                      <a:avLst/>
                      <a:gdLst>
                        <a:gd name="T0" fmla="*/ 0 w 137"/>
                        <a:gd name="T1" fmla="*/ 85 h 111"/>
                        <a:gd name="T2" fmla="*/ 0 w 137"/>
                        <a:gd name="T3" fmla="*/ 85 h 111"/>
                        <a:gd name="T4" fmla="*/ 11 w 137"/>
                        <a:gd name="T5" fmla="*/ 82 h 111"/>
                        <a:gd name="T6" fmla="*/ 23 w 137"/>
                        <a:gd name="T7" fmla="*/ 73 h 111"/>
                        <a:gd name="T8" fmla="*/ 35 w 137"/>
                        <a:gd name="T9" fmla="*/ 67 h 111"/>
                        <a:gd name="T10" fmla="*/ 46 w 137"/>
                        <a:gd name="T11" fmla="*/ 61 h 111"/>
                        <a:gd name="T12" fmla="*/ 58 w 137"/>
                        <a:gd name="T13" fmla="*/ 56 h 111"/>
                        <a:gd name="T14" fmla="*/ 67 w 137"/>
                        <a:gd name="T15" fmla="*/ 47 h 111"/>
                        <a:gd name="T16" fmla="*/ 76 w 137"/>
                        <a:gd name="T17" fmla="*/ 41 h 111"/>
                        <a:gd name="T18" fmla="*/ 84 w 137"/>
                        <a:gd name="T19" fmla="*/ 32 h 111"/>
                        <a:gd name="T20" fmla="*/ 90 w 137"/>
                        <a:gd name="T21" fmla="*/ 27 h 111"/>
                        <a:gd name="T22" fmla="*/ 96 w 137"/>
                        <a:gd name="T23" fmla="*/ 21 h 111"/>
                        <a:gd name="T24" fmla="*/ 102 w 137"/>
                        <a:gd name="T25" fmla="*/ 15 h 111"/>
                        <a:gd name="T26" fmla="*/ 108 w 137"/>
                        <a:gd name="T27" fmla="*/ 9 h 111"/>
                        <a:gd name="T28" fmla="*/ 111 w 137"/>
                        <a:gd name="T29" fmla="*/ 6 h 111"/>
                        <a:gd name="T30" fmla="*/ 114 w 137"/>
                        <a:gd name="T31" fmla="*/ 3 h 111"/>
                        <a:gd name="T32" fmla="*/ 117 w 137"/>
                        <a:gd name="T33" fmla="*/ 0 h 111"/>
                        <a:gd name="T34" fmla="*/ 114 w 137"/>
                        <a:gd name="T35" fmla="*/ 0 h 111"/>
                        <a:gd name="T36" fmla="*/ 137 w 137"/>
                        <a:gd name="T37" fmla="*/ 18 h 111"/>
                        <a:gd name="T38" fmla="*/ 134 w 137"/>
                        <a:gd name="T39" fmla="*/ 18 h 111"/>
                        <a:gd name="T40" fmla="*/ 134 w 137"/>
                        <a:gd name="T41" fmla="*/ 21 h 111"/>
                        <a:gd name="T42" fmla="*/ 131 w 137"/>
                        <a:gd name="T43" fmla="*/ 24 h 111"/>
                        <a:gd name="T44" fmla="*/ 128 w 137"/>
                        <a:gd name="T45" fmla="*/ 27 h 111"/>
                        <a:gd name="T46" fmla="*/ 122 w 137"/>
                        <a:gd name="T47" fmla="*/ 32 h 111"/>
                        <a:gd name="T48" fmla="*/ 117 w 137"/>
                        <a:gd name="T49" fmla="*/ 38 h 111"/>
                        <a:gd name="T50" fmla="*/ 108 w 137"/>
                        <a:gd name="T51" fmla="*/ 47 h 111"/>
                        <a:gd name="T52" fmla="*/ 102 w 137"/>
                        <a:gd name="T53" fmla="*/ 53 h 111"/>
                        <a:gd name="T54" fmla="*/ 93 w 137"/>
                        <a:gd name="T55" fmla="*/ 61 h 111"/>
                        <a:gd name="T56" fmla="*/ 84 w 137"/>
                        <a:gd name="T57" fmla="*/ 67 h 111"/>
                        <a:gd name="T58" fmla="*/ 73 w 137"/>
                        <a:gd name="T59" fmla="*/ 76 h 111"/>
                        <a:gd name="T60" fmla="*/ 61 w 137"/>
                        <a:gd name="T61" fmla="*/ 85 h 111"/>
                        <a:gd name="T62" fmla="*/ 49 w 137"/>
                        <a:gd name="T63" fmla="*/ 91 h 111"/>
                        <a:gd name="T64" fmla="*/ 38 w 137"/>
                        <a:gd name="T65" fmla="*/ 99 h 111"/>
                        <a:gd name="T66" fmla="*/ 23 w 137"/>
                        <a:gd name="T67" fmla="*/ 105 h 111"/>
                        <a:gd name="T68" fmla="*/ 9 w 137"/>
                        <a:gd name="T69" fmla="*/ 111 h 111"/>
                        <a:gd name="T70" fmla="*/ 9 w 137"/>
                        <a:gd name="T71" fmla="*/ 111 h 111"/>
                        <a:gd name="T72" fmla="*/ 0 w 137"/>
                        <a:gd name="T73" fmla="*/ 85 h 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7"/>
                        <a:gd name="T112" fmla="*/ 0 h 111"/>
                        <a:gd name="T113" fmla="*/ 137 w 137"/>
                        <a:gd name="T114" fmla="*/ 111 h 1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7" h="111">
                          <a:moveTo>
                            <a:pt x="0" y="85"/>
                          </a:moveTo>
                          <a:lnTo>
                            <a:pt x="0" y="85"/>
                          </a:lnTo>
                          <a:lnTo>
                            <a:pt x="11" y="82"/>
                          </a:lnTo>
                          <a:lnTo>
                            <a:pt x="23" y="73"/>
                          </a:lnTo>
                          <a:lnTo>
                            <a:pt x="35" y="67"/>
                          </a:lnTo>
                          <a:lnTo>
                            <a:pt x="46" y="61"/>
                          </a:lnTo>
                          <a:lnTo>
                            <a:pt x="58" y="56"/>
                          </a:lnTo>
                          <a:lnTo>
                            <a:pt x="67" y="47"/>
                          </a:lnTo>
                          <a:lnTo>
                            <a:pt x="76" y="41"/>
                          </a:lnTo>
                          <a:lnTo>
                            <a:pt x="84" y="32"/>
                          </a:lnTo>
                          <a:lnTo>
                            <a:pt x="90" y="27"/>
                          </a:lnTo>
                          <a:lnTo>
                            <a:pt x="96" y="21"/>
                          </a:lnTo>
                          <a:lnTo>
                            <a:pt x="102" y="15"/>
                          </a:lnTo>
                          <a:lnTo>
                            <a:pt x="108" y="9"/>
                          </a:lnTo>
                          <a:lnTo>
                            <a:pt x="111" y="6"/>
                          </a:lnTo>
                          <a:lnTo>
                            <a:pt x="114" y="3"/>
                          </a:lnTo>
                          <a:lnTo>
                            <a:pt x="117" y="0"/>
                          </a:lnTo>
                          <a:lnTo>
                            <a:pt x="114" y="0"/>
                          </a:lnTo>
                          <a:lnTo>
                            <a:pt x="137" y="18"/>
                          </a:lnTo>
                          <a:lnTo>
                            <a:pt x="134" y="18"/>
                          </a:lnTo>
                          <a:lnTo>
                            <a:pt x="134" y="21"/>
                          </a:lnTo>
                          <a:lnTo>
                            <a:pt x="131" y="24"/>
                          </a:lnTo>
                          <a:lnTo>
                            <a:pt x="128" y="27"/>
                          </a:lnTo>
                          <a:lnTo>
                            <a:pt x="122" y="32"/>
                          </a:lnTo>
                          <a:lnTo>
                            <a:pt x="117" y="38"/>
                          </a:lnTo>
                          <a:lnTo>
                            <a:pt x="108" y="47"/>
                          </a:lnTo>
                          <a:lnTo>
                            <a:pt x="102" y="53"/>
                          </a:lnTo>
                          <a:lnTo>
                            <a:pt x="93" y="61"/>
                          </a:lnTo>
                          <a:lnTo>
                            <a:pt x="84" y="67"/>
                          </a:lnTo>
                          <a:lnTo>
                            <a:pt x="73" y="76"/>
                          </a:lnTo>
                          <a:lnTo>
                            <a:pt x="61" y="85"/>
                          </a:lnTo>
                          <a:lnTo>
                            <a:pt x="49" y="91"/>
                          </a:lnTo>
                          <a:lnTo>
                            <a:pt x="38" y="99"/>
                          </a:lnTo>
                          <a:lnTo>
                            <a:pt x="23" y="105"/>
                          </a:lnTo>
                          <a:lnTo>
                            <a:pt x="9" y="111"/>
                          </a:lnTo>
                          <a:lnTo>
                            <a:pt x="0" y="85"/>
                          </a:lnTo>
                          <a:close/>
                        </a:path>
                      </a:pathLst>
                    </a:custGeom>
                    <a:solidFill>
                      <a:srgbClr val="000000"/>
                    </a:solidFill>
                    <a:ln w="9525">
                      <a:noFill/>
                      <a:round/>
                      <a:headEnd/>
                      <a:tailEnd/>
                    </a:ln>
                  </p:spPr>
                  <p:txBody>
                    <a:bodyPr/>
                    <a:lstStyle/>
                    <a:p>
                      <a:endParaRPr lang="en-US"/>
                    </a:p>
                  </p:txBody>
                </p:sp>
                <p:sp>
                  <p:nvSpPr>
                    <p:cNvPr id="19002" name="Freeform 200"/>
                    <p:cNvSpPr>
                      <a:spLocks/>
                    </p:cNvSpPr>
                    <p:nvPr/>
                  </p:nvSpPr>
                  <p:spPr bwMode="auto">
                    <a:xfrm>
                      <a:off x="3847" y="2049"/>
                      <a:ext cx="216" cy="110"/>
                    </a:xfrm>
                    <a:custGeom>
                      <a:avLst/>
                      <a:gdLst>
                        <a:gd name="T0" fmla="*/ 0 w 216"/>
                        <a:gd name="T1" fmla="*/ 84 h 110"/>
                        <a:gd name="T2" fmla="*/ 8 w 216"/>
                        <a:gd name="T3" fmla="*/ 81 h 110"/>
                        <a:gd name="T4" fmla="*/ 20 w 216"/>
                        <a:gd name="T5" fmla="*/ 78 h 110"/>
                        <a:gd name="T6" fmla="*/ 32 w 216"/>
                        <a:gd name="T7" fmla="*/ 72 h 110"/>
                        <a:gd name="T8" fmla="*/ 46 w 216"/>
                        <a:gd name="T9" fmla="*/ 67 h 110"/>
                        <a:gd name="T10" fmla="*/ 61 w 216"/>
                        <a:gd name="T11" fmla="*/ 61 h 110"/>
                        <a:gd name="T12" fmla="*/ 78 w 216"/>
                        <a:gd name="T13" fmla="*/ 55 h 110"/>
                        <a:gd name="T14" fmla="*/ 96 w 216"/>
                        <a:gd name="T15" fmla="*/ 49 h 110"/>
                        <a:gd name="T16" fmla="*/ 113 w 216"/>
                        <a:gd name="T17" fmla="*/ 40 h 110"/>
                        <a:gd name="T18" fmla="*/ 128 w 216"/>
                        <a:gd name="T19" fmla="*/ 35 h 110"/>
                        <a:gd name="T20" fmla="*/ 145 w 216"/>
                        <a:gd name="T21" fmla="*/ 26 h 110"/>
                        <a:gd name="T22" fmla="*/ 160 w 216"/>
                        <a:gd name="T23" fmla="*/ 20 h 110"/>
                        <a:gd name="T24" fmla="*/ 175 w 216"/>
                        <a:gd name="T25" fmla="*/ 14 h 110"/>
                        <a:gd name="T26" fmla="*/ 186 w 216"/>
                        <a:gd name="T27" fmla="*/ 11 h 110"/>
                        <a:gd name="T28" fmla="*/ 195 w 216"/>
                        <a:gd name="T29" fmla="*/ 6 h 110"/>
                        <a:gd name="T30" fmla="*/ 201 w 216"/>
                        <a:gd name="T31" fmla="*/ 3 h 110"/>
                        <a:gd name="T32" fmla="*/ 207 w 216"/>
                        <a:gd name="T33" fmla="*/ 0 h 110"/>
                        <a:gd name="T34" fmla="*/ 216 w 216"/>
                        <a:gd name="T35" fmla="*/ 26 h 110"/>
                        <a:gd name="T36" fmla="*/ 210 w 216"/>
                        <a:gd name="T37" fmla="*/ 29 h 110"/>
                        <a:gd name="T38" fmla="*/ 201 w 216"/>
                        <a:gd name="T39" fmla="*/ 32 h 110"/>
                        <a:gd name="T40" fmla="*/ 189 w 216"/>
                        <a:gd name="T41" fmla="*/ 38 h 110"/>
                        <a:gd name="T42" fmla="*/ 178 w 216"/>
                        <a:gd name="T43" fmla="*/ 43 h 110"/>
                        <a:gd name="T44" fmla="*/ 163 w 216"/>
                        <a:gd name="T45" fmla="*/ 49 h 110"/>
                        <a:gd name="T46" fmla="*/ 148 w 216"/>
                        <a:gd name="T47" fmla="*/ 55 h 110"/>
                        <a:gd name="T48" fmla="*/ 131 w 216"/>
                        <a:gd name="T49" fmla="*/ 61 h 110"/>
                        <a:gd name="T50" fmla="*/ 113 w 216"/>
                        <a:gd name="T51" fmla="*/ 69 h 110"/>
                        <a:gd name="T52" fmla="*/ 96 w 216"/>
                        <a:gd name="T53" fmla="*/ 75 h 110"/>
                        <a:gd name="T54" fmla="*/ 81 w 216"/>
                        <a:gd name="T55" fmla="*/ 84 h 110"/>
                        <a:gd name="T56" fmla="*/ 64 w 216"/>
                        <a:gd name="T57" fmla="*/ 90 h 110"/>
                        <a:gd name="T58" fmla="*/ 49 w 216"/>
                        <a:gd name="T59" fmla="*/ 96 h 110"/>
                        <a:gd name="T60" fmla="*/ 35 w 216"/>
                        <a:gd name="T61" fmla="*/ 101 h 110"/>
                        <a:gd name="T62" fmla="*/ 23 w 216"/>
                        <a:gd name="T63" fmla="*/ 104 h 110"/>
                        <a:gd name="T64" fmla="*/ 14 w 216"/>
                        <a:gd name="T65" fmla="*/ 110 h 110"/>
                        <a:gd name="T66" fmla="*/ 8 w 216"/>
                        <a:gd name="T67" fmla="*/ 110 h 1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110"/>
                        <a:gd name="T104" fmla="*/ 216 w 216"/>
                        <a:gd name="T105" fmla="*/ 110 h 1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110">
                          <a:moveTo>
                            <a:pt x="0" y="84"/>
                          </a:moveTo>
                          <a:lnTo>
                            <a:pt x="0" y="84"/>
                          </a:lnTo>
                          <a:lnTo>
                            <a:pt x="2" y="84"/>
                          </a:lnTo>
                          <a:lnTo>
                            <a:pt x="8" y="81"/>
                          </a:lnTo>
                          <a:lnTo>
                            <a:pt x="14" y="81"/>
                          </a:lnTo>
                          <a:lnTo>
                            <a:pt x="20" y="78"/>
                          </a:lnTo>
                          <a:lnTo>
                            <a:pt x="26" y="75"/>
                          </a:lnTo>
                          <a:lnTo>
                            <a:pt x="32" y="72"/>
                          </a:lnTo>
                          <a:lnTo>
                            <a:pt x="37" y="69"/>
                          </a:lnTo>
                          <a:lnTo>
                            <a:pt x="46" y="67"/>
                          </a:lnTo>
                          <a:lnTo>
                            <a:pt x="52" y="64"/>
                          </a:lnTo>
                          <a:lnTo>
                            <a:pt x="61" y="61"/>
                          </a:lnTo>
                          <a:lnTo>
                            <a:pt x="70" y="58"/>
                          </a:lnTo>
                          <a:lnTo>
                            <a:pt x="78" y="55"/>
                          </a:lnTo>
                          <a:lnTo>
                            <a:pt x="87" y="52"/>
                          </a:lnTo>
                          <a:lnTo>
                            <a:pt x="96" y="49"/>
                          </a:lnTo>
                          <a:lnTo>
                            <a:pt x="105" y="43"/>
                          </a:lnTo>
                          <a:lnTo>
                            <a:pt x="113" y="40"/>
                          </a:lnTo>
                          <a:lnTo>
                            <a:pt x="122" y="38"/>
                          </a:lnTo>
                          <a:lnTo>
                            <a:pt x="128" y="35"/>
                          </a:lnTo>
                          <a:lnTo>
                            <a:pt x="137" y="32"/>
                          </a:lnTo>
                          <a:lnTo>
                            <a:pt x="145" y="26"/>
                          </a:lnTo>
                          <a:lnTo>
                            <a:pt x="154" y="23"/>
                          </a:lnTo>
                          <a:lnTo>
                            <a:pt x="160" y="20"/>
                          </a:lnTo>
                          <a:lnTo>
                            <a:pt x="169" y="17"/>
                          </a:lnTo>
                          <a:lnTo>
                            <a:pt x="175" y="14"/>
                          </a:lnTo>
                          <a:lnTo>
                            <a:pt x="180" y="11"/>
                          </a:lnTo>
                          <a:lnTo>
                            <a:pt x="186" y="11"/>
                          </a:lnTo>
                          <a:lnTo>
                            <a:pt x="192" y="8"/>
                          </a:lnTo>
                          <a:lnTo>
                            <a:pt x="195" y="6"/>
                          </a:lnTo>
                          <a:lnTo>
                            <a:pt x="198" y="6"/>
                          </a:lnTo>
                          <a:lnTo>
                            <a:pt x="201" y="3"/>
                          </a:lnTo>
                          <a:lnTo>
                            <a:pt x="204" y="3"/>
                          </a:lnTo>
                          <a:lnTo>
                            <a:pt x="207" y="0"/>
                          </a:lnTo>
                          <a:lnTo>
                            <a:pt x="216" y="26"/>
                          </a:lnTo>
                          <a:lnTo>
                            <a:pt x="213" y="26"/>
                          </a:lnTo>
                          <a:lnTo>
                            <a:pt x="210" y="29"/>
                          </a:lnTo>
                          <a:lnTo>
                            <a:pt x="207" y="29"/>
                          </a:lnTo>
                          <a:lnTo>
                            <a:pt x="201" y="32"/>
                          </a:lnTo>
                          <a:lnTo>
                            <a:pt x="198" y="35"/>
                          </a:lnTo>
                          <a:lnTo>
                            <a:pt x="189" y="38"/>
                          </a:lnTo>
                          <a:lnTo>
                            <a:pt x="183" y="40"/>
                          </a:lnTo>
                          <a:lnTo>
                            <a:pt x="178" y="43"/>
                          </a:lnTo>
                          <a:lnTo>
                            <a:pt x="172" y="46"/>
                          </a:lnTo>
                          <a:lnTo>
                            <a:pt x="163" y="49"/>
                          </a:lnTo>
                          <a:lnTo>
                            <a:pt x="157" y="52"/>
                          </a:lnTo>
                          <a:lnTo>
                            <a:pt x="148" y="55"/>
                          </a:lnTo>
                          <a:lnTo>
                            <a:pt x="140" y="58"/>
                          </a:lnTo>
                          <a:lnTo>
                            <a:pt x="131" y="61"/>
                          </a:lnTo>
                          <a:lnTo>
                            <a:pt x="122" y="67"/>
                          </a:lnTo>
                          <a:lnTo>
                            <a:pt x="113" y="69"/>
                          </a:lnTo>
                          <a:lnTo>
                            <a:pt x="105" y="72"/>
                          </a:lnTo>
                          <a:lnTo>
                            <a:pt x="96" y="75"/>
                          </a:lnTo>
                          <a:lnTo>
                            <a:pt x="90" y="78"/>
                          </a:lnTo>
                          <a:lnTo>
                            <a:pt x="81" y="84"/>
                          </a:lnTo>
                          <a:lnTo>
                            <a:pt x="72" y="87"/>
                          </a:lnTo>
                          <a:lnTo>
                            <a:pt x="64" y="90"/>
                          </a:lnTo>
                          <a:lnTo>
                            <a:pt x="55" y="93"/>
                          </a:lnTo>
                          <a:lnTo>
                            <a:pt x="49" y="96"/>
                          </a:lnTo>
                          <a:lnTo>
                            <a:pt x="40" y="99"/>
                          </a:lnTo>
                          <a:lnTo>
                            <a:pt x="35" y="101"/>
                          </a:lnTo>
                          <a:lnTo>
                            <a:pt x="29" y="104"/>
                          </a:lnTo>
                          <a:lnTo>
                            <a:pt x="23" y="104"/>
                          </a:lnTo>
                          <a:lnTo>
                            <a:pt x="17" y="107"/>
                          </a:lnTo>
                          <a:lnTo>
                            <a:pt x="14" y="110"/>
                          </a:lnTo>
                          <a:lnTo>
                            <a:pt x="8" y="110"/>
                          </a:lnTo>
                          <a:lnTo>
                            <a:pt x="0" y="84"/>
                          </a:lnTo>
                          <a:close/>
                        </a:path>
                      </a:pathLst>
                    </a:custGeom>
                    <a:solidFill>
                      <a:srgbClr val="000000"/>
                    </a:solidFill>
                    <a:ln w="9525">
                      <a:noFill/>
                      <a:round/>
                      <a:headEnd/>
                      <a:tailEnd/>
                    </a:ln>
                  </p:spPr>
                  <p:txBody>
                    <a:bodyPr/>
                    <a:lstStyle/>
                    <a:p>
                      <a:endParaRPr lang="en-US"/>
                    </a:p>
                  </p:txBody>
                </p:sp>
                <p:sp>
                  <p:nvSpPr>
                    <p:cNvPr id="19003" name="Freeform 201"/>
                    <p:cNvSpPr>
                      <a:spLocks/>
                    </p:cNvSpPr>
                    <p:nvPr/>
                  </p:nvSpPr>
                  <p:spPr bwMode="auto">
                    <a:xfrm>
                      <a:off x="3686" y="2133"/>
                      <a:ext cx="169" cy="84"/>
                    </a:xfrm>
                    <a:custGeom>
                      <a:avLst/>
                      <a:gdLst>
                        <a:gd name="T0" fmla="*/ 9 w 169"/>
                        <a:gd name="T1" fmla="*/ 58 h 84"/>
                        <a:gd name="T2" fmla="*/ 0 w 169"/>
                        <a:gd name="T3" fmla="*/ 58 h 84"/>
                        <a:gd name="T4" fmla="*/ 3 w 169"/>
                        <a:gd name="T5" fmla="*/ 58 h 84"/>
                        <a:gd name="T6" fmla="*/ 6 w 169"/>
                        <a:gd name="T7" fmla="*/ 55 h 84"/>
                        <a:gd name="T8" fmla="*/ 12 w 169"/>
                        <a:gd name="T9" fmla="*/ 55 h 84"/>
                        <a:gd name="T10" fmla="*/ 20 w 169"/>
                        <a:gd name="T11" fmla="*/ 52 h 84"/>
                        <a:gd name="T12" fmla="*/ 32 w 169"/>
                        <a:gd name="T13" fmla="*/ 47 h 84"/>
                        <a:gd name="T14" fmla="*/ 41 w 169"/>
                        <a:gd name="T15" fmla="*/ 44 h 84"/>
                        <a:gd name="T16" fmla="*/ 55 w 169"/>
                        <a:gd name="T17" fmla="*/ 38 h 84"/>
                        <a:gd name="T18" fmla="*/ 67 w 169"/>
                        <a:gd name="T19" fmla="*/ 35 h 84"/>
                        <a:gd name="T20" fmla="*/ 82 w 169"/>
                        <a:gd name="T21" fmla="*/ 29 h 84"/>
                        <a:gd name="T22" fmla="*/ 93 w 169"/>
                        <a:gd name="T23" fmla="*/ 23 h 84"/>
                        <a:gd name="T24" fmla="*/ 108 w 169"/>
                        <a:gd name="T25" fmla="*/ 20 h 84"/>
                        <a:gd name="T26" fmla="*/ 123 w 169"/>
                        <a:gd name="T27" fmla="*/ 15 h 84"/>
                        <a:gd name="T28" fmla="*/ 134 w 169"/>
                        <a:gd name="T29" fmla="*/ 12 h 84"/>
                        <a:gd name="T30" fmla="*/ 143 w 169"/>
                        <a:gd name="T31" fmla="*/ 6 h 84"/>
                        <a:gd name="T32" fmla="*/ 155 w 169"/>
                        <a:gd name="T33" fmla="*/ 3 h 84"/>
                        <a:gd name="T34" fmla="*/ 161 w 169"/>
                        <a:gd name="T35" fmla="*/ 0 h 84"/>
                        <a:gd name="T36" fmla="*/ 169 w 169"/>
                        <a:gd name="T37" fmla="*/ 26 h 84"/>
                        <a:gd name="T38" fmla="*/ 163 w 169"/>
                        <a:gd name="T39" fmla="*/ 29 h 84"/>
                        <a:gd name="T40" fmla="*/ 152 w 169"/>
                        <a:gd name="T41" fmla="*/ 32 h 84"/>
                        <a:gd name="T42" fmla="*/ 143 w 169"/>
                        <a:gd name="T43" fmla="*/ 35 h 84"/>
                        <a:gd name="T44" fmla="*/ 131 w 169"/>
                        <a:gd name="T45" fmla="*/ 41 h 84"/>
                        <a:gd name="T46" fmla="*/ 117 w 169"/>
                        <a:gd name="T47" fmla="*/ 44 h 84"/>
                        <a:gd name="T48" fmla="*/ 105 w 169"/>
                        <a:gd name="T49" fmla="*/ 49 h 84"/>
                        <a:gd name="T50" fmla="*/ 90 w 169"/>
                        <a:gd name="T51" fmla="*/ 55 h 84"/>
                        <a:gd name="T52" fmla="*/ 76 w 169"/>
                        <a:gd name="T53" fmla="*/ 61 h 84"/>
                        <a:gd name="T54" fmla="*/ 64 w 169"/>
                        <a:gd name="T55" fmla="*/ 64 h 84"/>
                        <a:gd name="T56" fmla="*/ 52 w 169"/>
                        <a:gd name="T57" fmla="*/ 70 h 84"/>
                        <a:gd name="T58" fmla="*/ 41 w 169"/>
                        <a:gd name="T59" fmla="*/ 73 h 84"/>
                        <a:gd name="T60" fmla="*/ 32 w 169"/>
                        <a:gd name="T61" fmla="*/ 76 h 84"/>
                        <a:gd name="T62" fmla="*/ 23 w 169"/>
                        <a:gd name="T63" fmla="*/ 78 h 84"/>
                        <a:gd name="T64" fmla="*/ 15 w 169"/>
                        <a:gd name="T65" fmla="*/ 81 h 84"/>
                        <a:gd name="T66" fmla="*/ 12 w 169"/>
                        <a:gd name="T67" fmla="*/ 84 h 84"/>
                        <a:gd name="T68" fmla="*/ 9 w 169"/>
                        <a:gd name="T69" fmla="*/ 84 h 84"/>
                        <a:gd name="T70" fmla="*/ 0 w 169"/>
                        <a:gd name="T71" fmla="*/ 84 h 84"/>
                        <a:gd name="T72" fmla="*/ 9 w 169"/>
                        <a:gd name="T73" fmla="*/ 58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9"/>
                        <a:gd name="T112" fmla="*/ 0 h 84"/>
                        <a:gd name="T113" fmla="*/ 169 w 169"/>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9" h="84">
                          <a:moveTo>
                            <a:pt x="9" y="58"/>
                          </a:moveTo>
                          <a:lnTo>
                            <a:pt x="0" y="58"/>
                          </a:lnTo>
                          <a:lnTo>
                            <a:pt x="3" y="58"/>
                          </a:lnTo>
                          <a:lnTo>
                            <a:pt x="6" y="55"/>
                          </a:lnTo>
                          <a:lnTo>
                            <a:pt x="12" y="55"/>
                          </a:lnTo>
                          <a:lnTo>
                            <a:pt x="20" y="52"/>
                          </a:lnTo>
                          <a:lnTo>
                            <a:pt x="32" y="47"/>
                          </a:lnTo>
                          <a:lnTo>
                            <a:pt x="41" y="44"/>
                          </a:lnTo>
                          <a:lnTo>
                            <a:pt x="55" y="38"/>
                          </a:lnTo>
                          <a:lnTo>
                            <a:pt x="67" y="35"/>
                          </a:lnTo>
                          <a:lnTo>
                            <a:pt x="82" y="29"/>
                          </a:lnTo>
                          <a:lnTo>
                            <a:pt x="93" y="23"/>
                          </a:lnTo>
                          <a:lnTo>
                            <a:pt x="108" y="20"/>
                          </a:lnTo>
                          <a:lnTo>
                            <a:pt x="123" y="15"/>
                          </a:lnTo>
                          <a:lnTo>
                            <a:pt x="134" y="12"/>
                          </a:lnTo>
                          <a:lnTo>
                            <a:pt x="143" y="6"/>
                          </a:lnTo>
                          <a:lnTo>
                            <a:pt x="155" y="3"/>
                          </a:lnTo>
                          <a:lnTo>
                            <a:pt x="161" y="0"/>
                          </a:lnTo>
                          <a:lnTo>
                            <a:pt x="169" y="26"/>
                          </a:lnTo>
                          <a:lnTo>
                            <a:pt x="163" y="29"/>
                          </a:lnTo>
                          <a:lnTo>
                            <a:pt x="152" y="32"/>
                          </a:lnTo>
                          <a:lnTo>
                            <a:pt x="143" y="35"/>
                          </a:lnTo>
                          <a:lnTo>
                            <a:pt x="131" y="41"/>
                          </a:lnTo>
                          <a:lnTo>
                            <a:pt x="117" y="44"/>
                          </a:lnTo>
                          <a:lnTo>
                            <a:pt x="105" y="49"/>
                          </a:lnTo>
                          <a:lnTo>
                            <a:pt x="90" y="55"/>
                          </a:lnTo>
                          <a:lnTo>
                            <a:pt x="76" y="61"/>
                          </a:lnTo>
                          <a:lnTo>
                            <a:pt x="64" y="64"/>
                          </a:lnTo>
                          <a:lnTo>
                            <a:pt x="52" y="70"/>
                          </a:lnTo>
                          <a:lnTo>
                            <a:pt x="41" y="73"/>
                          </a:lnTo>
                          <a:lnTo>
                            <a:pt x="32" y="76"/>
                          </a:lnTo>
                          <a:lnTo>
                            <a:pt x="23" y="78"/>
                          </a:lnTo>
                          <a:lnTo>
                            <a:pt x="15" y="81"/>
                          </a:lnTo>
                          <a:lnTo>
                            <a:pt x="12" y="84"/>
                          </a:lnTo>
                          <a:lnTo>
                            <a:pt x="9" y="84"/>
                          </a:lnTo>
                          <a:lnTo>
                            <a:pt x="0" y="84"/>
                          </a:lnTo>
                          <a:lnTo>
                            <a:pt x="9" y="58"/>
                          </a:lnTo>
                          <a:close/>
                        </a:path>
                      </a:pathLst>
                    </a:custGeom>
                    <a:solidFill>
                      <a:srgbClr val="000000"/>
                    </a:solidFill>
                    <a:ln w="9525">
                      <a:noFill/>
                      <a:round/>
                      <a:headEnd/>
                      <a:tailEnd/>
                    </a:ln>
                  </p:spPr>
                  <p:txBody>
                    <a:bodyPr/>
                    <a:lstStyle/>
                    <a:p>
                      <a:endParaRPr lang="en-US"/>
                    </a:p>
                  </p:txBody>
                </p:sp>
                <p:sp>
                  <p:nvSpPr>
                    <p:cNvPr id="19004" name="Freeform 202"/>
                    <p:cNvSpPr>
                      <a:spLocks/>
                    </p:cNvSpPr>
                    <p:nvPr/>
                  </p:nvSpPr>
                  <p:spPr bwMode="auto">
                    <a:xfrm>
                      <a:off x="3677" y="2188"/>
                      <a:ext cx="18" cy="29"/>
                    </a:xfrm>
                    <a:custGeom>
                      <a:avLst/>
                      <a:gdLst>
                        <a:gd name="T0" fmla="*/ 0 w 18"/>
                        <a:gd name="T1" fmla="*/ 23 h 29"/>
                        <a:gd name="T2" fmla="*/ 12 w 18"/>
                        <a:gd name="T3" fmla="*/ 0 h 29"/>
                        <a:gd name="T4" fmla="*/ 18 w 18"/>
                        <a:gd name="T5" fmla="*/ 3 h 29"/>
                        <a:gd name="T6" fmla="*/ 9 w 18"/>
                        <a:gd name="T7" fmla="*/ 29 h 29"/>
                        <a:gd name="T8" fmla="*/ 3 w 18"/>
                        <a:gd name="T9" fmla="*/ 26 h 29"/>
                        <a:gd name="T10" fmla="*/ 18 w 18"/>
                        <a:gd name="T11" fmla="*/ 3 h 29"/>
                        <a:gd name="T12" fmla="*/ 0 w 18"/>
                        <a:gd name="T13" fmla="*/ 23 h 29"/>
                        <a:gd name="T14" fmla="*/ 0 60000 65536"/>
                        <a:gd name="T15" fmla="*/ 0 60000 65536"/>
                        <a:gd name="T16" fmla="*/ 0 60000 65536"/>
                        <a:gd name="T17" fmla="*/ 0 60000 65536"/>
                        <a:gd name="T18" fmla="*/ 0 60000 65536"/>
                        <a:gd name="T19" fmla="*/ 0 60000 65536"/>
                        <a:gd name="T20" fmla="*/ 0 60000 65536"/>
                        <a:gd name="T21" fmla="*/ 0 w 18"/>
                        <a:gd name="T22" fmla="*/ 0 h 29"/>
                        <a:gd name="T23" fmla="*/ 18 w 1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9">
                          <a:moveTo>
                            <a:pt x="0" y="23"/>
                          </a:moveTo>
                          <a:lnTo>
                            <a:pt x="12" y="0"/>
                          </a:lnTo>
                          <a:lnTo>
                            <a:pt x="18" y="3"/>
                          </a:lnTo>
                          <a:lnTo>
                            <a:pt x="9" y="29"/>
                          </a:lnTo>
                          <a:lnTo>
                            <a:pt x="3" y="26"/>
                          </a:lnTo>
                          <a:lnTo>
                            <a:pt x="18" y="3"/>
                          </a:lnTo>
                          <a:lnTo>
                            <a:pt x="0" y="23"/>
                          </a:lnTo>
                          <a:close/>
                        </a:path>
                      </a:pathLst>
                    </a:custGeom>
                    <a:solidFill>
                      <a:srgbClr val="000000"/>
                    </a:solidFill>
                    <a:ln w="9525">
                      <a:noFill/>
                      <a:round/>
                      <a:headEnd/>
                      <a:tailEnd/>
                    </a:ln>
                  </p:spPr>
                  <p:txBody>
                    <a:bodyPr/>
                    <a:lstStyle/>
                    <a:p>
                      <a:endParaRPr lang="en-US"/>
                    </a:p>
                  </p:txBody>
                </p:sp>
                <p:sp>
                  <p:nvSpPr>
                    <p:cNvPr id="19005" name="Freeform 203"/>
                    <p:cNvSpPr>
                      <a:spLocks/>
                    </p:cNvSpPr>
                    <p:nvPr/>
                  </p:nvSpPr>
                  <p:spPr bwMode="auto">
                    <a:xfrm>
                      <a:off x="3677" y="2182"/>
                      <a:ext cx="38" cy="35"/>
                    </a:xfrm>
                    <a:custGeom>
                      <a:avLst/>
                      <a:gdLst>
                        <a:gd name="T0" fmla="*/ 38 w 38"/>
                        <a:gd name="T1" fmla="*/ 27 h 35"/>
                        <a:gd name="T2" fmla="*/ 38 w 38"/>
                        <a:gd name="T3" fmla="*/ 27 h 35"/>
                        <a:gd name="T4" fmla="*/ 29 w 38"/>
                        <a:gd name="T5" fmla="*/ 29 h 35"/>
                        <a:gd name="T6" fmla="*/ 24 w 38"/>
                        <a:gd name="T7" fmla="*/ 32 h 35"/>
                        <a:gd name="T8" fmla="*/ 18 w 38"/>
                        <a:gd name="T9" fmla="*/ 32 h 35"/>
                        <a:gd name="T10" fmla="*/ 15 w 38"/>
                        <a:gd name="T11" fmla="*/ 32 h 35"/>
                        <a:gd name="T12" fmla="*/ 12 w 38"/>
                        <a:gd name="T13" fmla="*/ 35 h 35"/>
                        <a:gd name="T14" fmla="*/ 9 w 38"/>
                        <a:gd name="T15" fmla="*/ 35 h 35"/>
                        <a:gd name="T16" fmla="*/ 9 w 38"/>
                        <a:gd name="T17" fmla="*/ 32 h 35"/>
                        <a:gd name="T18" fmla="*/ 0 w 38"/>
                        <a:gd name="T19" fmla="*/ 29 h 35"/>
                        <a:gd name="T20" fmla="*/ 18 w 38"/>
                        <a:gd name="T21" fmla="*/ 9 h 35"/>
                        <a:gd name="T22" fmla="*/ 9 w 38"/>
                        <a:gd name="T23" fmla="*/ 6 h 35"/>
                        <a:gd name="T24" fmla="*/ 9 w 38"/>
                        <a:gd name="T25" fmla="*/ 6 h 35"/>
                        <a:gd name="T26" fmla="*/ 12 w 38"/>
                        <a:gd name="T27" fmla="*/ 6 h 35"/>
                        <a:gd name="T28" fmla="*/ 12 w 38"/>
                        <a:gd name="T29" fmla="*/ 6 h 35"/>
                        <a:gd name="T30" fmla="*/ 12 w 38"/>
                        <a:gd name="T31" fmla="*/ 6 h 35"/>
                        <a:gd name="T32" fmla="*/ 18 w 38"/>
                        <a:gd name="T33" fmla="*/ 6 h 35"/>
                        <a:gd name="T34" fmla="*/ 24 w 38"/>
                        <a:gd name="T35" fmla="*/ 3 h 35"/>
                        <a:gd name="T36" fmla="*/ 29 w 38"/>
                        <a:gd name="T37" fmla="*/ 0 h 35"/>
                        <a:gd name="T38" fmla="*/ 29 w 38"/>
                        <a:gd name="T39" fmla="*/ 0 h 35"/>
                        <a:gd name="T40" fmla="*/ 38 w 38"/>
                        <a:gd name="T41" fmla="*/ 2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35"/>
                        <a:gd name="T65" fmla="*/ 38 w 38"/>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35">
                          <a:moveTo>
                            <a:pt x="38" y="27"/>
                          </a:moveTo>
                          <a:lnTo>
                            <a:pt x="38" y="27"/>
                          </a:lnTo>
                          <a:lnTo>
                            <a:pt x="29" y="29"/>
                          </a:lnTo>
                          <a:lnTo>
                            <a:pt x="24" y="32"/>
                          </a:lnTo>
                          <a:lnTo>
                            <a:pt x="18" y="32"/>
                          </a:lnTo>
                          <a:lnTo>
                            <a:pt x="15" y="32"/>
                          </a:lnTo>
                          <a:lnTo>
                            <a:pt x="12" y="35"/>
                          </a:lnTo>
                          <a:lnTo>
                            <a:pt x="9" y="35"/>
                          </a:lnTo>
                          <a:lnTo>
                            <a:pt x="9" y="32"/>
                          </a:lnTo>
                          <a:lnTo>
                            <a:pt x="0" y="29"/>
                          </a:lnTo>
                          <a:lnTo>
                            <a:pt x="18" y="9"/>
                          </a:lnTo>
                          <a:lnTo>
                            <a:pt x="9" y="6"/>
                          </a:lnTo>
                          <a:lnTo>
                            <a:pt x="12" y="6"/>
                          </a:lnTo>
                          <a:lnTo>
                            <a:pt x="18" y="6"/>
                          </a:lnTo>
                          <a:lnTo>
                            <a:pt x="24" y="3"/>
                          </a:lnTo>
                          <a:lnTo>
                            <a:pt x="29" y="0"/>
                          </a:lnTo>
                          <a:lnTo>
                            <a:pt x="38" y="27"/>
                          </a:lnTo>
                          <a:close/>
                        </a:path>
                      </a:pathLst>
                    </a:custGeom>
                    <a:solidFill>
                      <a:srgbClr val="000000"/>
                    </a:solidFill>
                    <a:ln w="9525">
                      <a:noFill/>
                      <a:round/>
                      <a:headEnd/>
                      <a:tailEnd/>
                    </a:ln>
                  </p:spPr>
                  <p:txBody>
                    <a:bodyPr/>
                    <a:lstStyle/>
                    <a:p>
                      <a:endParaRPr lang="en-US"/>
                    </a:p>
                  </p:txBody>
                </p:sp>
                <p:sp>
                  <p:nvSpPr>
                    <p:cNvPr id="19006" name="Freeform 204"/>
                    <p:cNvSpPr>
                      <a:spLocks/>
                    </p:cNvSpPr>
                    <p:nvPr/>
                  </p:nvSpPr>
                  <p:spPr bwMode="auto">
                    <a:xfrm>
                      <a:off x="3706" y="2116"/>
                      <a:ext cx="196" cy="93"/>
                    </a:xfrm>
                    <a:custGeom>
                      <a:avLst/>
                      <a:gdLst>
                        <a:gd name="T0" fmla="*/ 196 w 196"/>
                        <a:gd name="T1" fmla="*/ 26 h 93"/>
                        <a:gd name="T2" fmla="*/ 190 w 196"/>
                        <a:gd name="T3" fmla="*/ 29 h 93"/>
                        <a:gd name="T4" fmla="*/ 181 w 196"/>
                        <a:gd name="T5" fmla="*/ 32 h 93"/>
                        <a:gd name="T6" fmla="*/ 173 w 196"/>
                        <a:gd name="T7" fmla="*/ 34 h 93"/>
                        <a:gd name="T8" fmla="*/ 161 w 196"/>
                        <a:gd name="T9" fmla="*/ 40 h 93"/>
                        <a:gd name="T10" fmla="*/ 146 w 196"/>
                        <a:gd name="T11" fmla="*/ 43 h 93"/>
                        <a:gd name="T12" fmla="*/ 132 w 196"/>
                        <a:gd name="T13" fmla="*/ 49 h 93"/>
                        <a:gd name="T14" fmla="*/ 117 w 196"/>
                        <a:gd name="T15" fmla="*/ 55 h 93"/>
                        <a:gd name="T16" fmla="*/ 103 w 196"/>
                        <a:gd name="T17" fmla="*/ 61 h 93"/>
                        <a:gd name="T18" fmla="*/ 88 w 196"/>
                        <a:gd name="T19" fmla="*/ 66 h 93"/>
                        <a:gd name="T20" fmla="*/ 70 w 196"/>
                        <a:gd name="T21" fmla="*/ 69 h 93"/>
                        <a:gd name="T22" fmla="*/ 59 w 196"/>
                        <a:gd name="T23" fmla="*/ 75 h 93"/>
                        <a:gd name="T24" fmla="*/ 44 w 196"/>
                        <a:gd name="T25" fmla="*/ 81 h 93"/>
                        <a:gd name="T26" fmla="*/ 32 w 196"/>
                        <a:gd name="T27" fmla="*/ 84 h 93"/>
                        <a:gd name="T28" fmla="*/ 24 w 196"/>
                        <a:gd name="T29" fmla="*/ 90 h 93"/>
                        <a:gd name="T30" fmla="*/ 15 w 196"/>
                        <a:gd name="T31" fmla="*/ 93 h 93"/>
                        <a:gd name="T32" fmla="*/ 9 w 196"/>
                        <a:gd name="T33" fmla="*/ 93 h 93"/>
                        <a:gd name="T34" fmla="*/ 3 w 196"/>
                        <a:gd name="T35" fmla="*/ 66 h 93"/>
                        <a:gd name="T36" fmla="*/ 9 w 196"/>
                        <a:gd name="T37" fmla="*/ 64 h 93"/>
                        <a:gd name="T38" fmla="*/ 18 w 196"/>
                        <a:gd name="T39" fmla="*/ 61 h 93"/>
                        <a:gd name="T40" fmla="*/ 30 w 196"/>
                        <a:gd name="T41" fmla="*/ 58 h 93"/>
                        <a:gd name="T42" fmla="*/ 41 w 196"/>
                        <a:gd name="T43" fmla="*/ 52 h 93"/>
                        <a:gd name="T44" fmla="*/ 56 w 196"/>
                        <a:gd name="T45" fmla="*/ 49 h 93"/>
                        <a:gd name="T46" fmla="*/ 70 w 196"/>
                        <a:gd name="T47" fmla="*/ 43 h 93"/>
                        <a:gd name="T48" fmla="*/ 85 w 196"/>
                        <a:gd name="T49" fmla="*/ 37 h 93"/>
                        <a:gd name="T50" fmla="*/ 100 w 196"/>
                        <a:gd name="T51" fmla="*/ 32 h 93"/>
                        <a:gd name="T52" fmla="*/ 114 w 196"/>
                        <a:gd name="T53" fmla="*/ 26 h 93"/>
                        <a:gd name="T54" fmla="*/ 132 w 196"/>
                        <a:gd name="T55" fmla="*/ 23 h 93"/>
                        <a:gd name="T56" fmla="*/ 143 w 196"/>
                        <a:gd name="T57" fmla="*/ 17 h 93"/>
                        <a:gd name="T58" fmla="*/ 158 w 196"/>
                        <a:gd name="T59" fmla="*/ 11 h 93"/>
                        <a:gd name="T60" fmla="*/ 170 w 196"/>
                        <a:gd name="T61" fmla="*/ 8 h 93"/>
                        <a:gd name="T62" fmla="*/ 178 w 196"/>
                        <a:gd name="T63" fmla="*/ 5 h 93"/>
                        <a:gd name="T64" fmla="*/ 184 w 196"/>
                        <a:gd name="T65" fmla="*/ 2 h 93"/>
                        <a:gd name="T66" fmla="*/ 187 w 196"/>
                        <a:gd name="T67" fmla="*/ 0 h 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6"/>
                        <a:gd name="T103" fmla="*/ 0 h 93"/>
                        <a:gd name="T104" fmla="*/ 196 w 196"/>
                        <a:gd name="T105" fmla="*/ 93 h 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6" h="93">
                          <a:moveTo>
                            <a:pt x="196" y="26"/>
                          </a:moveTo>
                          <a:lnTo>
                            <a:pt x="196" y="26"/>
                          </a:lnTo>
                          <a:lnTo>
                            <a:pt x="190" y="29"/>
                          </a:lnTo>
                          <a:lnTo>
                            <a:pt x="187" y="29"/>
                          </a:lnTo>
                          <a:lnTo>
                            <a:pt x="181" y="32"/>
                          </a:lnTo>
                          <a:lnTo>
                            <a:pt x="178" y="32"/>
                          </a:lnTo>
                          <a:lnTo>
                            <a:pt x="173" y="34"/>
                          </a:lnTo>
                          <a:lnTo>
                            <a:pt x="167" y="37"/>
                          </a:lnTo>
                          <a:lnTo>
                            <a:pt x="161" y="40"/>
                          </a:lnTo>
                          <a:lnTo>
                            <a:pt x="152" y="40"/>
                          </a:lnTo>
                          <a:lnTo>
                            <a:pt x="146" y="43"/>
                          </a:lnTo>
                          <a:lnTo>
                            <a:pt x="141" y="46"/>
                          </a:lnTo>
                          <a:lnTo>
                            <a:pt x="132" y="49"/>
                          </a:lnTo>
                          <a:lnTo>
                            <a:pt x="126" y="52"/>
                          </a:lnTo>
                          <a:lnTo>
                            <a:pt x="117" y="55"/>
                          </a:lnTo>
                          <a:lnTo>
                            <a:pt x="108" y="58"/>
                          </a:lnTo>
                          <a:lnTo>
                            <a:pt x="103" y="61"/>
                          </a:lnTo>
                          <a:lnTo>
                            <a:pt x="94" y="64"/>
                          </a:lnTo>
                          <a:lnTo>
                            <a:pt x="88" y="66"/>
                          </a:lnTo>
                          <a:lnTo>
                            <a:pt x="79" y="69"/>
                          </a:lnTo>
                          <a:lnTo>
                            <a:pt x="70" y="69"/>
                          </a:lnTo>
                          <a:lnTo>
                            <a:pt x="65" y="72"/>
                          </a:lnTo>
                          <a:lnTo>
                            <a:pt x="59" y="75"/>
                          </a:lnTo>
                          <a:lnTo>
                            <a:pt x="50" y="78"/>
                          </a:lnTo>
                          <a:lnTo>
                            <a:pt x="44" y="81"/>
                          </a:lnTo>
                          <a:lnTo>
                            <a:pt x="38" y="84"/>
                          </a:lnTo>
                          <a:lnTo>
                            <a:pt x="32" y="84"/>
                          </a:lnTo>
                          <a:lnTo>
                            <a:pt x="27" y="87"/>
                          </a:lnTo>
                          <a:lnTo>
                            <a:pt x="24" y="90"/>
                          </a:lnTo>
                          <a:lnTo>
                            <a:pt x="18" y="90"/>
                          </a:lnTo>
                          <a:lnTo>
                            <a:pt x="15" y="93"/>
                          </a:lnTo>
                          <a:lnTo>
                            <a:pt x="12" y="93"/>
                          </a:lnTo>
                          <a:lnTo>
                            <a:pt x="9" y="93"/>
                          </a:lnTo>
                          <a:lnTo>
                            <a:pt x="0" y="66"/>
                          </a:lnTo>
                          <a:lnTo>
                            <a:pt x="3" y="66"/>
                          </a:lnTo>
                          <a:lnTo>
                            <a:pt x="6" y="66"/>
                          </a:lnTo>
                          <a:lnTo>
                            <a:pt x="9" y="64"/>
                          </a:lnTo>
                          <a:lnTo>
                            <a:pt x="15" y="64"/>
                          </a:lnTo>
                          <a:lnTo>
                            <a:pt x="18" y="61"/>
                          </a:lnTo>
                          <a:lnTo>
                            <a:pt x="24" y="61"/>
                          </a:lnTo>
                          <a:lnTo>
                            <a:pt x="30" y="58"/>
                          </a:lnTo>
                          <a:lnTo>
                            <a:pt x="35" y="55"/>
                          </a:lnTo>
                          <a:lnTo>
                            <a:pt x="41" y="52"/>
                          </a:lnTo>
                          <a:lnTo>
                            <a:pt x="47" y="52"/>
                          </a:lnTo>
                          <a:lnTo>
                            <a:pt x="56" y="49"/>
                          </a:lnTo>
                          <a:lnTo>
                            <a:pt x="62" y="46"/>
                          </a:lnTo>
                          <a:lnTo>
                            <a:pt x="70" y="43"/>
                          </a:lnTo>
                          <a:lnTo>
                            <a:pt x="76" y="40"/>
                          </a:lnTo>
                          <a:lnTo>
                            <a:pt x="85" y="37"/>
                          </a:lnTo>
                          <a:lnTo>
                            <a:pt x="94" y="34"/>
                          </a:lnTo>
                          <a:lnTo>
                            <a:pt x="100" y="32"/>
                          </a:lnTo>
                          <a:lnTo>
                            <a:pt x="108" y="29"/>
                          </a:lnTo>
                          <a:lnTo>
                            <a:pt x="114" y="26"/>
                          </a:lnTo>
                          <a:lnTo>
                            <a:pt x="123" y="23"/>
                          </a:lnTo>
                          <a:lnTo>
                            <a:pt x="132" y="23"/>
                          </a:lnTo>
                          <a:lnTo>
                            <a:pt x="138" y="20"/>
                          </a:lnTo>
                          <a:lnTo>
                            <a:pt x="143" y="17"/>
                          </a:lnTo>
                          <a:lnTo>
                            <a:pt x="152" y="14"/>
                          </a:lnTo>
                          <a:lnTo>
                            <a:pt x="158" y="11"/>
                          </a:lnTo>
                          <a:lnTo>
                            <a:pt x="164" y="8"/>
                          </a:lnTo>
                          <a:lnTo>
                            <a:pt x="170" y="8"/>
                          </a:lnTo>
                          <a:lnTo>
                            <a:pt x="173" y="5"/>
                          </a:lnTo>
                          <a:lnTo>
                            <a:pt x="178" y="5"/>
                          </a:lnTo>
                          <a:lnTo>
                            <a:pt x="181" y="2"/>
                          </a:lnTo>
                          <a:lnTo>
                            <a:pt x="184" y="2"/>
                          </a:lnTo>
                          <a:lnTo>
                            <a:pt x="187" y="0"/>
                          </a:lnTo>
                          <a:lnTo>
                            <a:pt x="196" y="26"/>
                          </a:lnTo>
                          <a:close/>
                        </a:path>
                      </a:pathLst>
                    </a:custGeom>
                    <a:solidFill>
                      <a:srgbClr val="000000"/>
                    </a:solidFill>
                    <a:ln w="9525">
                      <a:noFill/>
                      <a:round/>
                      <a:headEnd/>
                      <a:tailEnd/>
                    </a:ln>
                  </p:spPr>
                  <p:txBody>
                    <a:bodyPr/>
                    <a:lstStyle/>
                    <a:p>
                      <a:endParaRPr lang="en-US"/>
                    </a:p>
                  </p:txBody>
                </p:sp>
                <p:sp>
                  <p:nvSpPr>
                    <p:cNvPr id="19007" name="Freeform 205"/>
                    <p:cNvSpPr>
                      <a:spLocks/>
                    </p:cNvSpPr>
                    <p:nvPr/>
                  </p:nvSpPr>
                  <p:spPr bwMode="auto">
                    <a:xfrm>
                      <a:off x="3893" y="2095"/>
                      <a:ext cx="64" cy="47"/>
                    </a:xfrm>
                    <a:custGeom>
                      <a:avLst/>
                      <a:gdLst>
                        <a:gd name="T0" fmla="*/ 64 w 64"/>
                        <a:gd name="T1" fmla="*/ 26 h 47"/>
                        <a:gd name="T2" fmla="*/ 62 w 64"/>
                        <a:gd name="T3" fmla="*/ 26 h 47"/>
                        <a:gd name="T4" fmla="*/ 62 w 64"/>
                        <a:gd name="T5" fmla="*/ 26 h 47"/>
                        <a:gd name="T6" fmla="*/ 62 w 64"/>
                        <a:gd name="T7" fmla="*/ 26 h 47"/>
                        <a:gd name="T8" fmla="*/ 59 w 64"/>
                        <a:gd name="T9" fmla="*/ 29 h 47"/>
                        <a:gd name="T10" fmla="*/ 53 w 64"/>
                        <a:gd name="T11" fmla="*/ 29 h 47"/>
                        <a:gd name="T12" fmla="*/ 53 w 64"/>
                        <a:gd name="T13" fmla="*/ 29 h 47"/>
                        <a:gd name="T14" fmla="*/ 50 w 64"/>
                        <a:gd name="T15" fmla="*/ 32 h 47"/>
                        <a:gd name="T16" fmla="*/ 47 w 64"/>
                        <a:gd name="T17" fmla="*/ 32 h 47"/>
                        <a:gd name="T18" fmla="*/ 44 w 64"/>
                        <a:gd name="T19" fmla="*/ 35 h 47"/>
                        <a:gd name="T20" fmla="*/ 41 w 64"/>
                        <a:gd name="T21" fmla="*/ 35 h 47"/>
                        <a:gd name="T22" fmla="*/ 35 w 64"/>
                        <a:gd name="T23" fmla="*/ 38 h 47"/>
                        <a:gd name="T24" fmla="*/ 32 w 64"/>
                        <a:gd name="T25" fmla="*/ 38 h 47"/>
                        <a:gd name="T26" fmla="*/ 26 w 64"/>
                        <a:gd name="T27" fmla="*/ 41 h 47"/>
                        <a:gd name="T28" fmla="*/ 24 w 64"/>
                        <a:gd name="T29" fmla="*/ 41 h 47"/>
                        <a:gd name="T30" fmla="*/ 18 w 64"/>
                        <a:gd name="T31" fmla="*/ 44 h 47"/>
                        <a:gd name="T32" fmla="*/ 15 w 64"/>
                        <a:gd name="T33" fmla="*/ 47 h 47"/>
                        <a:gd name="T34" fmla="*/ 9 w 64"/>
                        <a:gd name="T35" fmla="*/ 47 h 47"/>
                        <a:gd name="T36" fmla="*/ 0 w 64"/>
                        <a:gd name="T37" fmla="*/ 21 h 47"/>
                        <a:gd name="T38" fmla="*/ 6 w 64"/>
                        <a:gd name="T39" fmla="*/ 21 h 47"/>
                        <a:gd name="T40" fmla="*/ 9 w 64"/>
                        <a:gd name="T41" fmla="*/ 18 h 47"/>
                        <a:gd name="T42" fmla="*/ 15 w 64"/>
                        <a:gd name="T43" fmla="*/ 18 h 47"/>
                        <a:gd name="T44" fmla="*/ 18 w 64"/>
                        <a:gd name="T45" fmla="*/ 15 h 47"/>
                        <a:gd name="T46" fmla="*/ 24 w 64"/>
                        <a:gd name="T47" fmla="*/ 15 h 47"/>
                        <a:gd name="T48" fmla="*/ 26 w 64"/>
                        <a:gd name="T49" fmla="*/ 12 h 47"/>
                        <a:gd name="T50" fmla="*/ 29 w 64"/>
                        <a:gd name="T51" fmla="*/ 12 h 47"/>
                        <a:gd name="T52" fmla="*/ 35 w 64"/>
                        <a:gd name="T53" fmla="*/ 9 h 47"/>
                        <a:gd name="T54" fmla="*/ 38 w 64"/>
                        <a:gd name="T55" fmla="*/ 9 h 47"/>
                        <a:gd name="T56" fmla="*/ 38 w 64"/>
                        <a:gd name="T57" fmla="*/ 6 h 47"/>
                        <a:gd name="T58" fmla="*/ 41 w 64"/>
                        <a:gd name="T59" fmla="*/ 6 h 47"/>
                        <a:gd name="T60" fmla="*/ 47 w 64"/>
                        <a:gd name="T61" fmla="*/ 3 h 47"/>
                        <a:gd name="T62" fmla="*/ 47 w 64"/>
                        <a:gd name="T63" fmla="*/ 3 h 47"/>
                        <a:gd name="T64" fmla="*/ 47 w 64"/>
                        <a:gd name="T65" fmla="*/ 3 h 47"/>
                        <a:gd name="T66" fmla="*/ 50 w 64"/>
                        <a:gd name="T67" fmla="*/ 3 h 47"/>
                        <a:gd name="T68" fmla="*/ 53 w 64"/>
                        <a:gd name="T69" fmla="*/ 0 h 47"/>
                        <a:gd name="T70" fmla="*/ 50 w 64"/>
                        <a:gd name="T71" fmla="*/ 3 h 47"/>
                        <a:gd name="T72" fmla="*/ 64 w 64"/>
                        <a:gd name="T73" fmla="*/ 26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47"/>
                        <a:gd name="T113" fmla="*/ 64 w 64"/>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47">
                          <a:moveTo>
                            <a:pt x="64" y="26"/>
                          </a:moveTo>
                          <a:lnTo>
                            <a:pt x="62" y="26"/>
                          </a:lnTo>
                          <a:lnTo>
                            <a:pt x="59" y="29"/>
                          </a:lnTo>
                          <a:lnTo>
                            <a:pt x="53" y="29"/>
                          </a:lnTo>
                          <a:lnTo>
                            <a:pt x="50" y="32"/>
                          </a:lnTo>
                          <a:lnTo>
                            <a:pt x="47" y="32"/>
                          </a:lnTo>
                          <a:lnTo>
                            <a:pt x="44" y="35"/>
                          </a:lnTo>
                          <a:lnTo>
                            <a:pt x="41" y="35"/>
                          </a:lnTo>
                          <a:lnTo>
                            <a:pt x="35" y="38"/>
                          </a:lnTo>
                          <a:lnTo>
                            <a:pt x="32" y="38"/>
                          </a:lnTo>
                          <a:lnTo>
                            <a:pt x="26" y="41"/>
                          </a:lnTo>
                          <a:lnTo>
                            <a:pt x="24" y="41"/>
                          </a:lnTo>
                          <a:lnTo>
                            <a:pt x="18" y="44"/>
                          </a:lnTo>
                          <a:lnTo>
                            <a:pt x="15" y="47"/>
                          </a:lnTo>
                          <a:lnTo>
                            <a:pt x="9" y="47"/>
                          </a:lnTo>
                          <a:lnTo>
                            <a:pt x="0" y="21"/>
                          </a:lnTo>
                          <a:lnTo>
                            <a:pt x="6" y="21"/>
                          </a:lnTo>
                          <a:lnTo>
                            <a:pt x="9" y="18"/>
                          </a:lnTo>
                          <a:lnTo>
                            <a:pt x="15" y="18"/>
                          </a:lnTo>
                          <a:lnTo>
                            <a:pt x="18" y="15"/>
                          </a:lnTo>
                          <a:lnTo>
                            <a:pt x="24" y="15"/>
                          </a:lnTo>
                          <a:lnTo>
                            <a:pt x="26" y="12"/>
                          </a:lnTo>
                          <a:lnTo>
                            <a:pt x="29" y="12"/>
                          </a:lnTo>
                          <a:lnTo>
                            <a:pt x="35" y="9"/>
                          </a:lnTo>
                          <a:lnTo>
                            <a:pt x="38" y="9"/>
                          </a:lnTo>
                          <a:lnTo>
                            <a:pt x="38" y="6"/>
                          </a:lnTo>
                          <a:lnTo>
                            <a:pt x="41" y="6"/>
                          </a:lnTo>
                          <a:lnTo>
                            <a:pt x="47" y="3"/>
                          </a:lnTo>
                          <a:lnTo>
                            <a:pt x="50" y="3"/>
                          </a:lnTo>
                          <a:lnTo>
                            <a:pt x="53" y="0"/>
                          </a:lnTo>
                          <a:lnTo>
                            <a:pt x="50" y="3"/>
                          </a:lnTo>
                          <a:lnTo>
                            <a:pt x="64" y="26"/>
                          </a:lnTo>
                          <a:close/>
                        </a:path>
                      </a:pathLst>
                    </a:custGeom>
                    <a:solidFill>
                      <a:srgbClr val="000000"/>
                    </a:solidFill>
                    <a:ln w="9525">
                      <a:noFill/>
                      <a:round/>
                      <a:headEnd/>
                      <a:tailEnd/>
                    </a:ln>
                  </p:spPr>
                  <p:txBody>
                    <a:bodyPr/>
                    <a:lstStyle/>
                    <a:p>
                      <a:endParaRPr lang="en-US"/>
                    </a:p>
                  </p:txBody>
                </p:sp>
                <p:sp>
                  <p:nvSpPr>
                    <p:cNvPr id="19008" name="Freeform 206"/>
                    <p:cNvSpPr>
                      <a:spLocks/>
                    </p:cNvSpPr>
                    <p:nvPr/>
                  </p:nvSpPr>
                  <p:spPr bwMode="auto">
                    <a:xfrm>
                      <a:off x="3943" y="2081"/>
                      <a:ext cx="47" cy="40"/>
                    </a:xfrm>
                    <a:custGeom>
                      <a:avLst/>
                      <a:gdLst>
                        <a:gd name="T0" fmla="*/ 47 w 47"/>
                        <a:gd name="T1" fmla="*/ 26 h 40"/>
                        <a:gd name="T2" fmla="*/ 47 w 47"/>
                        <a:gd name="T3" fmla="*/ 26 h 40"/>
                        <a:gd name="T4" fmla="*/ 44 w 47"/>
                        <a:gd name="T5" fmla="*/ 26 h 40"/>
                        <a:gd name="T6" fmla="*/ 38 w 47"/>
                        <a:gd name="T7" fmla="*/ 29 h 40"/>
                        <a:gd name="T8" fmla="*/ 35 w 47"/>
                        <a:gd name="T9" fmla="*/ 29 h 40"/>
                        <a:gd name="T10" fmla="*/ 29 w 47"/>
                        <a:gd name="T11" fmla="*/ 32 h 40"/>
                        <a:gd name="T12" fmla="*/ 26 w 47"/>
                        <a:gd name="T13" fmla="*/ 35 h 40"/>
                        <a:gd name="T14" fmla="*/ 20 w 47"/>
                        <a:gd name="T15" fmla="*/ 37 h 40"/>
                        <a:gd name="T16" fmla="*/ 17 w 47"/>
                        <a:gd name="T17" fmla="*/ 37 h 40"/>
                        <a:gd name="T18" fmla="*/ 14 w 47"/>
                        <a:gd name="T19" fmla="*/ 40 h 40"/>
                        <a:gd name="T20" fmla="*/ 0 w 47"/>
                        <a:gd name="T21" fmla="*/ 17 h 40"/>
                        <a:gd name="T22" fmla="*/ 3 w 47"/>
                        <a:gd name="T23" fmla="*/ 14 h 40"/>
                        <a:gd name="T24" fmla="*/ 9 w 47"/>
                        <a:gd name="T25" fmla="*/ 11 h 40"/>
                        <a:gd name="T26" fmla="*/ 12 w 47"/>
                        <a:gd name="T27" fmla="*/ 11 h 40"/>
                        <a:gd name="T28" fmla="*/ 17 w 47"/>
                        <a:gd name="T29" fmla="*/ 8 h 40"/>
                        <a:gd name="T30" fmla="*/ 23 w 47"/>
                        <a:gd name="T31" fmla="*/ 6 h 40"/>
                        <a:gd name="T32" fmla="*/ 29 w 47"/>
                        <a:gd name="T33" fmla="*/ 3 h 40"/>
                        <a:gd name="T34" fmla="*/ 32 w 47"/>
                        <a:gd name="T35" fmla="*/ 3 h 40"/>
                        <a:gd name="T36" fmla="*/ 38 w 47"/>
                        <a:gd name="T37" fmla="*/ 0 h 40"/>
                        <a:gd name="T38" fmla="*/ 38 w 47"/>
                        <a:gd name="T39" fmla="*/ 0 h 40"/>
                        <a:gd name="T40" fmla="*/ 47 w 47"/>
                        <a:gd name="T41" fmla="*/ 26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40"/>
                        <a:gd name="T65" fmla="*/ 47 w 47"/>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40">
                          <a:moveTo>
                            <a:pt x="47" y="26"/>
                          </a:moveTo>
                          <a:lnTo>
                            <a:pt x="47" y="26"/>
                          </a:lnTo>
                          <a:lnTo>
                            <a:pt x="44" y="26"/>
                          </a:lnTo>
                          <a:lnTo>
                            <a:pt x="38" y="29"/>
                          </a:lnTo>
                          <a:lnTo>
                            <a:pt x="35" y="29"/>
                          </a:lnTo>
                          <a:lnTo>
                            <a:pt x="29" y="32"/>
                          </a:lnTo>
                          <a:lnTo>
                            <a:pt x="26" y="35"/>
                          </a:lnTo>
                          <a:lnTo>
                            <a:pt x="20" y="37"/>
                          </a:lnTo>
                          <a:lnTo>
                            <a:pt x="17" y="37"/>
                          </a:lnTo>
                          <a:lnTo>
                            <a:pt x="14" y="40"/>
                          </a:lnTo>
                          <a:lnTo>
                            <a:pt x="0" y="17"/>
                          </a:lnTo>
                          <a:lnTo>
                            <a:pt x="3" y="14"/>
                          </a:lnTo>
                          <a:lnTo>
                            <a:pt x="9" y="11"/>
                          </a:lnTo>
                          <a:lnTo>
                            <a:pt x="12" y="11"/>
                          </a:lnTo>
                          <a:lnTo>
                            <a:pt x="17" y="8"/>
                          </a:lnTo>
                          <a:lnTo>
                            <a:pt x="23" y="6"/>
                          </a:lnTo>
                          <a:lnTo>
                            <a:pt x="29" y="3"/>
                          </a:lnTo>
                          <a:lnTo>
                            <a:pt x="32" y="3"/>
                          </a:lnTo>
                          <a:lnTo>
                            <a:pt x="38" y="0"/>
                          </a:lnTo>
                          <a:lnTo>
                            <a:pt x="47" y="26"/>
                          </a:lnTo>
                          <a:close/>
                        </a:path>
                      </a:pathLst>
                    </a:custGeom>
                    <a:solidFill>
                      <a:srgbClr val="000000"/>
                    </a:solidFill>
                    <a:ln w="9525">
                      <a:noFill/>
                      <a:round/>
                      <a:headEnd/>
                      <a:tailEnd/>
                    </a:ln>
                  </p:spPr>
                  <p:txBody>
                    <a:bodyPr/>
                    <a:lstStyle/>
                    <a:p>
                      <a:endParaRPr lang="en-US"/>
                    </a:p>
                  </p:txBody>
                </p:sp>
                <p:sp>
                  <p:nvSpPr>
                    <p:cNvPr id="19009" name="Freeform 207"/>
                    <p:cNvSpPr>
                      <a:spLocks/>
                    </p:cNvSpPr>
                    <p:nvPr/>
                  </p:nvSpPr>
                  <p:spPr bwMode="auto">
                    <a:xfrm>
                      <a:off x="3981" y="2063"/>
                      <a:ext cx="55" cy="44"/>
                    </a:xfrm>
                    <a:custGeom>
                      <a:avLst/>
                      <a:gdLst>
                        <a:gd name="T0" fmla="*/ 55 w 55"/>
                        <a:gd name="T1" fmla="*/ 24 h 44"/>
                        <a:gd name="T2" fmla="*/ 55 w 55"/>
                        <a:gd name="T3" fmla="*/ 24 h 44"/>
                        <a:gd name="T4" fmla="*/ 52 w 55"/>
                        <a:gd name="T5" fmla="*/ 24 h 44"/>
                        <a:gd name="T6" fmla="*/ 52 w 55"/>
                        <a:gd name="T7" fmla="*/ 26 h 44"/>
                        <a:gd name="T8" fmla="*/ 46 w 55"/>
                        <a:gd name="T9" fmla="*/ 26 h 44"/>
                        <a:gd name="T10" fmla="*/ 44 w 55"/>
                        <a:gd name="T11" fmla="*/ 29 h 44"/>
                        <a:gd name="T12" fmla="*/ 44 w 55"/>
                        <a:gd name="T13" fmla="*/ 29 h 44"/>
                        <a:gd name="T14" fmla="*/ 38 w 55"/>
                        <a:gd name="T15" fmla="*/ 32 h 44"/>
                        <a:gd name="T16" fmla="*/ 35 w 55"/>
                        <a:gd name="T17" fmla="*/ 32 h 44"/>
                        <a:gd name="T18" fmla="*/ 32 w 55"/>
                        <a:gd name="T19" fmla="*/ 35 h 44"/>
                        <a:gd name="T20" fmla="*/ 29 w 55"/>
                        <a:gd name="T21" fmla="*/ 35 h 44"/>
                        <a:gd name="T22" fmla="*/ 23 w 55"/>
                        <a:gd name="T23" fmla="*/ 38 h 44"/>
                        <a:gd name="T24" fmla="*/ 20 w 55"/>
                        <a:gd name="T25" fmla="*/ 38 h 44"/>
                        <a:gd name="T26" fmla="*/ 17 w 55"/>
                        <a:gd name="T27" fmla="*/ 38 h 44"/>
                        <a:gd name="T28" fmla="*/ 17 w 55"/>
                        <a:gd name="T29" fmla="*/ 41 h 44"/>
                        <a:gd name="T30" fmla="*/ 11 w 55"/>
                        <a:gd name="T31" fmla="*/ 41 h 44"/>
                        <a:gd name="T32" fmla="*/ 11 w 55"/>
                        <a:gd name="T33" fmla="*/ 41 h 44"/>
                        <a:gd name="T34" fmla="*/ 9 w 55"/>
                        <a:gd name="T35" fmla="*/ 44 h 44"/>
                        <a:gd name="T36" fmla="*/ 0 w 55"/>
                        <a:gd name="T37" fmla="*/ 18 h 44"/>
                        <a:gd name="T38" fmla="*/ 0 w 55"/>
                        <a:gd name="T39" fmla="*/ 18 h 44"/>
                        <a:gd name="T40" fmla="*/ 3 w 55"/>
                        <a:gd name="T41" fmla="*/ 18 h 44"/>
                        <a:gd name="T42" fmla="*/ 6 w 55"/>
                        <a:gd name="T43" fmla="*/ 15 h 44"/>
                        <a:gd name="T44" fmla="*/ 9 w 55"/>
                        <a:gd name="T45" fmla="*/ 15 h 44"/>
                        <a:gd name="T46" fmla="*/ 11 w 55"/>
                        <a:gd name="T47" fmla="*/ 12 h 44"/>
                        <a:gd name="T48" fmla="*/ 14 w 55"/>
                        <a:gd name="T49" fmla="*/ 12 h 44"/>
                        <a:gd name="T50" fmla="*/ 17 w 55"/>
                        <a:gd name="T51" fmla="*/ 12 h 44"/>
                        <a:gd name="T52" fmla="*/ 20 w 55"/>
                        <a:gd name="T53" fmla="*/ 9 h 44"/>
                        <a:gd name="T54" fmla="*/ 23 w 55"/>
                        <a:gd name="T55" fmla="*/ 9 h 44"/>
                        <a:gd name="T56" fmla="*/ 26 w 55"/>
                        <a:gd name="T57" fmla="*/ 6 h 44"/>
                        <a:gd name="T58" fmla="*/ 29 w 55"/>
                        <a:gd name="T59" fmla="*/ 6 h 44"/>
                        <a:gd name="T60" fmla="*/ 35 w 55"/>
                        <a:gd name="T61" fmla="*/ 3 h 44"/>
                        <a:gd name="T62" fmla="*/ 38 w 55"/>
                        <a:gd name="T63" fmla="*/ 3 h 44"/>
                        <a:gd name="T64" fmla="*/ 41 w 55"/>
                        <a:gd name="T65" fmla="*/ 0 h 44"/>
                        <a:gd name="T66" fmla="*/ 44 w 55"/>
                        <a:gd name="T67" fmla="*/ 0 h 44"/>
                        <a:gd name="T68" fmla="*/ 46 w 55"/>
                        <a:gd name="T69" fmla="*/ 0 h 44"/>
                        <a:gd name="T70" fmla="*/ 46 w 55"/>
                        <a:gd name="T71" fmla="*/ 0 h 44"/>
                        <a:gd name="T72" fmla="*/ 55 w 55"/>
                        <a:gd name="T73" fmla="*/ 24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44"/>
                        <a:gd name="T113" fmla="*/ 55 w 55"/>
                        <a:gd name="T114" fmla="*/ 44 h 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44">
                          <a:moveTo>
                            <a:pt x="55" y="24"/>
                          </a:moveTo>
                          <a:lnTo>
                            <a:pt x="55" y="24"/>
                          </a:lnTo>
                          <a:lnTo>
                            <a:pt x="52" y="24"/>
                          </a:lnTo>
                          <a:lnTo>
                            <a:pt x="52" y="26"/>
                          </a:lnTo>
                          <a:lnTo>
                            <a:pt x="46" y="26"/>
                          </a:lnTo>
                          <a:lnTo>
                            <a:pt x="44" y="29"/>
                          </a:lnTo>
                          <a:lnTo>
                            <a:pt x="38" y="32"/>
                          </a:lnTo>
                          <a:lnTo>
                            <a:pt x="35" y="32"/>
                          </a:lnTo>
                          <a:lnTo>
                            <a:pt x="32" y="35"/>
                          </a:lnTo>
                          <a:lnTo>
                            <a:pt x="29" y="35"/>
                          </a:lnTo>
                          <a:lnTo>
                            <a:pt x="23" y="38"/>
                          </a:lnTo>
                          <a:lnTo>
                            <a:pt x="20" y="38"/>
                          </a:lnTo>
                          <a:lnTo>
                            <a:pt x="17" y="38"/>
                          </a:lnTo>
                          <a:lnTo>
                            <a:pt x="17" y="41"/>
                          </a:lnTo>
                          <a:lnTo>
                            <a:pt x="11" y="41"/>
                          </a:lnTo>
                          <a:lnTo>
                            <a:pt x="9" y="44"/>
                          </a:lnTo>
                          <a:lnTo>
                            <a:pt x="0" y="18"/>
                          </a:lnTo>
                          <a:lnTo>
                            <a:pt x="3" y="18"/>
                          </a:lnTo>
                          <a:lnTo>
                            <a:pt x="6" y="15"/>
                          </a:lnTo>
                          <a:lnTo>
                            <a:pt x="9" y="15"/>
                          </a:lnTo>
                          <a:lnTo>
                            <a:pt x="11" y="12"/>
                          </a:lnTo>
                          <a:lnTo>
                            <a:pt x="14" y="12"/>
                          </a:lnTo>
                          <a:lnTo>
                            <a:pt x="17" y="12"/>
                          </a:lnTo>
                          <a:lnTo>
                            <a:pt x="20" y="9"/>
                          </a:lnTo>
                          <a:lnTo>
                            <a:pt x="23" y="9"/>
                          </a:lnTo>
                          <a:lnTo>
                            <a:pt x="26" y="6"/>
                          </a:lnTo>
                          <a:lnTo>
                            <a:pt x="29" y="6"/>
                          </a:lnTo>
                          <a:lnTo>
                            <a:pt x="35" y="3"/>
                          </a:lnTo>
                          <a:lnTo>
                            <a:pt x="38" y="3"/>
                          </a:lnTo>
                          <a:lnTo>
                            <a:pt x="41" y="0"/>
                          </a:lnTo>
                          <a:lnTo>
                            <a:pt x="44" y="0"/>
                          </a:lnTo>
                          <a:lnTo>
                            <a:pt x="46" y="0"/>
                          </a:lnTo>
                          <a:lnTo>
                            <a:pt x="55" y="24"/>
                          </a:lnTo>
                          <a:close/>
                        </a:path>
                      </a:pathLst>
                    </a:custGeom>
                    <a:solidFill>
                      <a:srgbClr val="000000"/>
                    </a:solidFill>
                    <a:ln w="9525">
                      <a:noFill/>
                      <a:round/>
                      <a:headEnd/>
                      <a:tailEnd/>
                    </a:ln>
                  </p:spPr>
                  <p:txBody>
                    <a:bodyPr/>
                    <a:lstStyle/>
                    <a:p>
                      <a:endParaRPr lang="en-US"/>
                    </a:p>
                  </p:txBody>
                </p:sp>
                <p:sp>
                  <p:nvSpPr>
                    <p:cNvPr id="19010" name="Freeform 208"/>
                    <p:cNvSpPr>
                      <a:spLocks/>
                    </p:cNvSpPr>
                    <p:nvPr/>
                  </p:nvSpPr>
                  <p:spPr bwMode="auto">
                    <a:xfrm>
                      <a:off x="4027" y="2040"/>
                      <a:ext cx="59" cy="47"/>
                    </a:xfrm>
                    <a:custGeom>
                      <a:avLst/>
                      <a:gdLst>
                        <a:gd name="T0" fmla="*/ 59 w 59"/>
                        <a:gd name="T1" fmla="*/ 23 h 47"/>
                        <a:gd name="T2" fmla="*/ 59 w 59"/>
                        <a:gd name="T3" fmla="*/ 23 h 47"/>
                        <a:gd name="T4" fmla="*/ 56 w 59"/>
                        <a:gd name="T5" fmla="*/ 23 h 47"/>
                        <a:gd name="T6" fmla="*/ 56 w 59"/>
                        <a:gd name="T7" fmla="*/ 26 h 47"/>
                        <a:gd name="T8" fmla="*/ 53 w 59"/>
                        <a:gd name="T9" fmla="*/ 26 h 47"/>
                        <a:gd name="T10" fmla="*/ 50 w 59"/>
                        <a:gd name="T11" fmla="*/ 29 h 47"/>
                        <a:gd name="T12" fmla="*/ 47 w 59"/>
                        <a:gd name="T13" fmla="*/ 29 h 47"/>
                        <a:gd name="T14" fmla="*/ 44 w 59"/>
                        <a:gd name="T15" fmla="*/ 32 h 47"/>
                        <a:gd name="T16" fmla="*/ 41 w 59"/>
                        <a:gd name="T17" fmla="*/ 32 h 47"/>
                        <a:gd name="T18" fmla="*/ 38 w 59"/>
                        <a:gd name="T19" fmla="*/ 35 h 47"/>
                        <a:gd name="T20" fmla="*/ 33 w 59"/>
                        <a:gd name="T21" fmla="*/ 35 h 47"/>
                        <a:gd name="T22" fmla="*/ 30 w 59"/>
                        <a:gd name="T23" fmla="*/ 38 h 47"/>
                        <a:gd name="T24" fmla="*/ 27 w 59"/>
                        <a:gd name="T25" fmla="*/ 41 h 47"/>
                        <a:gd name="T26" fmla="*/ 24 w 59"/>
                        <a:gd name="T27" fmla="*/ 41 h 47"/>
                        <a:gd name="T28" fmla="*/ 21 w 59"/>
                        <a:gd name="T29" fmla="*/ 44 h 47"/>
                        <a:gd name="T30" fmla="*/ 18 w 59"/>
                        <a:gd name="T31" fmla="*/ 44 h 47"/>
                        <a:gd name="T32" fmla="*/ 12 w 59"/>
                        <a:gd name="T33" fmla="*/ 47 h 47"/>
                        <a:gd name="T34" fmla="*/ 9 w 59"/>
                        <a:gd name="T35" fmla="*/ 47 h 47"/>
                        <a:gd name="T36" fmla="*/ 0 w 59"/>
                        <a:gd name="T37" fmla="*/ 23 h 47"/>
                        <a:gd name="T38" fmla="*/ 3 w 59"/>
                        <a:gd name="T39" fmla="*/ 20 h 47"/>
                        <a:gd name="T40" fmla="*/ 3 w 59"/>
                        <a:gd name="T41" fmla="*/ 20 h 47"/>
                        <a:gd name="T42" fmla="*/ 9 w 59"/>
                        <a:gd name="T43" fmla="*/ 17 h 47"/>
                        <a:gd name="T44" fmla="*/ 12 w 59"/>
                        <a:gd name="T45" fmla="*/ 17 h 47"/>
                        <a:gd name="T46" fmla="*/ 15 w 59"/>
                        <a:gd name="T47" fmla="*/ 15 h 47"/>
                        <a:gd name="T48" fmla="*/ 18 w 59"/>
                        <a:gd name="T49" fmla="*/ 15 h 47"/>
                        <a:gd name="T50" fmla="*/ 21 w 59"/>
                        <a:gd name="T51" fmla="*/ 12 h 47"/>
                        <a:gd name="T52" fmla="*/ 27 w 59"/>
                        <a:gd name="T53" fmla="*/ 12 h 47"/>
                        <a:gd name="T54" fmla="*/ 30 w 59"/>
                        <a:gd name="T55" fmla="*/ 9 h 47"/>
                        <a:gd name="T56" fmla="*/ 33 w 59"/>
                        <a:gd name="T57" fmla="*/ 6 h 47"/>
                        <a:gd name="T58" fmla="*/ 36 w 59"/>
                        <a:gd name="T59" fmla="*/ 6 h 47"/>
                        <a:gd name="T60" fmla="*/ 38 w 59"/>
                        <a:gd name="T61" fmla="*/ 3 h 47"/>
                        <a:gd name="T62" fmla="*/ 41 w 59"/>
                        <a:gd name="T63" fmla="*/ 3 h 47"/>
                        <a:gd name="T64" fmla="*/ 44 w 59"/>
                        <a:gd name="T65" fmla="*/ 0 h 47"/>
                        <a:gd name="T66" fmla="*/ 47 w 59"/>
                        <a:gd name="T67" fmla="*/ 0 h 47"/>
                        <a:gd name="T68" fmla="*/ 50 w 59"/>
                        <a:gd name="T69" fmla="*/ 0 h 47"/>
                        <a:gd name="T70" fmla="*/ 50 w 59"/>
                        <a:gd name="T71" fmla="*/ 0 h 47"/>
                        <a:gd name="T72" fmla="*/ 59 w 59"/>
                        <a:gd name="T73" fmla="*/ 23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47"/>
                        <a:gd name="T113" fmla="*/ 59 w 59"/>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47">
                          <a:moveTo>
                            <a:pt x="59" y="23"/>
                          </a:moveTo>
                          <a:lnTo>
                            <a:pt x="59" y="23"/>
                          </a:lnTo>
                          <a:lnTo>
                            <a:pt x="56" y="23"/>
                          </a:lnTo>
                          <a:lnTo>
                            <a:pt x="56" y="26"/>
                          </a:lnTo>
                          <a:lnTo>
                            <a:pt x="53" y="26"/>
                          </a:lnTo>
                          <a:lnTo>
                            <a:pt x="50" y="29"/>
                          </a:lnTo>
                          <a:lnTo>
                            <a:pt x="47" y="29"/>
                          </a:lnTo>
                          <a:lnTo>
                            <a:pt x="44" y="32"/>
                          </a:lnTo>
                          <a:lnTo>
                            <a:pt x="41" y="32"/>
                          </a:lnTo>
                          <a:lnTo>
                            <a:pt x="38" y="35"/>
                          </a:lnTo>
                          <a:lnTo>
                            <a:pt x="33" y="35"/>
                          </a:lnTo>
                          <a:lnTo>
                            <a:pt x="30" y="38"/>
                          </a:lnTo>
                          <a:lnTo>
                            <a:pt x="27" y="41"/>
                          </a:lnTo>
                          <a:lnTo>
                            <a:pt x="24" y="41"/>
                          </a:lnTo>
                          <a:lnTo>
                            <a:pt x="21" y="44"/>
                          </a:lnTo>
                          <a:lnTo>
                            <a:pt x="18" y="44"/>
                          </a:lnTo>
                          <a:lnTo>
                            <a:pt x="12" y="47"/>
                          </a:lnTo>
                          <a:lnTo>
                            <a:pt x="9" y="47"/>
                          </a:lnTo>
                          <a:lnTo>
                            <a:pt x="0" y="23"/>
                          </a:lnTo>
                          <a:lnTo>
                            <a:pt x="3" y="20"/>
                          </a:lnTo>
                          <a:lnTo>
                            <a:pt x="9" y="17"/>
                          </a:lnTo>
                          <a:lnTo>
                            <a:pt x="12" y="17"/>
                          </a:lnTo>
                          <a:lnTo>
                            <a:pt x="15" y="15"/>
                          </a:lnTo>
                          <a:lnTo>
                            <a:pt x="18" y="15"/>
                          </a:lnTo>
                          <a:lnTo>
                            <a:pt x="21" y="12"/>
                          </a:lnTo>
                          <a:lnTo>
                            <a:pt x="27" y="12"/>
                          </a:lnTo>
                          <a:lnTo>
                            <a:pt x="30" y="9"/>
                          </a:lnTo>
                          <a:lnTo>
                            <a:pt x="33" y="6"/>
                          </a:lnTo>
                          <a:lnTo>
                            <a:pt x="36" y="6"/>
                          </a:lnTo>
                          <a:lnTo>
                            <a:pt x="38" y="3"/>
                          </a:lnTo>
                          <a:lnTo>
                            <a:pt x="41" y="3"/>
                          </a:lnTo>
                          <a:lnTo>
                            <a:pt x="44" y="0"/>
                          </a:lnTo>
                          <a:lnTo>
                            <a:pt x="47" y="0"/>
                          </a:lnTo>
                          <a:lnTo>
                            <a:pt x="50" y="0"/>
                          </a:lnTo>
                          <a:lnTo>
                            <a:pt x="59" y="23"/>
                          </a:lnTo>
                          <a:close/>
                        </a:path>
                      </a:pathLst>
                    </a:custGeom>
                    <a:solidFill>
                      <a:srgbClr val="000000"/>
                    </a:solidFill>
                    <a:ln w="9525">
                      <a:noFill/>
                      <a:round/>
                      <a:headEnd/>
                      <a:tailEnd/>
                    </a:ln>
                  </p:spPr>
                  <p:txBody>
                    <a:bodyPr/>
                    <a:lstStyle/>
                    <a:p>
                      <a:endParaRPr lang="en-US"/>
                    </a:p>
                  </p:txBody>
                </p:sp>
                <p:sp>
                  <p:nvSpPr>
                    <p:cNvPr id="19011" name="Freeform 209"/>
                    <p:cNvSpPr>
                      <a:spLocks/>
                    </p:cNvSpPr>
                    <p:nvPr/>
                  </p:nvSpPr>
                  <p:spPr bwMode="auto">
                    <a:xfrm>
                      <a:off x="4077" y="2020"/>
                      <a:ext cx="47" cy="43"/>
                    </a:xfrm>
                    <a:custGeom>
                      <a:avLst/>
                      <a:gdLst>
                        <a:gd name="T0" fmla="*/ 47 w 47"/>
                        <a:gd name="T1" fmla="*/ 23 h 43"/>
                        <a:gd name="T2" fmla="*/ 47 w 47"/>
                        <a:gd name="T3" fmla="*/ 23 h 43"/>
                        <a:gd name="T4" fmla="*/ 41 w 47"/>
                        <a:gd name="T5" fmla="*/ 26 h 43"/>
                        <a:gd name="T6" fmla="*/ 38 w 47"/>
                        <a:gd name="T7" fmla="*/ 29 h 43"/>
                        <a:gd name="T8" fmla="*/ 32 w 47"/>
                        <a:gd name="T9" fmla="*/ 32 h 43"/>
                        <a:gd name="T10" fmla="*/ 29 w 47"/>
                        <a:gd name="T11" fmla="*/ 35 h 43"/>
                        <a:gd name="T12" fmla="*/ 23 w 47"/>
                        <a:gd name="T13" fmla="*/ 37 h 43"/>
                        <a:gd name="T14" fmla="*/ 21 w 47"/>
                        <a:gd name="T15" fmla="*/ 40 h 43"/>
                        <a:gd name="T16" fmla="*/ 15 w 47"/>
                        <a:gd name="T17" fmla="*/ 43 h 43"/>
                        <a:gd name="T18" fmla="*/ 9 w 47"/>
                        <a:gd name="T19" fmla="*/ 43 h 43"/>
                        <a:gd name="T20" fmla="*/ 0 w 47"/>
                        <a:gd name="T21" fmla="*/ 20 h 43"/>
                        <a:gd name="T22" fmla="*/ 3 w 47"/>
                        <a:gd name="T23" fmla="*/ 17 h 43"/>
                        <a:gd name="T24" fmla="*/ 6 w 47"/>
                        <a:gd name="T25" fmla="*/ 17 h 43"/>
                        <a:gd name="T26" fmla="*/ 9 w 47"/>
                        <a:gd name="T27" fmla="*/ 14 h 43"/>
                        <a:gd name="T28" fmla="*/ 15 w 47"/>
                        <a:gd name="T29" fmla="*/ 11 h 43"/>
                        <a:gd name="T30" fmla="*/ 18 w 47"/>
                        <a:gd name="T31" fmla="*/ 8 h 43"/>
                        <a:gd name="T32" fmla="*/ 23 w 47"/>
                        <a:gd name="T33" fmla="*/ 5 h 43"/>
                        <a:gd name="T34" fmla="*/ 26 w 47"/>
                        <a:gd name="T35" fmla="*/ 3 h 43"/>
                        <a:gd name="T36" fmla="*/ 32 w 47"/>
                        <a:gd name="T37" fmla="*/ 0 h 43"/>
                        <a:gd name="T38" fmla="*/ 32 w 47"/>
                        <a:gd name="T39" fmla="*/ 0 h 43"/>
                        <a:gd name="T40" fmla="*/ 47 w 47"/>
                        <a:gd name="T41" fmla="*/ 23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43"/>
                        <a:gd name="T65" fmla="*/ 47 w 47"/>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43">
                          <a:moveTo>
                            <a:pt x="47" y="23"/>
                          </a:moveTo>
                          <a:lnTo>
                            <a:pt x="47" y="23"/>
                          </a:lnTo>
                          <a:lnTo>
                            <a:pt x="41" y="26"/>
                          </a:lnTo>
                          <a:lnTo>
                            <a:pt x="38" y="29"/>
                          </a:lnTo>
                          <a:lnTo>
                            <a:pt x="32" y="32"/>
                          </a:lnTo>
                          <a:lnTo>
                            <a:pt x="29" y="35"/>
                          </a:lnTo>
                          <a:lnTo>
                            <a:pt x="23" y="37"/>
                          </a:lnTo>
                          <a:lnTo>
                            <a:pt x="21" y="40"/>
                          </a:lnTo>
                          <a:lnTo>
                            <a:pt x="15" y="43"/>
                          </a:lnTo>
                          <a:lnTo>
                            <a:pt x="9" y="43"/>
                          </a:lnTo>
                          <a:lnTo>
                            <a:pt x="0" y="20"/>
                          </a:lnTo>
                          <a:lnTo>
                            <a:pt x="3" y="17"/>
                          </a:lnTo>
                          <a:lnTo>
                            <a:pt x="6" y="17"/>
                          </a:lnTo>
                          <a:lnTo>
                            <a:pt x="9" y="14"/>
                          </a:lnTo>
                          <a:lnTo>
                            <a:pt x="15" y="11"/>
                          </a:lnTo>
                          <a:lnTo>
                            <a:pt x="18" y="8"/>
                          </a:lnTo>
                          <a:lnTo>
                            <a:pt x="23" y="5"/>
                          </a:lnTo>
                          <a:lnTo>
                            <a:pt x="26" y="3"/>
                          </a:lnTo>
                          <a:lnTo>
                            <a:pt x="32" y="0"/>
                          </a:lnTo>
                          <a:lnTo>
                            <a:pt x="47" y="23"/>
                          </a:lnTo>
                          <a:close/>
                        </a:path>
                      </a:pathLst>
                    </a:custGeom>
                    <a:solidFill>
                      <a:srgbClr val="000000"/>
                    </a:solidFill>
                    <a:ln w="9525">
                      <a:noFill/>
                      <a:round/>
                      <a:headEnd/>
                      <a:tailEnd/>
                    </a:ln>
                  </p:spPr>
                  <p:txBody>
                    <a:bodyPr/>
                    <a:lstStyle/>
                    <a:p>
                      <a:endParaRPr lang="en-US"/>
                    </a:p>
                  </p:txBody>
                </p:sp>
                <p:sp>
                  <p:nvSpPr>
                    <p:cNvPr id="19012" name="Freeform 210"/>
                    <p:cNvSpPr>
                      <a:spLocks/>
                    </p:cNvSpPr>
                    <p:nvPr/>
                  </p:nvSpPr>
                  <p:spPr bwMode="auto">
                    <a:xfrm>
                      <a:off x="4109" y="1996"/>
                      <a:ext cx="50" cy="47"/>
                    </a:xfrm>
                    <a:custGeom>
                      <a:avLst/>
                      <a:gdLst>
                        <a:gd name="T0" fmla="*/ 50 w 50"/>
                        <a:gd name="T1" fmla="*/ 21 h 47"/>
                        <a:gd name="T2" fmla="*/ 50 w 50"/>
                        <a:gd name="T3" fmla="*/ 21 h 47"/>
                        <a:gd name="T4" fmla="*/ 47 w 50"/>
                        <a:gd name="T5" fmla="*/ 24 h 47"/>
                        <a:gd name="T6" fmla="*/ 41 w 50"/>
                        <a:gd name="T7" fmla="*/ 27 h 47"/>
                        <a:gd name="T8" fmla="*/ 38 w 50"/>
                        <a:gd name="T9" fmla="*/ 29 h 47"/>
                        <a:gd name="T10" fmla="*/ 32 w 50"/>
                        <a:gd name="T11" fmla="*/ 32 h 47"/>
                        <a:gd name="T12" fmla="*/ 26 w 50"/>
                        <a:gd name="T13" fmla="*/ 38 h 47"/>
                        <a:gd name="T14" fmla="*/ 24 w 50"/>
                        <a:gd name="T15" fmla="*/ 41 h 47"/>
                        <a:gd name="T16" fmla="*/ 21 w 50"/>
                        <a:gd name="T17" fmla="*/ 44 h 47"/>
                        <a:gd name="T18" fmla="*/ 15 w 50"/>
                        <a:gd name="T19" fmla="*/ 47 h 47"/>
                        <a:gd name="T20" fmla="*/ 0 w 50"/>
                        <a:gd name="T21" fmla="*/ 24 h 47"/>
                        <a:gd name="T22" fmla="*/ 3 w 50"/>
                        <a:gd name="T23" fmla="*/ 21 h 47"/>
                        <a:gd name="T24" fmla="*/ 9 w 50"/>
                        <a:gd name="T25" fmla="*/ 18 h 47"/>
                        <a:gd name="T26" fmla="*/ 12 w 50"/>
                        <a:gd name="T27" fmla="*/ 15 h 47"/>
                        <a:gd name="T28" fmla="*/ 18 w 50"/>
                        <a:gd name="T29" fmla="*/ 12 h 47"/>
                        <a:gd name="T30" fmla="*/ 21 w 50"/>
                        <a:gd name="T31" fmla="*/ 9 h 47"/>
                        <a:gd name="T32" fmla="*/ 26 w 50"/>
                        <a:gd name="T33" fmla="*/ 6 h 47"/>
                        <a:gd name="T34" fmla="*/ 29 w 50"/>
                        <a:gd name="T35" fmla="*/ 3 h 47"/>
                        <a:gd name="T36" fmla="*/ 32 w 50"/>
                        <a:gd name="T37" fmla="*/ 0 h 47"/>
                        <a:gd name="T38" fmla="*/ 32 w 50"/>
                        <a:gd name="T39" fmla="*/ 0 h 47"/>
                        <a:gd name="T40" fmla="*/ 50 w 50"/>
                        <a:gd name="T41" fmla="*/ 21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47"/>
                        <a:gd name="T65" fmla="*/ 50 w 50"/>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47">
                          <a:moveTo>
                            <a:pt x="50" y="21"/>
                          </a:moveTo>
                          <a:lnTo>
                            <a:pt x="50" y="21"/>
                          </a:lnTo>
                          <a:lnTo>
                            <a:pt x="47" y="24"/>
                          </a:lnTo>
                          <a:lnTo>
                            <a:pt x="41" y="27"/>
                          </a:lnTo>
                          <a:lnTo>
                            <a:pt x="38" y="29"/>
                          </a:lnTo>
                          <a:lnTo>
                            <a:pt x="32" y="32"/>
                          </a:lnTo>
                          <a:lnTo>
                            <a:pt x="26" y="38"/>
                          </a:lnTo>
                          <a:lnTo>
                            <a:pt x="24" y="41"/>
                          </a:lnTo>
                          <a:lnTo>
                            <a:pt x="21" y="44"/>
                          </a:lnTo>
                          <a:lnTo>
                            <a:pt x="15" y="47"/>
                          </a:lnTo>
                          <a:lnTo>
                            <a:pt x="0" y="24"/>
                          </a:lnTo>
                          <a:lnTo>
                            <a:pt x="3" y="21"/>
                          </a:lnTo>
                          <a:lnTo>
                            <a:pt x="9" y="18"/>
                          </a:lnTo>
                          <a:lnTo>
                            <a:pt x="12" y="15"/>
                          </a:lnTo>
                          <a:lnTo>
                            <a:pt x="18" y="12"/>
                          </a:lnTo>
                          <a:lnTo>
                            <a:pt x="21" y="9"/>
                          </a:lnTo>
                          <a:lnTo>
                            <a:pt x="26" y="6"/>
                          </a:lnTo>
                          <a:lnTo>
                            <a:pt x="29" y="3"/>
                          </a:lnTo>
                          <a:lnTo>
                            <a:pt x="32" y="0"/>
                          </a:lnTo>
                          <a:lnTo>
                            <a:pt x="50" y="21"/>
                          </a:lnTo>
                          <a:close/>
                        </a:path>
                      </a:pathLst>
                    </a:custGeom>
                    <a:solidFill>
                      <a:srgbClr val="000000"/>
                    </a:solidFill>
                    <a:ln w="9525">
                      <a:noFill/>
                      <a:round/>
                      <a:headEnd/>
                      <a:tailEnd/>
                    </a:ln>
                  </p:spPr>
                  <p:txBody>
                    <a:bodyPr/>
                    <a:lstStyle/>
                    <a:p>
                      <a:endParaRPr lang="en-US"/>
                    </a:p>
                  </p:txBody>
                </p:sp>
                <p:sp>
                  <p:nvSpPr>
                    <p:cNvPr id="19013" name="Freeform 211"/>
                    <p:cNvSpPr>
                      <a:spLocks/>
                    </p:cNvSpPr>
                    <p:nvPr/>
                  </p:nvSpPr>
                  <p:spPr bwMode="auto">
                    <a:xfrm>
                      <a:off x="4141" y="1964"/>
                      <a:ext cx="50" cy="53"/>
                    </a:xfrm>
                    <a:custGeom>
                      <a:avLst/>
                      <a:gdLst>
                        <a:gd name="T0" fmla="*/ 27 w 50"/>
                        <a:gd name="T1" fmla="*/ 0 h 53"/>
                        <a:gd name="T2" fmla="*/ 47 w 50"/>
                        <a:gd name="T3" fmla="*/ 18 h 53"/>
                        <a:gd name="T4" fmla="*/ 44 w 50"/>
                        <a:gd name="T5" fmla="*/ 21 h 53"/>
                        <a:gd name="T6" fmla="*/ 41 w 50"/>
                        <a:gd name="T7" fmla="*/ 24 h 53"/>
                        <a:gd name="T8" fmla="*/ 38 w 50"/>
                        <a:gd name="T9" fmla="*/ 30 h 53"/>
                        <a:gd name="T10" fmla="*/ 35 w 50"/>
                        <a:gd name="T11" fmla="*/ 35 h 53"/>
                        <a:gd name="T12" fmla="*/ 30 w 50"/>
                        <a:gd name="T13" fmla="*/ 38 h 53"/>
                        <a:gd name="T14" fmla="*/ 27 w 50"/>
                        <a:gd name="T15" fmla="*/ 44 h 53"/>
                        <a:gd name="T16" fmla="*/ 24 w 50"/>
                        <a:gd name="T17" fmla="*/ 47 h 53"/>
                        <a:gd name="T18" fmla="*/ 18 w 50"/>
                        <a:gd name="T19" fmla="*/ 53 h 53"/>
                        <a:gd name="T20" fmla="*/ 0 w 50"/>
                        <a:gd name="T21" fmla="*/ 32 h 53"/>
                        <a:gd name="T22" fmla="*/ 3 w 50"/>
                        <a:gd name="T23" fmla="*/ 30 h 53"/>
                        <a:gd name="T24" fmla="*/ 6 w 50"/>
                        <a:gd name="T25" fmla="*/ 27 h 53"/>
                        <a:gd name="T26" fmla="*/ 9 w 50"/>
                        <a:gd name="T27" fmla="*/ 21 h 53"/>
                        <a:gd name="T28" fmla="*/ 15 w 50"/>
                        <a:gd name="T29" fmla="*/ 18 h 53"/>
                        <a:gd name="T30" fmla="*/ 18 w 50"/>
                        <a:gd name="T31" fmla="*/ 12 h 53"/>
                        <a:gd name="T32" fmla="*/ 21 w 50"/>
                        <a:gd name="T33" fmla="*/ 9 h 53"/>
                        <a:gd name="T34" fmla="*/ 27 w 50"/>
                        <a:gd name="T35" fmla="*/ 3 h 53"/>
                        <a:gd name="T36" fmla="*/ 30 w 50"/>
                        <a:gd name="T37" fmla="*/ 0 h 53"/>
                        <a:gd name="T38" fmla="*/ 50 w 50"/>
                        <a:gd name="T39" fmla="*/ 18 h 53"/>
                        <a:gd name="T40" fmla="*/ 27 w 50"/>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53"/>
                        <a:gd name="T65" fmla="*/ 50 w 50"/>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53">
                          <a:moveTo>
                            <a:pt x="27" y="0"/>
                          </a:moveTo>
                          <a:lnTo>
                            <a:pt x="47" y="18"/>
                          </a:lnTo>
                          <a:lnTo>
                            <a:pt x="44" y="21"/>
                          </a:lnTo>
                          <a:lnTo>
                            <a:pt x="41" y="24"/>
                          </a:lnTo>
                          <a:lnTo>
                            <a:pt x="38" y="30"/>
                          </a:lnTo>
                          <a:lnTo>
                            <a:pt x="35" y="35"/>
                          </a:lnTo>
                          <a:lnTo>
                            <a:pt x="30" y="38"/>
                          </a:lnTo>
                          <a:lnTo>
                            <a:pt x="27" y="44"/>
                          </a:lnTo>
                          <a:lnTo>
                            <a:pt x="24" y="47"/>
                          </a:lnTo>
                          <a:lnTo>
                            <a:pt x="18" y="53"/>
                          </a:lnTo>
                          <a:lnTo>
                            <a:pt x="0" y="32"/>
                          </a:lnTo>
                          <a:lnTo>
                            <a:pt x="3" y="30"/>
                          </a:lnTo>
                          <a:lnTo>
                            <a:pt x="6" y="27"/>
                          </a:lnTo>
                          <a:lnTo>
                            <a:pt x="9" y="21"/>
                          </a:lnTo>
                          <a:lnTo>
                            <a:pt x="15" y="18"/>
                          </a:lnTo>
                          <a:lnTo>
                            <a:pt x="18" y="12"/>
                          </a:lnTo>
                          <a:lnTo>
                            <a:pt x="21" y="9"/>
                          </a:lnTo>
                          <a:lnTo>
                            <a:pt x="27" y="3"/>
                          </a:lnTo>
                          <a:lnTo>
                            <a:pt x="30" y="0"/>
                          </a:lnTo>
                          <a:lnTo>
                            <a:pt x="50" y="18"/>
                          </a:lnTo>
                          <a:lnTo>
                            <a:pt x="27" y="0"/>
                          </a:lnTo>
                          <a:close/>
                        </a:path>
                      </a:pathLst>
                    </a:custGeom>
                    <a:solidFill>
                      <a:srgbClr val="000000"/>
                    </a:solidFill>
                    <a:ln w="9525">
                      <a:noFill/>
                      <a:round/>
                      <a:headEnd/>
                      <a:tailEnd/>
                    </a:ln>
                  </p:spPr>
                  <p:txBody>
                    <a:bodyPr/>
                    <a:lstStyle/>
                    <a:p>
                      <a:endParaRPr lang="en-US"/>
                    </a:p>
                  </p:txBody>
                </p:sp>
              </p:grpSp>
              <p:sp>
                <p:nvSpPr>
                  <p:cNvPr id="18813" name="Freeform 212"/>
                  <p:cNvSpPr>
                    <a:spLocks/>
                  </p:cNvSpPr>
                  <p:nvPr/>
                </p:nvSpPr>
                <p:spPr bwMode="auto">
                  <a:xfrm>
                    <a:off x="3686" y="1973"/>
                    <a:ext cx="493" cy="233"/>
                  </a:xfrm>
                  <a:custGeom>
                    <a:avLst/>
                    <a:gdLst>
                      <a:gd name="T0" fmla="*/ 490 w 493"/>
                      <a:gd name="T1" fmla="*/ 3 h 233"/>
                      <a:gd name="T2" fmla="*/ 476 w 493"/>
                      <a:gd name="T3" fmla="*/ 21 h 233"/>
                      <a:gd name="T4" fmla="*/ 444 w 493"/>
                      <a:gd name="T5" fmla="*/ 50 h 233"/>
                      <a:gd name="T6" fmla="*/ 400 w 493"/>
                      <a:gd name="T7" fmla="*/ 79 h 233"/>
                      <a:gd name="T8" fmla="*/ 362 w 493"/>
                      <a:gd name="T9" fmla="*/ 93 h 233"/>
                      <a:gd name="T10" fmla="*/ 312 w 493"/>
                      <a:gd name="T11" fmla="*/ 116 h 233"/>
                      <a:gd name="T12" fmla="*/ 245 w 493"/>
                      <a:gd name="T13" fmla="*/ 143 h 233"/>
                      <a:gd name="T14" fmla="*/ 184 w 493"/>
                      <a:gd name="T15" fmla="*/ 166 h 233"/>
                      <a:gd name="T16" fmla="*/ 149 w 493"/>
                      <a:gd name="T17" fmla="*/ 180 h 233"/>
                      <a:gd name="T18" fmla="*/ 99 w 493"/>
                      <a:gd name="T19" fmla="*/ 198 h 233"/>
                      <a:gd name="T20" fmla="*/ 47 w 493"/>
                      <a:gd name="T21" fmla="*/ 215 h 233"/>
                      <a:gd name="T22" fmla="*/ 12 w 493"/>
                      <a:gd name="T23" fmla="*/ 230 h 233"/>
                      <a:gd name="T24" fmla="*/ 0 w 493"/>
                      <a:gd name="T25" fmla="*/ 230 h 233"/>
                      <a:gd name="T26" fmla="*/ 0 w 493"/>
                      <a:gd name="T27" fmla="*/ 230 h 233"/>
                      <a:gd name="T28" fmla="*/ 3 w 493"/>
                      <a:gd name="T29" fmla="*/ 230 h 233"/>
                      <a:gd name="T30" fmla="*/ 12 w 493"/>
                      <a:gd name="T31" fmla="*/ 227 h 233"/>
                      <a:gd name="T32" fmla="*/ 26 w 493"/>
                      <a:gd name="T33" fmla="*/ 224 h 233"/>
                      <a:gd name="T34" fmla="*/ 58 w 493"/>
                      <a:gd name="T35" fmla="*/ 212 h 233"/>
                      <a:gd name="T36" fmla="*/ 117 w 493"/>
                      <a:gd name="T37" fmla="*/ 189 h 233"/>
                      <a:gd name="T38" fmla="*/ 175 w 493"/>
                      <a:gd name="T39" fmla="*/ 169 h 233"/>
                      <a:gd name="T40" fmla="*/ 213 w 493"/>
                      <a:gd name="T41" fmla="*/ 157 h 233"/>
                      <a:gd name="T42" fmla="*/ 231 w 493"/>
                      <a:gd name="T43" fmla="*/ 148 h 233"/>
                      <a:gd name="T44" fmla="*/ 245 w 493"/>
                      <a:gd name="T45" fmla="*/ 143 h 233"/>
                      <a:gd name="T46" fmla="*/ 257 w 493"/>
                      <a:gd name="T47" fmla="*/ 140 h 233"/>
                      <a:gd name="T48" fmla="*/ 263 w 493"/>
                      <a:gd name="T49" fmla="*/ 137 h 233"/>
                      <a:gd name="T50" fmla="*/ 271 w 493"/>
                      <a:gd name="T51" fmla="*/ 134 h 233"/>
                      <a:gd name="T52" fmla="*/ 280 w 493"/>
                      <a:gd name="T53" fmla="*/ 128 h 233"/>
                      <a:gd name="T54" fmla="*/ 292 w 493"/>
                      <a:gd name="T55" fmla="*/ 125 h 233"/>
                      <a:gd name="T56" fmla="*/ 298 w 493"/>
                      <a:gd name="T57" fmla="*/ 122 h 233"/>
                      <a:gd name="T58" fmla="*/ 309 w 493"/>
                      <a:gd name="T59" fmla="*/ 116 h 233"/>
                      <a:gd name="T60" fmla="*/ 321 w 493"/>
                      <a:gd name="T61" fmla="*/ 111 h 233"/>
                      <a:gd name="T62" fmla="*/ 336 w 493"/>
                      <a:gd name="T63" fmla="*/ 105 h 233"/>
                      <a:gd name="T64" fmla="*/ 347 w 493"/>
                      <a:gd name="T65" fmla="*/ 102 h 233"/>
                      <a:gd name="T66" fmla="*/ 359 w 493"/>
                      <a:gd name="T67" fmla="*/ 96 h 233"/>
                      <a:gd name="T68" fmla="*/ 374 w 493"/>
                      <a:gd name="T69" fmla="*/ 90 h 233"/>
                      <a:gd name="T70" fmla="*/ 385 w 493"/>
                      <a:gd name="T71" fmla="*/ 84 h 233"/>
                      <a:gd name="T72" fmla="*/ 397 w 493"/>
                      <a:gd name="T73" fmla="*/ 79 h 233"/>
                      <a:gd name="T74" fmla="*/ 403 w 493"/>
                      <a:gd name="T75" fmla="*/ 76 h 233"/>
                      <a:gd name="T76" fmla="*/ 412 w 493"/>
                      <a:gd name="T77" fmla="*/ 70 h 233"/>
                      <a:gd name="T78" fmla="*/ 420 w 493"/>
                      <a:gd name="T79" fmla="*/ 64 h 233"/>
                      <a:gd name="T80" fmla="*/ 429 w 493"/>
                      <a:gd name="T81" fmla="*/ 58 h 233"/>
                      <a:gd name="T82" fmla="*/ 438 w 493"/>
                      <a:gd name="T83" fmla="*/ 52 h 233"/>
                      <a:gd name="T84" fmla="*/ 447 w 493"/>
                      <a:gd name="T85" fmla="*/ 47 h 233"/>
                      <a:gd name="T86" fmla="*/ 455 w 493"/>
                      <a:gd name="T87" fmla="*/ 41 h 233"/>
                      <a:gd name="T88" fmla="*/ 464 w 493"/>
                      <a:gd name="T89" fmla="*/ 32 h 233"/>
                      <a:gd name="T90" fmla="*/ 470 w 493"/>
                      <a:gd name="T91" fmla="*/ 26 h 233"/>
                      <a:gd name="T92" fmla="*/ 479 w 493"/>
                      <a:gd name="T93" fmla="*/ 18 h 233"/>
                      <a:gd name="T94" fmla="*/ 487 w 493"/>
                      <a:gd name="T95" fmla="*/ 9 h 233"/>
                      <a:gd name="T96" fmla="*/ 493 w 493"/>
                      <a:gd name="T97" fmla="*/ 0 h 2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93"/>
                      <a:gd name="T148" fmla="*/ 0 h 233"/>
                      <a:gd name="T149" fmla="*/ 493 w 493"/>
                      <a:gd name="T150" fmla="*/ 233 h 23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93" h="233">
                        <a:moveTo>
                          <a:pt x="493" y="0"/>
                        </a:moveTo>
                        <a:lnTo>
                          <a:pt x="490" y="3"/>
                        </a:lnTo>
                        <a:lnTo>
                          <a:pt x="485" y="9"/>
                        </a:lnTo>
                        <a:lnTo>
                          <a:pt x="476" y="21"/>
                        </a:lnTo>
                        <a:lnTo>
                          <a:pt x="461" y="35"/>
                        </a:lnTo>
                        <a:lnTo>
                          <a:pt x="444" y="50"/>
                        </a:lnTo>
                        <a:lnTo>
                          <a:pt x="423" y="64"/>
                        </a:lnTo>
                        <a:lnTo>
                          <a:pt x="400" y="79"/>
                        </a:lnTo>
                        <a:lnTo>
                          <a:pt x="374" y="90"/>
                        </a:lnTo>
                        <a:lnTo>
                          <a:pt x="362" y="93"/>
                        </a:lnTo>
                        <a:lnTo>
                          <a:pt x="341" y="102"/>
                        </a:lnTo>
                        <a:lnTo>
                          <a:pt x="312" y="116"/>
                        </a:lnTo>
                        <a:lnTo>
                          <a:pt x="277" y="128"/>
                        </a:lnTo>
                        <a:lnTo>
                          <a:pt x="245" y="143"/>
                        </a:lnTo>
                        <a:lnTo>
                          <a:pt x="213" y="157"/>
                        </a:lnTo>
                        <a:lnTo>
                          <a:pt x="184" y="166"/>
                        </a:lnTo>
                        <a:lnTo>
                          <a:pt x="166" y="175"/>
                        </a:lnTo>
                        <a:lnTo>
                          <a:pt x="149" y="180"/>
                        </a:lnTo>
                        <a:lnTo>
                          <a:pt x="125" y="189"/>
                        </a:lnTo>
                        <a:lnTo>
                          <a:pt x="99" y="198"/>
                        </a:lnTo>
                        <a:lnTo>
                          <a:pt x="73" y="207"/>
                        </a:lnTo>
                        <a:lnTo>
                          <a:pt x="47" y="215"/>
                        </a:lnTo>
                        <a:lnTo>
                          <a:pt x="26" y="224"/>
                        </a:lnTo>
                        <a:lnTo>
                          <a:pt x="12" y="230"/>
                        </a:lnTo>
                        <a:lnTo>
                          <a:pt x="6" y="233"/>
                        </a:lnTo>
                        <a:lnTo>
                          <a:pt x="0" y="230"/>
                        </a:lnTo>
                        <a:lnTo>
                          <a:pt x="3" y="230"/>
                        </a:lnTo>
                        <a:lnTo>
                          <a:pt x="6" y="230"/>
                        </a:lnTo>
                        <a:lnTo>
                          <a:pt x="12" y="227"/>
                        </a:lnTo>
                        <a:lnTo>
                          <a:pt x="17" y="227"/>
                        </a:lnTo>
                        <a:lnTo>
                          <a:pt x="26" y="224"/>
                        </a:lnTo>
                        <a:lnTo>
                          <a:pt x="38" y="218"/>
                        </a:lnTo>
                        <a:lnTo>
                          <a:pt x="58" y="212"/>
                        </a:lnTo>
                        <a:lnTo>
                          <a:pt x="88" y="201"/>
                        </a:lnTo>
                        <a:lnTo>
                          <a:pt x="117" y="189"/>
                        </a:lnTo>
                        <a:lnTo>
                          <a:pt x="149" y="180"/>
                        </a:lnTo>
                        <a:lnTo>
                          <a:pt x="175" y="169"/>
                        </a:lnTo>
                        <a:lnTo>
                          <a:pt x="198" y="163"/>
                        </a:lnTo>
                        <a:lnTo>
                          <a:pt x="213" y="157"/>
                        </a:lnTo>
                        <a:lnTo>
                          <a:pt x="222" y="154"/>
                        </a:lnTo>
                        <a:lnTo>
                          <a:pt x="231" y="148"/>
                        </a:lnTo>
                        <a:lnTo>
                          <a:pt x="239" y="145"/>
                        </a:lnTo>
                        <a:lnTo>
                          <a:pt x="245" y="143"/>
                        </a:lnTo>
                        <a:lnTo>
                          <a:pt x="251" y="143"/>
                        </a:lnTo>
                        <a:lnTo>
                          <a:pt x="257" y="140"/>
                        </a:lnTo>
                        <a:lnTo>
                          <a:pt x="260" y="137"/>
                        </a:lnTo>
                        <a:lnTo>
                          <a:pt x="263" y="137"/>
                        </a:lnTo>
                        <a:lnTo>
                          <a:pt x="266" y="134"/>
                        </a:lnTo>
                        <a:lnTo>
                          <a:pt x="271" y="134"/>
                        </a:lnTo>
                        <a:lnTo>
                          <a:pt x="274" y="131"/>
                        </a:lnTo>
                        <a:lnTo>
                          <a:pt x="280" y="128"/>
                        </a:lnTo>
                        <a:lnTo>
                          <a:pt x="286" y="125"/>
                        </a:lnTo>
                        <a:lnTo>
                          <a:pt x="292" y="125"/>
                        </a:lnTo>
                        <a:lnTo>
                          <a:pt x="295" y="122"/>
                        </a:lnTo>
                        <a:lnTo>
                          <a:pt x="298" y="122"/>
                        </a:lnTo>
                        <a:lnTo>
                          <a:pt x="304" y="119"/>
                        </a:lnTo>
                        <a:lnTo>
                          <a:pt x="309" y="116"/>
                        </a:lnTo>
                        <a:lnTo>
                          <a:pt x="315" y="114"/>
                        </a:lnTo>
                        <a:lnTo>
                          <a:pt x="321" y="111"/>
                        </a:lnTo>
                        <a:lnTo>
                          <a:pt x="327" y="108"/>
                        </a:lnTo>
                        <a:lnTo>
                          <a:pt x="336" y="105"/>
                        </a:lnTo>
                        <a:lnTo>
                          <a:pt x="341" y="105"/>
                        </a:lnTo>
                        <a:lnTo>
                          <a:pt x="347" y="102"/>
                        </a:lnTo>
                        <a:lnTo>
                          <a:pt x="353" y="99"/>
                        </a:lnTo>
                        <a:lnTo>
                          <a:pt x="359" y="96"/>
                        </a:lnTo>
                        <a:lnTo>
                          <a:pt x="365" y="93"/>
                        </a:lnTo>
                        <a:lnTo>
                          <a:pt x="374" y="90"/>
                        </a:lnTo>
                        <a:lnTo>
                          <a:pt x="379" y="87"/>
                        </a:lnTo>
                        <a:lnTo>
                          <a:pt x="385" y="84"/>
                        </a:lnTo>
                        <a:lnTo>
                          <a:pt x="391" y="82"/>
                        </a:lnTo>
                        <a:lnTo>
                          <a:pt x="397" y="79"/>
                        </a:lnTo>
                        <a:lnTo>
                          <a:pt x="400" y="76"/>
                        </a:lnTo>
                        <a:lnTo>
                          <a:pt x="403" y="76"/>
                        </a:lnTo>
                        <a:lnTo>
                          <a:pt x="409" y="73"/>
                        </a:lnTo>
                        <a:lnTo>
                          <a:pt x="412" y="70"/>
                        </a:lnTo>
                        <a:lnTo>
                          <a:pt x="417" y="67"/>
                        </a:lnTo>
                        <a:lnTo>
                          <a:pt x="420" y="64"/>
                        </a:lnTo>
                        <a:lnTo>
                          <a:pt x="426" y="61"/>
                        </a:lnTo>
                        <a:lnTo>
                          <a:pt x="429" y="58"/>
                        </a:lnTo>
                        <a:lnTo>
                          <a:pt x="435" y="55"/>
                        </a:lnTo>
                        <a:lnTo>
                          <a:pt x="438" y="52"/>
                        </a:lnTo>
                        <a:lnTo>
                          <a:pt x="444" y="50"/>
                        </a:lnTo>
                        <a:lnTo>
                          <a:pt x="447" y="47"/>
                        </a:lnTo>
                        <a:lnTo>
                          <a:pt x="452" y="44"/>
                        </a:lnTo>
                        <a:lnTo>
                          <a:pt x="455" y="41"/>
                        </a:lnTo>
                        <a:lnTo>
                          <a:pt x="461" y="35"/>
                        </a:lnTo>
                        <a:lnTo>
                          <a:pt x="464" y="32"/>
                        </a:lnTo>
                        <a:lnTo>
                          <a:pt x="467" y="29"/>
                        </a:lnTo>
                        <a:lnTo>
                          <a:pt x="470" y="26"/>
                        </a:lnTo>
                        <a:lnTo>
                          <a:pt x="476" y="21"/>
                        </a:lnTo>
                        <a:lnTo>
                          <a:pt x="479" y="18"/>
                        </a:lnTo>
                        <a:lnTo>
                          <a:pt x="482" y="12"/>
                        </a:lnTo>
                        <a:lnTo>
                          <a:pt x="487" y="9"/>
                        </a:lnTo>
                        <a:lnTo>
                          <a:pt x="490" y="3"/>
                        </a:lnTo>
                        <a:lnTo>
                          <a:pt x="493" y="0"/>
                        </a:lnTo>
                        <a:close/>
                      </a:path>
                    </a:pathLst>
                  </a:custGeom>
                  <a:solidFill>
                    <a:srgbClr val="FFFFFF"/>
                  </a:solidFill>
                  <a:ln w="9525">
                    <a:noFill/>
                    <a:round/>
                    <a:headEnd/>
                    <a:tailEnd/>
                  </a:ln>
                </p:spPr>
                <p:txBody>
                  <a:bodyPr/>
                  <a:lstStyle/>
                  <a:p>
                    <a:endParaRPr lang="en-US"/>
                  </a:p>
                </p:txBody>
              </p:sp>
            </p:grpSp>
            <p:grpSp>
              <p:nvGrpSpPr>
                <p:cNvPr id="18775" name="Group 213"/>
                <p:cNvGrpSpPr>
                  <a:grpSpLocks/>
                </p:cNvGrpSpPr>
                <p:nvPr/>
              </p:nvGrpSpPr>
              <p:grpSpPr bwMode="auto">
                <a:xfrm flipH="1">
                  <a:off x="4656" y="336"/>
                  <a:ext cx="656" cy="588"/>
                  <a:chOff x="214" y="2112"/>
                  <a:chExt cx="752" cy="924"/>
                </a:xfrm>
              </p:grpSpPr>
              <p:sp>
                <p:nvSpPr>
                  <p:cNvPr id="18776" name="Freeform 214"/>
                  <p:cNvSpPr>
                    <a:spLocks/>
                  </p:cNvSpPr>
                  <p:nvPr/>
                </p:nvSpPr>
                <p:spPr bwMode="auto">
                  <a:xfrm>
                    <a:off x="230" y="2964"/>
                    <a:ext cx="82" cy="72"/>
                  </a:xfrm>
                  <a:custGeom>
                    <a:avLst/>
                    <a:gdLst>
                      <a:gd name="T0" fmla="*/ 0 w 247"/>
                      <a:gd name="T1" fmla="*/ 0 h 216"/>
                      <a:gd name="T2" fmla="*/ 0 w 247"/>
                      <a:gd name="T3" fmla="*/ 0 h 216"/>
                      <a:gd name="T4" fmla="*/ 0 w 247"/>
                      <a:gd name="T5" fmla="*/ 0 h 216"/>
                      <a:gd name="T6" fmla="*/ 0 w 247"/>
                      <a:gd name="T7" fmla="*/ 0 h 216"/>
                      <a:gd name="T8" fmla="*/ 0 w 247"/>
                      <a:gd name="T9" fmla="*/ 0 h 216"/>
                      <a:gd name="T10" fmla="*/ 0 60000 65536"/>
                      <a:gd name="T11" fmla="*/ 0 60000 65536"/>
                      <a:gd name="T12" fmla="*/ 0 60000 65536"/>
                      <a:gd name="T13" fmla="*/ 0 60000 65536"/>
                      <a:gd name="T14" fmla="*/ 0 60000 65536"/>
                      <a:gd name="T15" fmla="*/ 0 w 247"/>
                      <a:gd name="T16" fmla="*/ 0 h 216"/>
                      <a:gd name="T17" fmla="*/ 247 w 247"/>
                      <a:gd name="T18" fmla="*/ 216 h 216"/>
                    </a:gdLst>
                    <a:ahLst/>
                    <a:cxnLst>
                      <a:cxn ang="T10">
                        <a:pos x="T0" y="T1"/>
                      </a:cxn>
                      <a:cxn ang="T11">
                        <a:pos x="T2" y="T3"/>
                      </a:cxn>
                      <a:cxn ang="T12">
                        <a:pos x="T4" y="T5"/>
                      </a:cxn>
                      <a:cxn ang="T13">
                        <a:pos x="T6" y="T7"/>
                      </a:cxn>
                      <a:cxn ang="T14">
                        <a:pos x="T8" y="T9"/>
                      </a:cxn>
                    </a:cxnLst>
                    <a:rect l="T15" t="T16" r="T17" b="T18"/>
                    <a:pathLst>
                      <a:path w="247" h="216">
                        <a:moveTo>
                          <a:pt x="65" y="0"/>
                        </a:moveTo>
                        <a:lnTo>
                          <a:pt x="0" y="94"/>
                        </a:lnTo>
                        <a:lnTo>
                          <a:pt x="183" y="216"/>
                        </a:lnTo>
                        <a:lnTo>
                          <a:pt x="247" y="122"/>
                        </a:lnTo>
                        <a:lnTo>
                          <a:pt x="65" y="0"/>
                        </a:lnTo>
                        <a:close/>
                      </a:path>
                    </a:pathLst>
                  </a:custGeom>
                  <a:solidFill>
                    <a:srgbClr val="008000"/>
                  </a:solidFill>
                  <a:ln w="0">
                    <a:solidFill>
                      <a:srgbClr val="000000"/>
                    </a:solidFill>
                    <a:round/>
                    <a:headEnd/>
                    <a:tailEnd/>
                  </a:ln>
                </p:spPr>
                <p:txBody>
                  <a:bodyPr/>
                  <a:lstStyle/>
                  <a:p>
                    <a:endParaRPr lang="en-US"/>
                  </a:p>
                </p:txBody>
              </p:sp>
              <p:sp>
                <p:nvSpPr>
                  <p:cNvPr id="18777" name="Freeform 215"/>
                  <p:cNvSpPr>
                    <a:spLocks/>
                  </p:cNvSpPr>
                  <p:nvPr/>
                </p:nvSpPr>
                <p:spPr bwMode="auto">
                  <a:xfrm>
                    <a:off x="214" y="2112"/>
                    <a:ext cx="676" cy="909"/>
                  </a:xfrm>
                  <a:custGeom>
                    <a:avLst/>
                    <a:gdLst>
                      <a:gd name="T0" fmla="*/ 0 w 2027"/>
                      <a:gd name="T1" fmla="*/ 0 h 2727"/>
                      <a:gd name="T2" fmla="*/ 0 w 2027"/>
                      <a:gd name="T3" fmla="*/ 0 h 2727"/>
                      <a:gd name="T4" fmla="*/ 0 w 2027"/>
                      <a:gd name="T5" fmla="*/ 0 h 2727"/>
                      <a:gd name="T6" fmla="*/ 0 w 2027"/>
                      <a:gd name="T7" fmla="*/ 0 h 2727"/>
                      <a:gd name="T8" fmla="*/ 0 w 2027"/>
                      <a:gd name="T9" fmla="*/ 0 h 2727"/>
                      <a:gd name="T10" fmla="*/ 0 w 2027"/>
                      <a:gd name="T11" fmla="*/ 0 h 2727"/>
                      <a:gd name="T12" fmla="*/ 0 w 2027"/>
                      <a:gd name="T13" fmla="*/ 0 h 2727"/>
                      <a:gd name="T14" fmla="*/ 0 w 2027"/>
                      <a:gd name="T15" fmla="*/ 0 h 2727"/>
                      <a:gd name="T16" fmla="*/ 0 w 2027"/>
                      <a:gd name="T17" fmla="*/ 0 h 2727"/>
                      <a:gd name="T18" fmla="*/ 0 w 2027"/>
                      <a:gd name="T19" fmla="*/ 0 h 2727"/>
                      <a:gd name="T20" fmla="*/ 0 w 2027"/>
                      <a:gd name="T21" fmla="*/ 0 h 2727"/>
                      <a:gd name="T22" fmla="*/ 0 w 2027"/>
                      <a:gd name="T23" fmla="*/ 0 h 2727"/>
                      <a:gd name="T24" fmla="*/ 0 w 2027"/>
                      <a:gd name="T25" fmla="*/ 0 h 2727"/>
                      <a:gd name="T26" fmla="*/ 0 w 2027"/>
                      <a:gd name="T27" fmla="*/ 0 h 2727"/>
                      <a:gd name="T28" fmla="*/ 0 w 2027"/>
                      <a:gd name="T29" fmla="*/ 0 h 2727"/>
                      <a:gd name="T30" fmla="*/ 0 w 2027"/>
                      <a:gd name="T31" fmla="*/ 0 h 2727"/>
                      <a:gd name="T32" fmla="*/ 0 w 2027"/>
                      <a:gd name="T33" fmla="*/ 0 h 2727"/>
                      <a:gd name="T34" fmla="*/ 0 w 2027"/>
                      <a:gd name="T35" fmla="*/ 0 h 2727"/>
                      <a:gd name="T36" fmla="*/ 0 w 2027"/>
                      <a:gd name="T37" fmla="*/ 0 h 2727"/>
                      <a:gd name="T38" fmla="*/ 0 w 2027"/>
                      <a:gd name="T39" fmla="*/ 0 h 2727"/>
                      <a:gd name="T40" fmla="*/ 0 w 2027"/>
                      <a:gd name="T41" fmla="*/ 0 h 2727"/>
                      <a:gd name="T42" fmla="*/ 0 w 2027"/>
                      <a:gd name="T43" fmla="*/ 0 h 2727"/>
                      <a:gd name="T44" fmla="*/ 0 w 2027"/>
                      <a:gd name="T45" fmla="*/ 0 h 2727"/>
                      <a:gd name="T46" fmla="*/ 0 w 2027"/>
                      <a:gd name="T47" fmla="*/ 0 h 2727"/>
                      <a:gd name="T48" fmla="*/ 0 w 2027"/>
                      <a:gd name="T49" fmla="*/ 0 h 2727"/>
                      <a:gd name="T50" fmla="*/ 0 w 2027"/>
                      <a:gd name="T51" fmla="*/ 0 h 2727"/>
                      <a:gd name="T52" fmla="*/ 0 w 2027"/>
                      <a:gd name="T53" fmla="*/ 0 h 2727"/>
                      <a:gd name="T54" fmla="*/ 0 w 2027"/>
                      <a:gd name="T55" fmla="*/ 0 h 2727"/>
                      <a:gd name="T56" fmla="*/ 0 w 2027"/>
                      <a:gd name="T57" fmla="*/ 0 h 2727"/>
                      <a:gd name="T58" fmla="*/ 0 w 2027"/>
                      <a:gd name="T59" fmla="*/ 0 h 2727"/>
                      <a:gd name="T60" fmla="*/ 0 w 2027"/>
                      <a:gd name="T61" fmla="*/ 0 h 2727"/>
                      <a:gd name="T62" fmla="*/ 0 w 2027"/>
                      <a:gd name="T63" fmla="*/ 0 h 2727"/>
                      <a:gd name="T64" fmla="*/ 0 w 2027"/>
                      <a:gd name="T65" fmla="*/ 0 h 2727"/>
                      <a:gd name="T66" fmla="*/ 0 w 2027"/>
                      <a:gd name="T67" fmla="*/ 0 h 2727"/>
                      <a:gd name="T68" fmla="*/ 0 w 2027"/>
                      <a:gd name="T69" fmla="*/ 0 h 2727"/>
                      <a:gd name="T70" fmla="*/ 0 w 2027"/>
                      <a:gd name="T71" fmla="*/ 0 h 2727"/>
                      <a:gd name="T72" fmla="*/ 0 w 2027"/>
                      <a:gd name="T73" fmla="*/ 0 h 2727"/>
                      <a:gd name="T74" fmla="*/ 0 w 2027"/>
                      <a:gd name="T75" fmla="*/ 0 h 2727"/>
                      <a:gd name="T76" fmla="*/ 0 w 2027"/>
                      <a:gd name="T77" fmla="*/ 0 h 2727"/>
                      <a:gd name="T78" fmla="*/ 0 w 2027"/>
                      <a:gd name="T79" fmla="*/ 0 h 2727"/>
                      <a:gd name="T80" fmla="*/ 0 w 2027"/>
                      <a:gd name="T81" fmla="*/ 0 h 2727"/>
                      <a:gd name="T82" fmla="*/ 0 w 2027"/>
                      <a:gd name="T83" fmla="*/ 0 h 2727"/>
                      <a:gd name="T84" fmla="*/ 0 w 2027"/>
                      <a:gd name="T85" fmla="*/ 0 h 2727"/>
                      <a:gd name="T86" fmla="*/ 0 w 2027"/>
                      <a:gd name="T87" fmla="*/ 0 h 2727"/>
                      <a:gd name="T88" fmla="*/ 0 w 2027"/>
                      <a:gd name="T89" fmla="*/ 0 h 2727"/>
                      <a:gd name="T90" fmla="*/ 0 w 2027"/>
                      <a:gd name="T91" fmla="*/ 0 h 2727"/>
                      <a:gd name="T92" fmla="*/ 0 w 2027"/>
                      <a:gd name="T93" fmla="*/ 0 h 2727"/>
                      <a:gd name="T94" fmla="*/ 0 w 2027"/>
                      <a:gd name="T95" fmla="*/ 0 h 2727"/>
                      <a:gd name="T96" fmla="*/ 0 w 2027"/>
                      <a:gd name="T97" fmla="*/ 0 h 2727"/>
                      <a:gd name="T98" fmla="*/ 0 w 2027"/>
                      <a:gd name="T99" fmla="*/ 0 h 2727"/>
                      <a:gd name="T100" fmla="*/ 0 w 2027"/>
                      <a:gd name="T101" fmla="*/ 0 h 2727"/>
                      <a:gd name="T102" fmla="*/ 0 w 2027"/>
                      <a:gd name="T103" fmla="*/ 0 h 2727"/>
                      <a:gd name="T104" fmla="*/ 0 w 2027"/>
                      <a:gd name="T105" fmla="*/ 0 h 2727"/>
                      <a:gd name="T106" fmla="*/ 0 w 2027"/>
                      <a:gd name="T107" fmla="*/ 0 h 2727"/>
                      <a:gd name="T108" fmla="*/ 0 w 2027"/>
                      <a:gd name="T109" fmla="*/ 0 h 2727"/>
                      <a:gd name="T110" fmla="*/ 0 w 2027"/>
                      <a:gd name="T111" fmla="*/ 0 h 2727"/>
                      <a:gd name="T112" fmla="*/ 0 w 2027"/>
                      <a:gd name="T113" fmla="*/ 0 h 2727"/>
                      <a:gd name="T114" fmla="*/ 0 w 2027"/>
                      <a:gd name="T115" fmla="*/ 0 h 2727"/>
                      <a:gd name="T116" fmla="*/ 0 w 2027"/>
                      <a:gd name="T117" fmla="*/ 0 h 2727"/>
                      <a:gd name="T118" fmla="*/ 0 w 2027"/>
                      <a:gd name="T119" fmla="*/ 0 h 2727"/>
                      <a:gd name="T120" fmla="*/ 0 w 2027"/>
                      <a:gd name="T121" fmla="*/ 0 h 2727"/>
                      <a:gd name="T122" fmla="*/ 0 w 2027"/>
                      <a:gd name="T123" fmla="*/ 0 h 27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27"/>
                      <a:gd name="T187" fmla="*/ 0 h 2727"/>
                      <a:gd name="T188" fmla="*/ 2027 w 2027"/>
                      <a:gd name="T189" fmla="*/ 2727 h 272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27" h="2727">
                        <a:moveTo>
                          <a:pt x="1919" y="34"/>
                        </a:moveTo>
                        <a:lnTo>
                          <a:pt x="1915" y="30"/>
                        </a:lnTo>
                        <a:lnTo>
                          <a:pt x="1905" y="22"/>
                        </a:lnTo>
                        <a:lnTo>
                          <a:pt x="1899" y="19"/>
                        </a:lnTo>
                        <a:lnTo>
                          <a:pt x="1895" y="15"/>
                        </a:lnTo>
                        <a:lnTo>
                          <a:pt x="1890" y="12"/>
                        </a:lnTo>
                        <a:lnTo>
                          <a:pt x="1883" y="10"/>
                        </a:lnTo>
                        <a:lnTo>
                          <a:pt x="1877" y="8"/>
                        </a:lnTo>
                        <a:lnTo>
                          <a:pt x="1872" y="5"/>
                        </a:lnTo>
                        <a:lnTo>
                          <a:pt x="1865" y="4"/>
                        </a:lnTo>
                        <a:lnTo>
                          <a:pt x="1860" y="3"/>
                        </a:lnTo>
                        <a:lnTo>
                          <a:pt x="1853" y="1"/>
                        </a:lnTo>
                        <a:lnTo>
                          <a:pt x="1848" y="0"/>
                        </a:lnTo>
                        <a:lnTo>
                          <a:pt x="1812" y="0"/>
                        </a:lnTo>
                        <a:lnTo>
                          <a:pt x="1799" y="3"/>
                        </a:lnTo>
                        <a:lnTo>
                          <a:pt x="1782" y="5"/>
                        </a:lnTo>
                        <a:lnTo>
                          <a:pt x="1774" y="7"/>
                        </a:lnTo>
                        <a:lnTo>
                          <a:pt x="1767" y="10"/>
                        </a:lnTo>
                        <a:lnTo>
                          <a:pt x="1759" y="12"/>
                        </a:lnTo>
                        <a:lnTo>
                          <a:pt x="1750" y="15"/>
                        </a:lnTo>
                        <a:lnTo>
                          <a:pt x="1742" y="18"/>
                        </a:lnTo>
                        <a:lnTo>
                          <a:pt x="1734" y="22"/>
                        </a:lnTo>
                        <a:lnTo>
                          <a:pt x="1725" y="24"/>
                        </a:lnTo>
                        <a:lnTo>
                          <a:pt x="1706" y="33"/>
                        </a:lnTo>
                        <a:lnTo>
                          <a:pt x="1698" y="38"/>
                        </a:lnTo>
                        <a:lnTo>
                          <a:pt x="1689" y="42"/>
                        </a:lnTo>
                        <a:lnTo>
                          <a:pt x="1670" y="53"/>
                        </a:lnTo>
                        <a:lnTo>
                          <a:pt x="1660" y="59"/>
                        </a:lnTo>
                        <a:lnTo>
                          <a:pt x="1649" y="64"/>
                        </a:lnTo>
                        <a:lnTo>
                          <a:pt x="1630" y="78"/>
                        </a:lnTo>
                        <a:lnTo>
                          <a:pt x="1620" y="83"/>
                        </a:lnTo>
                        <a:lnTo>
                          <a:pt x="1609" y="91"/>
                        </a:lnTo>
                        <a:lnTo>
                          <a:pt x="1599" y="98"/>
                        </a:lnTo>
                        <a:lnTo>
                          <a:pt x="1588" y="106"/>
                        </a:lnTo>
                        <a:lnTo>
                          <a:pt x="1577" y="113"/>
                        </a:lnTo>
                        <a:lnTo>
                          <a:pt x="1567" y="121"/>
                        </a:lnTo>
                        <a:lnTo>
                          <a:pt x="1556" y="131"/>
                        </a:lnTo>
                        <a:lnTo>
                          <a:pt x="1549" y="135"/>
                        </a:lnTo>
                        <a:lnTo>
                          <a:pt x="1537" y="143"/>
                        </a:lnTo>
                        <a:lnTo>
                          <a:pt x="1526" y="152"/>
                        </a:lnTo>
                        <a:lnTo>
                          <a:pt x="1501" y="171"/>
                        </a:lnTo>
                        <a:lnTo>
                          <a:pt x="1489" y="182"/>
                        </a:lnTo>
                        <a:lnTo>
                          <a:pt x="1477" y="192"/>
                        </a:lnTo>
                        <a:lnTo>
                          <a:pt x="1465" y="203"/>
                        </a:lnTo>
                        <a:lnTo>
                          <a:pt x="1451" y="214"/>
                        </a:lnTo>
                        <a:lnTo>
                          <a:pt x="1439" y="226"/>
                        </a:lnTo>
                        <a:lnTo>
                          <a:pt x="1425" y="238"/>
                        </a:lnTo>
                        <a:lnTo>
                          <a:pt x="1412" y="249"/>
                        </a:lnTo>
                        <a:lnTo>
                          <a:pt x="1398" y="263"/>
                        </a:lnTo>
                        <a:lnTo>
                          <a:pt x="1371" y="287"/>
                        </a:lnTo>
                        <a:lnTo>
                          <a:pt x="1358" y="301"/>
                        </a:lnTo>
                        <a:lnTo>
                          <a:pt x="1343" y="314"/>
                        </a:lnTo>
                        <a:lnTo>
                          <a:pt x="1329" y="328"/>
                        </a:lnTo>
                        <a:lnTo>
                          <a:pt x="1314" y="342"/>
                        </a:lnTo>
                        <a:lnTo>
                          <a:pt x="1299" y="357"/>
                        </a:lnTo>
                        <a:lnTo>
                          <a:pt x="1286" y="372"/>
                        </a:lnTo>
                        <a:lnTo>
                          <a:pt x="1256" y="401"/>
                        </a:lnTo>
                        <a:lnTo>
                          <a:pt x="1241" y="416"/>
                        </a:lnTo>
                        <a:lnTo>
                          <a:pt x="1226" y="433"/>
                        </a:lnTo>
                        <a:lnTo>
                          <a:pt x="1210" y="448"/>
                        </a:lnTo>
                        <a:lnTo>
                          <a:pt x="1180" y="480"/>
                        </a:lnTo>
                        <a:lnTo>
                          <a:pt x="1164" y="498"/>
                        </a:lnTo>
                        <a:lnTo>
                          <a:pt x="1149" y="514"/>
                        </a:lnTo>
                        <a:lnTo>
                          <a:pt x="1134" y="532"/>
                        </a:lnTo>
                        <a:lnTo>
                          <a:pt x="1117" y="548"/>
                        </a:lnTo>
                        <a:lnTo>
                          <a:pt x="1101" y="566"/>
                        </a:lnTo>
                        <a:lnTo>
                          <a:pt x="1086" y="584"/>
                        </a:lnTo>
                        <a:lnTo>
                          <a:pt x="1070" y="603"/>
                        </a:lnTo>
                        <a:lnTo>
                          <a:pt x="1055" y="621"/>
                        </a:lnTo>
                        <a:lnTo>
                          <a:pt x="1039" y="638"/>
                        </a:lnTo>
                        <a:lnTo>
                          <a:pt x="1006" y="676"/>
                        </a:lnTo>
                        <a:lnTo>
                          <a:pt x="991" y="695"/>
                        </a:lnTo>
                        <a:lnTo>
                          <a:pt x="975" y="714"/>
                        </a:lnTo>
                        <a:lnTo>
                          <a:pt x="959" y="735"/>
                        </a:lnTo>
                        <a:lnTo>
                          <a:pt x="942" y="754"/>
                        </a:lnTo>
                        <a:lnTo>
                          <a:pt x="926" y="774"/>
                        </a:lnTo>
                        <a:lnTo>
                          <a:pt x="911" y="793"/>
                        </a:lnTo>
                        <a:lnTo>
                          <a:pt x="879" y="834"/>
                        </a:lnTo>
                        <a:lnTo>
                          <a:pt x="870" y="846"/>
                        </a:lnTo>
                        <a:lnTo>
                          <a:pt x="854" y="867"/>
                        </a:lnTo>
                        <a:lnTo>
                          <a:pt x="819" y="910"/>
                        </a:lnTo>
                        <a:lnTo>
                          <a:pt x="801" y="934"/>
                        </a:lnTo>
                        <a:lnTo>
                          <a:pt x="784" y="958"/>
                        </a:lnTo>
                        <a:lnTo>
                          <a:pt x="765" y="981"/>
                        </a:lnTo>
                        <a:lnTo>
                          <a:pt x="746" y="1007"/>
                        </a:lnTo>
                        <a:lnTo>
                          <a:pt x="727" y="1032"/>
                        </a:lnTo>
                        <a:lnTo>
                          <a:pt x="708" y="1057"/>
                        </a:lnTo>
                        <a:lnTo>
                          <a:pt x="687" y="1083"/>
                        </a:lnTo>
                        <a:lnTo>
                          <a:pt x="668" y="1110"/>
                        </a:lnTo>
                        <a:lnTo>
                          <a:pt x="627" y="1165"/>
                        </a:lnTo>
                        <a:lnTo>
                          <a:pt x="606" y="1192"/>
                        </a:lnTo>
                        <a:lnTo>
                          <a:pt x="565" y="1249"/>
                        </a:lnTo>
                        <a:lnTo>
                          <a:pt x="545" y="1278"/>
                        </a:lnTo>
                        <a:lnTo>
                          <a:pt x="523" y="1306"/>
                        </a:lnTo>
                        <a:lnTo>
                          <a:pt x="482" y="1364"/>
                        </a:lnTo>
                        <a:lnTo>
                          <a:pt x="461" y="1392"/>
                        </a:lnTo>
                        <a:lnTo>
                          <a:pt x="440" y="1421"/>
                        </a:lnTo>
                        <a:lnTo>
                          <a:pt x="420" y="1451"/>
                        </a:lnTo>
                        <a:lnTo>
                          <a:pt x="399" y="1479"/>
                        </a:lnTo>
                        <a:lnTo>
                          <a:pt x="380" y="1508"/>
                        </a:lnTo>
                        <a:lnTo>
                          <a:pt x="360" y="1536"/>
                        </a:lnTo>
                        <a:lnTo>
                          <a:pt x="341" y="1566"/>
                        </a:lnTo>
                        <a:lnTo>
                          <a:pt x="322" y="1594"/>
                        </a:lnTo>
                        <a:lnTo>
                          <a:pt x="284" y="1651"/>
                        </a:lnTo>
                        <a:lnTo>
                          <a:pt x="266" y="1678"/>
                        </a:lnTo>
                        <a:lnTo>
                          <a:pt x="249" y="1706"/>
                        </a:lnTo>
                        <a:lnTo>
                          <a:pt x="231" y="1734"/>
                        </a:lnTo>
                        <a:lnTo>
                          <a:pt x="215" y="1760"/>
                        </a:lnTo>
                        <a:lnTo>
                          <a:pt x="199" y="1787"/>
                        </a:lnTo>
                        <a:lnTo>
                          <a:pt x="184" y="1813"/>
                        </a:lnTo>
                        <a:lnTo>
                          <a:pt x="167" y="1838"/>
                        </a:lnTo>
                        <a:lnTo>
                          <a:pt x="140" y="1887"/>
                        </a:lnTo>
                        <a:lnTo>
                          <a:pt x="127" y="1912"/>
                        </a:lnTo>
                        <a:lnTo>
                          <a:pt x="114" y="1935"/>
                        </a:lnTo>
                        <a:lnTo>
                          <a:pt x="104" y="1957"/>
                        </a:lnTo>
                        <a:lnTo>
                          <a:pt x="93" y="1980"/>
                        </a:lnTo>
                        <a:lnTo>
                          <a:pt x="82" y="2000"/>
                        </a:lnTo>
                        <a:lnTo>
                          <a:pt x="66" y="2041"/>
                        </a:lnTo>
                        <a:lnTo>
                          <a:pt x="62" y="2052"/>
                        </a:lnTo>
                        <a:lnTo>
                          <a:pt x="55" y="2071"/>
                        </a:lnTo>
                        <a:lnTo>
                          <a:pt x="48" y="2089"/>
                        </a:lnTo>
                        <a:lnTo>
                          <a:pt x="41" y="2108"/>
                        </a:lnTo>
                        <a:lnTo>
                          <a:pt x="30" y="2143"/>
                        </a:lnTo>
                        <a:lnTo>
                          <a:pt x="26" y="2161"/>
                        </a:lnTo>
                        <a:lnTo>
                          <a:pt x="21" y="2177"/>
                        </a:lnTo>
                        <a:lnTo>
                          <a:pt x="17" y="2194"/>
                        </a:lnTo>
                        <a:lnTo>
                          <a:pt x="14" y="2210"/>
                        </a:lnTo>
                        <a:lnTo>
                          <a:pt x="10" y="2226"/>
                        </a:lnTo>
                        <a:lnTo>
                          <a:pt x="7" y="2243"/>
                        </a:lnTo>
                        <a:lnTo>
                          <a:pt x="6" y="2258"/>
                        </a:lnTo>
                        <a:lnTo>
                          <a:pt x="3" y="2273"/>
                        </a:lnTo>
                        <a:lnTo>
                          <a:pt x="0" y="2303"/>
                        </a:lnTo>
                        <a:lnTo>
                          <a:pt x="0" y="2345"/>
                        </a:lnTo>
                        <a:lnTo>
                          <a:pt x="2" y="2358"/>
                        </a:lnTo>
                        <a:lnTo>
                          <a:pt x="2" y="2371"/>
                        </a:lnTo>
                        <a:lnTo>
                          <a:pt x="5" y="2384"/>
                        </a:lnTo>
                        <a:lnTo>
                          <a:pt x="6" y="2396"/>
                        </a:lnTo>
                        <a:lnTo>
                          <a:pt x="11" y="2421"/>
                        </a:lnTo>
                        <a:lnTo>
                          <a:pt x="15" y="2432"/>
                        </a:lnTo>
                        <a:lnTo>
                          <a:pt x="18" y="2444"/>
                        </a:lnTo>
                        <a:lnTo>
                          <a:pt x="22" y="2455"/>
                        </a:lnTo>
                        <a:lnTo>
                          <a:pt x="28" y="2466"/>
                        </a:lnTo>
                        <a:lnTo>
                          <a:pt x="33" y="2475"/>
                        </a:lnTo>
                        <a:lnTo>
                          <a:pt x="38" y="2486"/>
                        </a:lnTo>
                        <a:lnTo>
                          <a:pt x="44" y="2496"/>
                        </a:lnTo>
                        <a:lnTo>
                          <a:pt x="57" y="2515"/>
                        </a:lnTo>
                        <a:lnTo>
                          <a:pt x="64" y="2523"/>
                        </a:lnTo>
                        <a:lnTo>
                          <a:pt x="72" y="2532"/>
                        </a:lnTo>
                        <a:lnTo>
                          <a:pt x="89" y="2549"/>
                        </a:lnTo>
                        <a:lnTo>
                          <a:pt x="98" y="2556"/>
                        </a:lnTo>
                        <a:lnTo>
                          <a:pt x="106" y="2564"/>
                        </a:lnTo>
                        <a:lnTo>
                          <a:pt x="117" y="2571"/>
                        </a:lnTo>
                        <a:lnTo>
                          <a:pt x="127" y="2577"/>
                        </a:lnTo>
                        <a:lnTo>
                          <a:pt x="148" y="2591"/>
                        </a:lnTo>
                        <a:lnTo>
                          <a:pt x="173" y="2602"/>
                        </a:lnTo>
                        <a:lnTo>
                          <a:pt x="185" y="2607"/>
                        </a:lnTo>
                        <a:lnTo>
                          <a:pt x="192" y="2610"/>
                        </a:lnTo>
                        <a:lnTo>
                          <a:pt x="218" y="2628"/>
                        </a:lnTo>
                        <a:lnTo>
                          <a:pt x="237" y="2647"/>
                        </a:lnTo>
                        <a:lnTo>
                          <a:pt x="246" y="2656"/>
                        </a:lnTo>
                        <a:lnTo>
                          <a:pt x="257" y="2664"/>
                        </a:lnTo>
                        <a:lnTo>
                          <a:pt x="266" y="2671"/>
                        </a:lnTo>
                        <a:lnTo>
                          <a:pt x="277" y="2679"/>
                        </a:lnTo>
                        <a:lnTo>
                          <a:pt x="287" y="2686"/>
                        </a:lnTo>
                        <a:lnTo>
                          <a:pt x="298" y="2692"/>
                        </a:lnTo>
                        <a:lnTo>
                          <a:pt x="307" y="2697"/>
                        </a:lnTo>
                        <a:lnTo>
                          <a:pt x="329" y="2708"/>
                        </a:lnTo>
                        <a:lnTo>
                          <a:pt x="340" y="2712"/>
                        </a:lnTo>
                        <a:lnTo>
                          <a:pt x="351" y="2715"/>
                        </a:lnTo>
                        <a:lnTo>
                          <a:pt x="361" y="2719"/>
                        </a:lnTo>
                        <a:lnTo>
                          <a:pt x="374" y="2722"/>
                        </a:lnTo>
                        <a:lnTo>
                          <a:pt x="395" y="2724"/>
                        </a:lnTo>
                        <a:lnTo>
                          <a:pt x="408" y="2726"/>
                        </a:lnTo>
                        <a:lnTo>
                          <a:pt x="418" y="2727"/>
                        </a:lnTo>
                        <a:lnTo>
                          <a:pt x="431" y="2727"/>
                        </a:lnTo>
                        <a:lnTo>
                          <a:pt x="443" y="2726"/>
                        </a:lnTo>
                        <a:lnTo>
                          <a:pt x="454" y="2724"/>
                        </a:lnTo>
                        <a:lnTo>
                          <a:pt x="478" y="2722"/>
                        </a:lnTo>
                        <a:lnTo>
                          <a:pt x="503" y="2716"/>
                        </a:lnTo>
                        <a:lnTo>
                          <a:pt x="516" y="2712"/>
                        </a:lnTo>
                        <a:lnTo>
                          <a:pt x="541" y="2704"/>
                        </a:lnTo>
                        <a:lnTo>
                          <a:pt x="554" y="2699"/>
                        </a:lnTo>
                        <a:lnTo>
                          <a:pt x="566" y="2693"/>
                        </a:lnTo>
                        <a:lnTo>
                          <a:pt x="580" y="2686"/>
                        </a:lnTo>
                        <a:lnTo>
                          <a:pt x="592" y="2681"/>
                        </a:lnTo>
                        <a:lnTo>
                          <a:pt x="606" y="2673"/>
                        </a:lnTo>
                        <a:lnTo>
                          <a:pt x="619" y="2666"/>
                        </a:lnTo>
                        <a:lnTo>
                          <a:pt x="633" y="2658"/>
                        </a:lnTo>
                        <a:lnTo>
                          <a:pt x="660" y="2639"/>
                        </a:lnTo>
                        <a:lnTo>
                          <a:pt x="674" y="2629"/>
                        </a:lnTo>
                        <a:lnTo>
                          <a:pt x="689" y="2620"/>
                        </a:lnTo>
                        <a:lnTo>
                          <a:pt x="702" y="2609"/>
                        </a:lnTo>
                        <a:lnTo>
                          <a:pt x="716" y="2596"/>
                        </a:lnTo>
                        <a:lnTo>
                          <a:pt x="731" y="2586"/>
                        </a:lnTo>
                        <a:lnTo>
                          <a:pt x="746" y="2573"/>
                        </a:lnTo>
                        <a:lnTo>
                          <a:pt x="759" y="2560"/>
                        </a:lnTo>
                        <a:lnTo>
                          <a:pt x="774" y="2547"/>
                        </a:lnTo>
                        <a:lnTo>
                          <a:pt x="782" y="2539"/>
                        </a:lnTo>
                        <a:lnTo>
                          <a:pt x="797" y="2524"/>
                        </a:lnTo>
                        <a:lnTo>
                          <a:pt x="827" y="2492"/>
                        </a:lnTo>
                        <a:lnTo>
                          <a:pt x="843" y="2474"/>
                        </a:lnTo>
                        <a:lnTo>
                          <a:pt x="860" y="2455"/>
                        </a:lnTo>
                        <a:lnTo>
                          <a:pt x="877" y="2436"/>
                        </a:lnTo>
                        <a:lnTo>
                          <a:pt x="893" y="2415"/>
                        </a:lnTo>
                        <a:lnTo>
                          <a:pt x="929" y="2372"/>
                        </a:lnTo>
                        <a:lnTo>
                          <a:pt x="946" y="2349"/>
                        </a:lnTo>
                        <a:lnTo>
                          <a:pt x="964" y="2324"/>
                        </a:lnTo>
                        <a:lnTo>
                          <a:pt x="983" y="2300"/>
                        </a:lnTo>
                        <a:lnTo>
                          <a:pt x="1001" y="2275"/>
                        </a:lnTo>
                        <a:lnTo>
                          <a:pt x="1020" y="2249"/>
                        </a:lnTo>
                        <a:lnTo>
                          <a:pt x="1039" y="2222"/>
                        </a:lnTo>
                        <a:lnTo>
                          <a:pt x="1056" y="2195"/>
                        </a:lnTo>
                        <a:lnTo>
                          <a:pt x="1094" y="2141"/>
                        </a:lnTo>
                        <a:lnTo>
                          <a:pt x="1132" y="2083"/>
                        </a:lnTo>
                        <a:lnTo>
                          <a:pt x="1151" y="2053"/>
                        </a:lnTo>
                        <a:lnTo>
                          <a:pt x="1172" y="2025"/>
                        </a:lnTo>
                        <a:lnTo>
                          <a:pt x="1210" y="1965"/>
                        </a:lnTo>
                        <a:lnTo>
                          <a:pt x="1248" y="1905"/>
                        </a:lnTo>
                        <a:lnTo>
                          <a:pt x="1267" y="1875"/>
                        </a:lnTo>
                        <a:lnTo>
                          <a:pt x="1284" y="1845"/>
                        </a:lnTo>
                        <a:lnTo>
                          <a:pt x="1322" y="1785"/>
                        </a:lnTo>
                        <a:lnTo>
                          <a:pt x="1340" y="1755"/>
                        </a:lnTo>
                        <a:lnTo>
                          <a:pt x="1359" y="1726"/>
                        </a:lnTo>
                        <a:lnTo>
                          <a:pt x="1377" y="1696"/>
                        </a:lnTo>
                        <a:lnTo>
                          <a:pt x="1394" y="1667"/>
                        </a:lnTo>
                        <a:lnTo>
                          <a:pt x="1412" y="1637"/>
                        </a:lnTo>
                        <a:lnTo>
                          <a:pt x="1428" y="1608"/>
                        </a:lnTo>
                        <a:lnTo>
                          <a:pt x="1446" y="1580"/>
                        </a:lnTo>
                        <a:lnTo>
                          <a:pt x="1462" y="1553"/>
                        </a:lnTo>
                        <a:lnTo>
                          <a:pt x="1478" y="1524"/>
                        </a:lnTo>
                        <a:lnTo>
                          <a:pt x="1495" y="1497"/>
                        </a:lnTo>
                        <a:lnTo>
                          <a:pt x="1510" y="1471"/>
                        </a:lnTo>
                        <a:lnTo>
                          <a:pt x="1526" y="1445"/>
                        </a:lnTo>
                        <a:lnTo>
                          <a:pt x="1539" y="1419"/>
                        </a:lnTo>
                        <a:lnTo>
                          <a:pt x="1554" y="1395"/>
                        </a:lnTo>
                        <a:lnTo>
                          <a:pt x="1568" y="1370"/>
                        </a:lnTo>
                        <a:lnTo>
                          <a:pt x="1582" y="1347"/>
                        </a:lnTo>
                        <a:lnTo>
                          <a:pt x="1590" y="1335"/>
                        </a:lnTo>
                        <a:lnTo>
                          <a:pt x="1614" y="1289"/>
                        </a:lnTo>
                        <a:lnTo>
                          <a:pt x="1628" y="1267"/>
                        </a:lnTo>
                        <a:lnTo>
                          <a:pt x="1640" y="1244"/>
                        </a:lnTo>
                        <a:lnTo>
                          <a:pt x="1664" y="1200"/>
                        </a:lnTo>
                        <a:lnTo>
                          <a:pt x="1675" y="1177"/>
                        </a:lnTo>
                        <a:lnTo>
                          <a:pt x="1700" y="1134"/>
                        </a:lnTo>
                        <a:lnTo>
                          <a:pt x="1721" y="1090"/>
                        </a:lnTo>
                        <a:lnTo>
                          <a:pt x="1743" y="1046"/>
                        </a:lnTo>
                        <a:lnTo>
                          <a:pt x="1754" y="1025"/>
                        </a:lnTo>
                        <a:lnTo>
                          <a:pt x="1765" y="1004"/>
                        </a:lnTo>
                        <a:lnTo>
                          <a:pt x="1774" y="983"/>
                        </a:lnTo>
                        <a:lnTo>
                          <a:pt x="1785" y="962"/>
                        </a:lnTo>
                        <a:lnTo>
                          <a:pt x="1795" y="940"/>
                        </a:lnTo>
                        <a:lnTo>
                          <a:pt x="1814" y="900"/>
                        </a:lnTo>
                        <a:lnTo>
                          <a:pt x="1823" y="879"/>
                        </a:lnTo>
                        <a:lnTo>
                          <a:pt x="1831" y="859"/>
                        </a:lnTo>
                        <a:lnTo>
                          <a:pt x="1841" y="838"/>
                        </a:lnTo>
                        <a:lnTo>
                          <a:pt x="1849" y="819"/>
                        </a:lnTo>
                        <a:lnTo>
                          <a:pt x="1858" y="799"/>
                        </a:lnTo>
                        <a:lnTo>
                          <a:pt x="1875" y="761"/>
                        </a:lnTo>
                        <a:lnTo>
                          <a:pt x="1883" y="742"/>
                        </a:lnTo>
                        <a:lnTo>
                          <a:pt x="1890" y="723"/>
                        </a:lnTo>
                        <a:lnTo>
                          <a:pt x="1898" y="704"/>
                        </a:lnTo>
                        <a:lnTo>
                          <a:pt x="1911" y="668"/>
                        </a:lnTo>
                        <a:lnTo>
                          <a:pt x="1918" y="649"/>
                        </a:lnTo>
                        <a:lnTo>
                          <a:pt x="1925" y="631"/>
                        </a:lnTo>
                        <a:lnTo>
                          <a:pt x="1932" y="615"/>
                        </a:lnTo>
                        <a:lnTo>
                          <a:pt x="1938" y="597"/>
                        </a:lnTo>
                        <a:lnTo>
                          <a:pt x="1949" y="565"/>
                        </a:lnTo>
                        <a:lnTo>
                          <a:pt x="1956" y="548"/>
                        </a:lnTo>
                        <a:lnTo>
                          <a:pt x="1962" y="532"/>
                        </a:lnTo>
                        <a:lnTo>
                          <a:pt x="1966" y="516"/>
                        </a:lnTo>
                        <a:lnTo>
                          <a:pt x="1971" y="501"/>
                        </a:lnTo>
                        <a:lnTo>
                          <a:pt x="1975" y="486"/>
                        </a:lnTo>
                        <a:lnTo>
                          <a:pt x="1981" y="471"/>
                        </a:lnTo>
                        <a:lnTo>
                          <a:pt x="1985" y="456"/>
                        </a:lnTo>
                        <a:lnTo>
                          <a:pt x="1989" y="442"/>
                        </a:lnTo>
                        <a:lnTo>
                          <a:pt x="1991" y="435"/>
                        </a:lnTo>
                        <a:lnTo>
                          <a:pt x="1995" y="422"/>
                        </a:lnTo>
                        <a:lnTo>
                          <a:pt x="1998" y="408"/>
                        </a:lnTo>
                        <a:lnTo>
                          <a:pt x="2002" y="395"/>
                        </a:lnTo>
                        <a:lnTo>
                          <a:pt x="2008" y="370"/>
                        </a:lnTo>
                        <a:lnTo>
                          <a:pt x="2010" y="357"/>
                        </a:lnTo>
                        <a:lnTo>
                          <a:pt x="2013" y="344"/>
                        </a:lnTo>
                        <a:lnTo>
                          <a:pt x="2016" y="333"/>
                        </a:lnTo>
                        <a:lnTo>
                          <a:pt x="2017" y="321"/>
                        </a:lnTo>
                        <a:lnTo>
                          <a:pt x="2020" y="309"/>
                        </a:lnTo>
                        <a:lnTo>
                          <a:pt x="2023" y="287"/>
                        </a:lnTo>
                        <a:lnTo>
                          <a:pt x="2024" y="276"/>
                        </a:lnTo>
                        <a:lnTo>
                          <a:pt x="2024" y="265"/>
                        </a:lnTo>
                        <a:lnTo>
                          <a:pt x="2025" y="256"/>
                        </a:lnTo>
                        <a:lnTo>
                          <a:pt x="2027" y="245"/>
                        </a:lnTo>
                        <a:lnTo>
                          <a:pt x="2027" y="199"/>
                        </a:lnTo>
                        <a:lnTo>
                          <a:pt x="2025" y="189"/>
                        </a:lnTo>
                        <a:lnTo>
                          <a:pt x="2024" y="181"/>
                        </a:lnTo>
                        <a:lnTo>
                          <a:pt x="2024" y="173"/>
                        </a:lnTo>
                        <a:lnTo>
                          <a:pt x="2023" y="165"/>
                        </a:lnTo>
                        <a:lnTo>
                          <a:pt x="2021" y="158"/>
                        </a:lnTo>
                        <a:lnTo>
                          <a:pt x="2019" y="150"/>
                        </a:lnTo>
                        <a:lnTo>
                          <a:pt x="2016" y="136"/>
                        </a:lnTo>
                        <a:lnTo>
                          <a:pt x="2010" y="122"/>
                        </a:lnTo>
                        <a:lnTo>
                          <a:pt x="2008" y="116"/>
                        </a:lnTo>
                        <a:lnTo>
                          <a:pt x="2002" y="105"/>
                        </a:lnTo>
                        <a:lnTo>
                          <a:pt x="1998" y="99"/>
                        </a:lnTo>
                        <a:lnTo>
                          <a:pt x="1995" y="94"/>
                        </a:lnTo>
                        <a:lnTo>
                          <a:pt x="1987" y="83"/>
                        </a:lnTo>
                        <a:lnTo>
                          <a:pt x="1979" y="75"/>
                        </a:lnTo>
                        <a:lnTo>
                          <a:pt x="1974" y="71"/>
                        </a:lnTo>
                        <a:lnTo>
                          <a:pt x="1970" y="67"/>
                        </a:lnTo>
                        <a:lnTo>
                          <a:pt x="1964" y="63"/>
                        </a:lnTo>
                        <a:lnTo>
                          <a:pt x="1959" y="60"/>
                        </a:lnTo>
                        <a:lnTo>
                          <a:pt x="1953" y="56"/>
                        </a:lnTo>
                        <a:lnTo>
                          <a:pt x="1948" y="53"/>
                        </a:lnTo>
                        <a:lnTo>
                          <a:pt x="1945" y="52"/>
                        </a:lnTo>
                        <a:lnTo>
                          <a:pt x="1919" y="34"/>
                        </a:lnTo>
                        <a:close/>
                      </a:path>
                    </a:pathLst>
                  </a:custGeom>
                  <a:solidFill>
                    <a:srgbClr val="A68500"/>
                  </a:solidFill>
                  <a:ln w="0">
                    <a:solidFill>
                      <a:srgbClr val="000000"/>
                    </a:solidFill>
                    <a:round/>
                    <a:headEnd/>
                    <a:tailEnd/>
                  </a:ln>
                </p:spPr>
                <p:txBody>
                  <a:bodyPr/>
                  <a:lstStyle/>
                  <a:p>
                    <a:endParaRPr lang="en-US"/>
                  </a:p>
                </p:txBody>
              </p:sp>
              <p:sp>
                <p:nvSpPr>
                  <p:cNvPr id="18778" name="Freeform 216"/>
                  <p:cNvSpPr>
                    <a:spLocks/>
                  </p:cNvSpPr>
                  <p:nvPr/>
                </p:nvSpPr>
                <p:spPr bwMode="auto">
                  <a:xfrm>
                    <a:off x="606" y="2400"/>
                    <a:ext cx="84" cy="84"/>
                  </a:xfrm>
                  <a:custGeom>
                    <a:avLst/>
                    <a:gdLst>
                      <a:gd name="T0" fmla="*/ 0 w 250"/>
                      <a:gd name="T1" fmla="*/ 0 h 251"/>
                      <a:gd name="T2" fmla="*/ 0 w 250"/>
                      <a:gd name="T3" fmla="*/ 0 h 251"/>
                      <a:gd name="T4" fmla="*/ 0 w 250"/>
                      <a:gd name="T5" fmla="*/ 0 h 251"/>
                      <a:gd name="T6" fmla="*/ 0 w 250"/>
                      <a:gd name="T7" fmla="*/ 0 h 251"/>
                      <a:gd name="T8" fmla="*/ 0 w 250"/>
                      <a:gd name="T9" fmla="*/ 0 h 251"/>
                      <a:gd name="T10" fmla="*/ 0 w 250"/>
                      <a:gd name="T11" fmla="*/ 0 h 251"/>
                      <a:gd name="T12" fmla="*/ 0 w 250"/>
                      <a:gd name="T13" fmla="*/ 0 h 251"/>
                      <a:gd name="T14" fmla="*/ 0 w 250"/>
                      <a:gd name="T15" fmla="*/ 0 h 251"/>
                      <a:gd name="T16" fmla="*/ 0 w 250"/>
                      <a:gd name="T17" fmla="*/ 0 h 251"/>
                      <a:gd name="T18" fmla="*/ 0 w 250"/>
                      <a:gd name="T19" fmla="*/ 0 h 251"/>
                      <a:gd name="T20" fmla="*/ 0 w 250"/>
                      <a:gd name="T21" fmla="*/ 0 h 251"/>
                      <a:gd name="T22" fmla="*/ 0 w 250"/>
                      <a:gd name="T23" fmla="*/ 0 h 251"/>
                      <a:gd name="T24" fmla="*/ 0 w 250"/>
                      <a:gd name="T25" fmla="*/ 0 h 251"/>
                      <a:gd name="T26" fmla="*/ 0 w 250"/>
                      <a:gd name="T27" fmla="*/ 0 h 251"/>
                      <a:gd name="T28" fmla="*/ 0 w 250"/>
                      <a:gd name="T29" fmla="*/ 0 h 251"/>
                      <a:gd name="T30" fmla="*/ 0 w 250"/>
                      <a:gd name="T31" fmla="*/ 0 h 251"/>
                      <a:gd name="T32" fmla="*/ 0 w 250"/>
                      <a:gd name="T33" fmla="*/ 0 h 251"/>
                      <a:gd name="T34" fmla="*/ 0 w 250"/>
                      <a:gd name="T35" fmla="*/ 0 h 251"/>
                      <a:gd name="T36" fmla="*/ 0 w 250"/>
                      <a:gd name="T37" fmla="*/ 0 h 251"/>
                      <a:gd name="T38" fmla="*/ 0 w 250"/>
                      <a:gd name="T39" fmla="*/ 0 h 251"/>
                      <a:gd name="T40" fmla="*/ 0 w 250"/>
                      <a:gd name="T41" fmla="*/ 0 h 251"/>
                      <a:gd name="T42" fmla="*/ 0 w 250"/>
                      <a:gd name="T43" fmla="*/ 0 h 251"/>
                      <a:gd name="T44" fmla="*/ 0 w 250"/>
                      <a:gd name="T45" fmla="*/ 0 h 251"/>
                      <a:gd name="T46" fmla="*/ 0 w 250"/>
                      <a:gd name="T47" fmla="*/ 0 h 251"/>
                      <a:gd name="T48" fmla="*/ 0 w 250"/>
                      <a:gd name="T49" fmla="*/ 0 h 251"/>
                      <a:gd name="T50" fmla="*/ 0 w 250"/>
                      <a:gd name="T51" fmla="*/ 0 h 251"/>
                      <a:gd name="T52" fmla="*/ 0 w 250"/>
                      <a:gd name="T53" fmla="*/ 0 h 251"/>
                      <a:gd name="T54" fmla="*/ 0 w 250"/>
                      <a:gd name="T55" fmla="*/ 0 h 251"/>
                      <a:gd name="T56" fmla="*/ 0 w 250"/>
                      <a:gd name="T57" fmla="*/ 0 h 251"/>
                      <a:gd name="T58" fmla="*/ 0 w 250"/>
                      <a:gd name="T59" fmla="*/ 0 h 251"/>
                      <a:gd name="T60" fmla="*/ 0 w 250"/>
                      <a:gd name="T61" fmla="*/ 0 h 251"/>
                      <a:gd name="T62" fmla="*/ 0 w 250"/>
                      <a:gd name="T63" fmla="*/ 0 h 251"/>
                      <a:gd name="T64" fmla="*/ 0 w 250"/>
                      <a:gd name="T65" fmla="*/ 0 h 2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51"/>
                      <a:gd name="T101" fmla="*/ 250 w 250"/>
                      <a:gd name="T102" fmla="*/ 251 h 2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51">
                        <a:moveTo>
                          <a:pt x="196" y="22"/>
                        </a:moveTo>
                        <a:lnTo>
                          <a:pt x="172" y="10"/>
                        </a:lnTo>
                        <a:lnTo>
                          <a:pt x="149" y="3"/>
                        </a:lnTo>
                        <a:lnTo>
                          <a:pt x="125" y="0"/>
                        </a:lnTo>
                        <a:lnTo>
                          <a:pt x="101" y="3"/>
                        </a:lnTo>
                        <a:lnTo>
                          <a:pt x="77" y="10"/>
                        </a:lnTo>
                        <a:lnTo>
                          <a:pt x="57" y="21"/>
                        </a:lnTo>
                        <a:lnTo>
                          <a:pt x="38" y="37"/>
                        </a:lnTo>
                        <a:lnTo>
                          <a:pt x="22" y="56"/>
                        </a:lnTo>
                        <a:lnTo>
                          <a:pt x="10" y="78"/>
                        </a:lnTo>
                        <a:lnTo>
                          <a:pt x="3" y="103"/>
                        </a:lnTo>
                        <a:lnTo>
                          <a:pt x="0" y="126"/>
                        </a:lnTo>
                        <a:lnTo>
                          <a:pt x="3" y="150"/>
                        </a:lnTo>
                        <a:lnTo>
                          <a:pt x="10" y="173"/>
                        </a:lnTo>
                        <a:lnTo>
                          <a:pt x="20" y="195"/>
                        </a:lnTo>
                        <a:lnTo>
                          <a:pt x="35" y="214"/>
                        </a:lnTo>
                        <a:lnTo>
                          <a:pt x="56" y="230"/>
                        </a:lnTo>
                        <a:lnTo>
                          <a:pt x="77" y="243"/>
                        </a:lnTo>
                        <a:lnTo>
                          <a:pt x="102" y="250"/>
                        </a:lnTo>
                        <a:lnTo>
                          <a:pt x="125" y="251"/>
                        </a:lnTo>
                        <a:lnTo>
                          <a:pt x="149" y="250"/>
                        </a:lnTo>
                        <a:lnTo>
                          <a:pt x="172" y="243"/>
                        </a:lnTo>
                        <a:lnTo>
                          <a:pt x="193" y="232"/>
                        </a:lnTo>
                        <a:lnTo>
                          <a:pt x="212" y="215"/>
                        </a:lnTo>
                        <a:lnTo>
                          <a:pt x="228" y="196"/>
                        </a:lnTo>
                        <a:lnTo>
                          <a:pt x="240" y="175"/>
                        </a:lnTo>
                        <a:lnTo>
                          <a:pt x="247" y="150"/>
                        </a:lnTo>
                        <a:lnTo>
                          <a:pt x="250" y="126"/>
                        </a:lnTo>
                        <a:lnTo>
                          <a:pt x="248" y="103"/>
                        </a:lnTo>
                        <a:lnTo>
                          <a:pt x="242" y="79"/>
                        </a:lnTo>
                        <a:lnTo>
                          <a:pt x="231" y="58"/>
                        </a:lnTo>
                        <a:lnTo>
                          <a:pt x="215" y="39"/>
                        </a:lnTo>
                        <a:lnTo>
                          <a:pt x="196" y="22"/>
                        </a:lnTo>
                        <a:close/>
                      </a:path>
                    </a:pathLst>
                  </a:custGeom>
                  <a:solidFill>
                    <a:srgbClr val="FFFF00"/>
                  </a:solidFill>
                  <a:ln w="0">
                    <a:solidFill>
                      <a:srgbClr val="000000"/>
                    </a:solidFill>
                    <a:round/>
                    <a:headEnd/>
                    <a:tailEnd/>
                  </a:ln>
                </p:spPr>
                <p:txBody>
                  <a:bodyPr/>
                  <a:lstStyle/>
                  <a:p>
                    <a:endParaRPr lang="en-US"/>
                  </a:p>
                </p:txBody>
              </p:sp>
              <p:sp>
                <p:nvSpPr>
                  <p:cNvPr id="18779" name="Freeform 217"/>
                  <p:cNvSpPr>
                    <a:spLocks/>
                  </p:cNvSpPr>
                  <p:nvPr/>
                </p:nvSpPr>
                <p:spPr bwMode="auto">
                  <a:xfrm>
                    <a:off x="541" y="2485"/>
                    <a:ext cx="93" cy="92"/>
                  </a:xfrm>
                  <a:custGeom>
                    <a:avLst/>
                    <a:gdLst>
                      <a:gd name="T0" fmla="*/ 0 w 277"/>
                      <a:gd name="T1" fmla="*/ 0 h 275"/>
                      <a:gd name="T2" fmla="*/ 0 w 277"/>
                      <a:gd name="T3" fmla="*/ 0 h 275"/>
                      <a:gd name="T4" fmla="*/ 0 w 277"/>
                      <a:gd name="T5" fmla="*/ 0 h 275"/>
                      <a:gd name="T6" fmla="*/ 0 w 277"/>
                      <a:gd name="T7" fmla="*/ 0 h 275"/>
                      <a:gd name="T8" fmla="*/ 0 w 277"/>
                      <a:gd name="T9" fmla="*/ 0 h 275"/>
                      <a:gd name="T10" fmla="*/ 0 w 277"/>
                      <a:gd name="T11" fmla="*/ 0 h 275"/>
                      <a:gd name="T12" fmla="*/ 0 w 277"/>
                      <a:gd name="T13" fmla="*/ 0 h 275"/>
                      <a:gd name="T14" fmla="*/ 0 w 277"/>
                      <a:gd name="T15" fmla="*/ 0 h 275"/>
                      <a:gd name="T16" fmla="*/ 0 w 277"/>
                      <a:gd name="T17" fmla="*/ 0 h 275"/>
                      <a:gd name="T18" fmla="*/ 0 w 277"/>
                      <a:gd name="T19" fmla="*/ 0 h 275"/>
                      <a:gd name="T20" fmla="*/ 0 w 277"/>
                      <a:gd name="T21" fmla="*/ 0 h 275"/>
                      <a:gd name="T22" fmla="*/ 0 w 277"/>
                      <a:gd name="T23" fmla="*/ 0 h 275"/>
                      <a:gd name="T24" fmla="*/ 0 w 277"/>
                      <a:gd name="T25" fmla="*/ 0 h 275"/>
                      <a:gd name="T26" fmla="*/ 0 w 277"/>
                      <a:gd name="T27" fmla="*/ 0 h 275"/>
                      <a:gd name="T28" fmla="*/ 0 w 277"/>
                      <a:gd name="T29" fmla="*/ 0 h 275"/>
                      <a:gd name="T30" fmla="*/ 0 w 277"/>
                      <a:gd name="T31" fmla="*/ 0 h 275"/>
                      <a:gd name="T32" fmla="*/ 0 w 277"/>
                      <a:gd name="T33" fmla="*/ 0 h 275"/>
                      <a:gd name="T34" fmla="*/ 0 w 277"/>
                      <a:gd name="T35" fmla="*/ 0 h 275"/>
                      <a:gd name="T36" fmla="*/ 0 w 277"/>
                      <a:gd name="T37" fmla="*/ 0 h 275"/>
                      <a:gd name="T38" fmla="*/ 0 w 277"/>
                      <a:gd name="T39" fmla="*/ 0 h 275"/>
                      <a:gd name="T40" fmla="*/ 0 w 277"/>
                      <a:gd name="T41" fmla="*/ 0 h 275"/>
                      <a:gd name="T42" fmla="*/ 0 w 277"/>
                      <a:gd name="T43" fmla="*/ 0 h 275"/>
                      <a:gd name="T44" fmla="*/ 0 w 277"/>
                      <a:gd name="T45" fmla="*/ 0 h 275"/>
                      <a:gd name="T46" fmla="*/ 0 w 277"/>
                      <a:gd name="T47" fmla="*/ 0 h 275"/>
                      <a:gd name="T48" fmla="*/ 0 w 277"/>
                      <a:gd name="T49" fmla="*/ 0 h 275"/>
                      <a:gd name="T50" fmla="*/ 0 w 277"/>
                      <a:gd name="T51" fmla="*/ 0 h 275"/>
                      <a:gd name="T52" fmla="*/ 0 w 277"/>
                      <a:gd name="T53" fmla="*/ 0 h 275"/>
                      <a:gd name="T54" fmla="*/ 0 w 277"/>
                      <a:gd name="T55" fmla="*/ 0 h 275"/>
                      <a:gd name="T56" fmla="*/ 0 w 277"/>
                      <a:gd name="T57" fmla="*/ 0 h 275"/>
                      <a:gd name="T58" fmla="*/ 0 w 277"/>
                      <a:gd name="T59" fmla="*/ 0 h 275"/>
                      <a:gd name="T60" fmla="*/ 0 w 277"/>
                      <a:gd name="T61" fmla="*/ 0 h 275"/>
                      <a:gd name="T62" fmla="*/ 0 w 277"/>
                      <a:gd name="T63" fmla="*/ 0 h 275"/>
                      <a:gd name="T64" fmla="*/ 0 w 277"/>
                      <a:gd name="T65" fmla="*/ 0 h 275"/>
                      <a:gd name="T66" fmla="*/ 0 w 277"/>
                      <a:gd name="T67" fmla="*/ 0 h 275"/>
                      <a:gd name="T68" fmla="*/ 0 w 277"/>
                      <a:gd name="T69" fmla="*/ 0 h 2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7"/>
                      <a:gd name="T106" fmla="*/ 0 h 275"/>
                      <a:gd name="T107" fmla="*/ 277 w 277"/>
                      <a:gd name="T108" fmla="*/ 275 h 2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7" h="275">
                        <a:moveTo>
                          <a:pt x="209" y="24"/>
                        </a:moveTo>
                        <a:lnTo>
                          <a:pt x="184" y="11"/>
                        </a:lnTo>
                        <a:lnTo>
                          <a:pt x="160" y="4"/>
                        </a:lnTo>
                        <a:lnTo>
                          <a:pt x="134" y="0"/>
                        </a:lnTo>
                        <a:lnTo>
                          <a:pt x="108" y="3"/>
                        </a:lnTo>
                        <a:lnTo>
                          <a:pt x="82" y="9"/>
                        </a:lnTo>
                        <a:lnTo>
                          <a:pt x="59" y="22"/>
                        </a:lnTo>
                        <a:lnTo>
                          <a:pt x="39" y="38"/>
                        </a:lnTo>
                        <a:lnTo>
                          <a:pt x="21" y="58"/>
                        </a:lnTo>
                        <a:lnTo>
                          <a:pt x="9" y="83"/>
                        </a:lnTo>
                        <a:lnTo>
                          <a:pt x="1" y="107"/>
                        </a:lnTo>
                        <a:lnTo>
                          <a:pt x="0" y="133"/>
                        </a:lnTo>
                        <a:lnTo>
                          <a:pt x="2" y="159"/>
                        </a:lnTo>
                        <a:lnTo>
                          <a:pt x="9" y="185"/>
                        </a:lnTo>
                        <a:lnTo>
                          <a:pt x="21" y="208"/>
                        </a:lnTo>
                        <a:lnTo>
                          <a:pt x="39" y="229"/>
                        </a:lnTo>
                        <a:lnTo>
                          <a:pt x="59" y="246"/>
                        </a:lnTo>
                        <a:lnTo>
                          <a:pt x="68" y="250"/>
                        </a:lnTo>
                        <a:lnTo>
                          <a:pt x="92" y="264"/>
                        </a:lnTo>
                        <a:lnTo>
                          <a:pt x="116" y="272"/>
                        </a:lnTo>
                        <a:lnTo>
                          <a:pt x="142" y="275"/>
                        </a:lnTo>
                        <a:lnTo>
                          <a:pt x="168" y="272"/>
                        </a:lnTo>
                        <a:lnTo>
                          <a:pt x="194" y="265"/>
                        </a:lnTo>
                        <a:lnTo>
                          <a:pt x="217" y="253"/>
                        </a:lnTo>
                        <a:lnTo>
                          <a:pt x="237" y="237"/>
                        </a:lnTo>
                        <a:lnTo>
                          <a:pt x="255" y="216"/>
                        </a:lnTo>
                        <a:lnTo>
                          <a:pt x="267" y="192"/>
                        </a:lnTo>
                        <a:lnTo>
                          <a:pt x="275" y="167"/>
                        </a:lnTo>
                        <a:lnTo>
                          <a:pt x="277" y="141"/>
                        </a:lnTo>
                        <a:lnTo>
                          <a:pt x="274" y="116"/>
                        </a:lnTo>
                        <a:lnTo>
                          <a:pt x="267" y="90"/>
                        </a:lnTo>
                        <a:lnTo>
                          <a:pt x="255" y="67"/>
                        </a:lnTo>
                        <a:lnTo>
                          <a:pt x="237" y="46"/>
                        </a:lnTo>
                        <a:lnTo>
                          <a:pt x="217" y="29"/>
                        </a:lnTo>
                        <a:lnTo>
                          <a:pt x="209" y="24"/>
                        </a:lnTo>
                        <a:close/>
                      </a:path>
                    </a:pathLst>
                  </a:custGeom>
                  <a:solidFill>
                    <a:srgbClr val="FFFF00"/>
                  </a:solidFill>
                  <a:ln w="0">
                    <a:solidFill>
                      <a:srgbClr val="000000"/>
                    </a:solidFill>
                    <a:round/>
                    <a:headEnd/>
                    <a:tailEnd/>
                  </a:ln>
                </p:spPr>
                <p:txBody>
                  <a:bodyPr/>
                  <a:lstStyle/>
                  <a:p>
                    <a:endParaRPr lang="en-US"/>
                  </a:p>
                </p:txBody>
              </p:sp>
              <p:sp>
                <p:nvSpPr>
                  <p:cNvPr id="18780" name="Freeform 218"/>
                  <p:cNvSpPr>
                    <a:spLocks/>
                  </p:cNvSpPr>
                  <p:nvPr/>
                </p:nvSpPr>
                <p:spPr bwMode="auto">
                  <a:xfrm>
                    <a:off x="470" y="2576"/>
                    <a:ext cx="106" cy="106"/>
                  </a:xfrm>
                  <a:custGeom>
                    <a:avLst/>
                    <a:gdLst>
                      <a:gd name="T0" fmla="*/ 0 w 317"/>
                      <a:gd name="T1" fmla="*/ 0 h 316"/>
                      <a:gd name="T2" fmla="*/ 0 w 317"/>
                      <a:gd name="T3" fmla="*/ 0 h 316"/>
                      <a:gd name="T4" fmla="*/ 0 w 317"/>
                      <a:gd name="T5" fmla="*/ 0 h 316"/>
                      <a:gd name="T6" fmla="*/ 0 w 317"/>
                      <a:gd name="T7" fmla="*/ 0 h 316"/>
                      <a:gd name="T8" fmla="*/ 0 w 317"/>
                      <a:gd name="T9" fmla="*/ 0 h 316"/>
                      <a:gd name="T10" fmla="*/ 0 w 317"/>
                      <a:gd name="T11" fmla="*/ 0 h 316"/>
                      <a:gd name="T12" fmla="*/ 0 w 317"/>
                      <a:gd name="T13" fmla="*/ 0 h 316"/>
                      <a:gd name="T14" fmla="*/ 0 w 317"/>
                      <a:gd name="T15" fmla="*/ 0 h 316"/>
                      <a:gd name="T16" fmla="*/ 0 w 317"/>
                      <a:gd name="T17" fmla="*/ 0 h 316"/>
                      <a:gd name="T18" fmla="*/ 0 w 317"/>
                      <a:gd name="T19" fmla="*/ 0 h 316"/>
                      <a:gd name="T20" fmla="*/ 0 w 317"/>
                      <a:gd name="T21" fmla="*/ 0 h 316"/>
                      <a:gd name="T22" fmla="*/ 0 w 317"/>
                      <a:gd name="T23" fmla="*/ 0 h 316"/>
                      <a:gd name="T24" fmla="*/ 0 w 317"/>
                      <a:gd name="T25" fmla="*/ 0 h 316"/>
                      <a:gd name="T26" fmla="*/ 0 w 317"/>
                      <a:gd name="T27" fmla="*/ 0 h 316"/>
                      <a:gd name="T28" fmla="*/ 0 w 317"/>
                      <a:gd name="T29" fmla="*/ 0 h 316"/>
                      <a:gd name="T30" fmla="*/ 0 w 317"/>
                      <a:gd name="T31" fmla="*/ 0 h 316"/>
                      <a:gd name="T32" fmla="*/ 0 w 317"/>
                      <a:gd name="T33" fmla="*/ 0 h 316"/>
                      <a:gd name="T34" fmla="*/ 0 w 317"/>
                      <a:gd name="T35" fmla="*/ 0 h 316"/>
                      <a:gd name="T36" fmla="*/ 0 w 317"/>
                      <a:gd name="T37" fmla="*/ 0 h 316"/>
                      <a:gd name="T38" fmla="*/ 0 w 317"/>
                      <a:gd name="T39" fmla="*/ 0 h 316"/>
                      <a:gd name="T40" fmla="*/ 0 w 317"/>
                      <a:gd name="T41" fmla="*/ 0 h 316"/>
                      <a:gd name="T42" fmla="*/ 0 w 317"/>
                      <a:gd name="T43" fmla="*/ 0 h 316"/>
                      <a:gd name="T44" fmla="*/ 0 w 317"/>
                      <a:gd name="T45" fmla="*/ 0 h 316"/>
                      <a:gd name="T46" fmla="*/ 0 w 317"/>
                      <a:gd name="T47" fmla="*/ 0 h 316"/>
                      <a:gd name="T48" fmla="*/ 0 w 317"/>
                      <a:gd name="T49" fmla="*/ 0 h 316"/>
                      <a:gd name="T50" fmla="*/ 0 w 317"/>
                      <a:gd name="T51" fmla="*/ 0 h 316"/>
                      <a:gd name="T52" fmla="*/ 0 w 317"/>
                      <a:gd name="T53" fmla="*/ 0 h 316"/>
                      <a:gd name="T54" fmla="*/ 0 w 317"/>
                      <a:gd name="T55" fmla="*/ 0 h 316"/>
                      <a:gd name="T56" fmla="*/ 0 w 317"/>
                      <a:gd name="T57" fmla="*/ 0 h 316"/>
                      <a:gd name="T58" fmla="*/ 0 w 317"/>
                      <a:gd name="T59" fmla="*/ 0 h 316"/>
                      <a:gd name="T60" fmla="*/ 0 w 317"/>
                      <a:gd name="T61" fmla="*/ 0 h 316"/>
                      <a:gd name="T62" fmla="*/ 0 w 317"/>
                      <a:gd name="T63" fmla="*/ 0 h 316"/>
                      <a:gd name="T64" fmla="*/ 0 w 317"/>
                      <a:gd name="T65" fmla="*/ 0 h 316"/>
                      <a:gd name="T66" fmla="*/ 0 w 317"/>
                      <a:gd name="T67" fmla="*/ 0 h 316"/>
                      <a:gd name="T68" fmla="*/ 0 w 317"/>
                      <a:gd name="T69" fmla="*/ 0 h 316"/>
                      <a:gd name="T70" fmla="*/ 0 w 317"/>
                      <a:gd name="T71" fmla="*/ 0 h 316"/>
                      <a:gd name="T72" fmla="*/ 0 w 317"/>
                      <a:gd name="T73" fmla="*/ 0 h 3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7"/>
                      <a:gd name="T112" fmla="*/ 0 h 316"/>
                      <a:gd name="T113" fmla="*/ 317 w 317"/>
                      <a:gd name="T114" fmla="*/ 316 h 3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7" h="316">
                        <a:moveTo>
                          <a:pt x="228" y="24"/>
                        </a:moveTo>
                        <a:lnTo>
                          <a:pt x="203" y="10"/>
                        </a:lnTo>
                        <a:lnTo>
                          <a:pt x="179" y="3"/>
                        </a:lnTo>
                        <a:lnTo>
                          <a:pt x="153" y="0"/>
                        </a:lnTo>
                        <a:lnTo>
                          <a:pt x="127" y="3"/>
                        </a:lnTo>
                        <a:lnTo>
                          <a:pt x="101" y="10"/>
                        </a:lnTo>
                        <a:lnTo>
                          <a:pt x="78" y="22"/>
                        </a:lnTo>
                        <a:lnTo>
                          <a:pt x="58" y="39"/>
                        </a:lnTo>
                        <a:lnTo>
                          <a:pt x="40" y="60"/>
                        </a:lnTo>
                        <a:lnTo>
                          <a:pt x="23" y="85"/>
                        </a:lnTo>
                        <a:lnTo>
                          <a:pt x="9" y="109"/>
                        </a:lnTo>
                        <a:lnTo>
                          <a:pt x="2" y="135"/>
                        </a:lnTo>
                        <a:lnTo>
                          <a:pt x="0" y="161"/>
                        </a:lnTo>
                        <a:lnTo>
                          <a:pt x="2" y="187"/>
                        </a:lnTo>
                        <a:lnTo>
                          <a:pt x="9" y="213"/>
                        </a:lnTo>
                        <a:lnTo>
                          <a:pt x="21" y="236"/>
                        </a:lnTo>
                        <a:lnTo>
                          <a:pt x="38" y="256"/>
                        </a:lnTo>
                        <a:lnTo>
                          <a:pt x="59" y="274"/>
                        </a:lnTo>
                        <a:lnTo>
                          <a:pt x="88" y="293"/>
                        </a:lnTo>
                        <a:lnTo>
                          <a:pt x="112" y="307"/>
                        </a:lnTo>
                        <a:lnTo>
                          <a:pt x="138" y="313"/>
                        </a:lnTo>
                        <a:lnTo>
                          <a:pt x="164" y="316"/>
                        </a:lnTo>
                        <a:lnTo>
                          <a:pt x="190" y="313"/>
                        </a:lnTo>
                        <a:lnTo>
                          <a:pt x="215" y="307"/>
                        </a:lnTo>
                        <a:lnTo>
                          <a:pt x="238" y="294"/>
                        </a:lnTo>
                        <a:lnTo>
                          <a:pt x="259" y="278"/>
                        </a:lnTo>
                        <a:lnTo>
                          <a:pt x="276" y="256"/>
                        </a:lnTo>
                        <a:lnTo>
                          <a:pt x="294" y="232"/>
                        </a:lnTo>
                        <a:lnTo>
                          <a:pt x="306" y="207"/>
                        </a:lnTo>
                        <a:lnTo>
                          <a:pt x="314" y="181"/>
                        </a:lnTo>
                        <a:lnTo>
                          <a:pt x="317" y="156"/>
                        </a:lnTo>
                        <a:lnTo>
                          <a:pt x="314" y="130"/>
                        </a:lnTo>
                        <a:lnTo>
                          <a:pt x="306" y="104"/>
                        </a:lnTo>
                        <a:lnTo>
                          <a:pt x="294" y="81"/>
                        </a:lnTo>
                        <a:lnTo>
                          <a:pt x="278" y="60"/>
                        </a:lnTo>
                        <a:lnTo>
                          <a:pt x="257" y="43"/>
                        </a:lnTo>
                        <a:lnTo>
                          <a:pt x="228" y="24"/>
                        </a:lnTo>
                        <a:close/>
                      </a:path>
                    </a:pathLst>
                  </a:custGeom>
                  <a:solidFill>
                    <a:srgbClr val="FFFF00"/>
                  </a:solidFill>
                  <a:ln w="0">
                    <a:solidFill>
                      <a:srgbClr val="000000"/>
                    </a:solidFill>
                    <a:round/>
                    <a:headEnd/>
                    <a:tailEnd/>
                  </a:ln>
                </p:spPr>
                <p:txBody>
                  <a:bodyPr/>
                  <a:lstStyle/>
                  <a:p>
                    <a:endParaRPr lang="en-US"/>
                  </a:p>
                </p:txBody>
              </p:sp>
              <p:sp>
                <p:nvSpPr>
                  <p:cNvPr id="18781" name="Freeform 219"/>
                  <p:cNvSpPr>
                    <a:spLocks/>
                  </p:cNvSpPr>
                  <p:nvPr/>
                </p:nvSpPr>
                <p:spPr bwMode="auto">
                  <a:xfrm>
                    <a:off x="401" y="2674"/>
                    <a:ext cx="108" cy="109"/>
                  </a:xfrm>
                  <a:custGeom>
                    <a:avLst/>
                    <a:gdLst>
                      <a:gd name="T0" fmla="*/ 0 w 325"/>
                      <a:gd name="T1" fmla="*/ 0 h 326"/>
                      <a:gd name="T2" fmla="*/ 0 w 325"/>
                      <a:gd name="T3" fmla="*/ 0 h 326"/>
                      <a:gd name="T4" fmla="*/ 0 w 325"/>
                      <a:gd name="T5" fmla="*/ 0 h 326"/>
                      <a:gd name="T6" fmla="*/ 0 w 325"/>
                      <a:gd name="T7" fmla="*/ 0 h 326"/>
                      <a:gd name="T8" fmla="*/ 0 w 325"/>
                      <a:gd name="T9" fmla="*/ 0 h 326"/>
                      <a:gd name="T10" fmla="*/ 0 w 325"/>
                      <a:gd name="T11" fmla="*/ 0 h 326"/>
                      <a:gd name="T12" fmla="*/ 0 w 325"/>
                      <a:gd name="T13" fmla="*/ 0 h 326"/>
                      <a:gd name="T14" fmla="*/ 0 w 325"/>
                      <a:gd name="T15" fmla="*/ 0 h 326"/>
                      <a:gd name="T16" fmla="*/ 0 w 325"/>
                      <a:gd name="T17" fmla="*/ 0 h 326"/>
                      <a:gd name="T18" fmla="*/ 0 w 325"/>
                      <a:gd name="T19" fmla="*/ 0 h 326"/>
                      <a:gd name="T20" fmla="*/ 0 w 325"/>
                      <a:gd name="T21" fmla="*/ 0 h 326"/>
                      <a:gd name="T22" fmla="*/ 0 w 325"/>
                      <a:gd name="T23" fmla="*/ 0 h 326"/>
                      <a:gd name="T24" fmla="*/ 0 w 325"/>
                      <a:gd name="T25" fmla="*/ 0 h 326"/>
                      <a:gd name="T26" fmla="*/ 0 w 325"/>
                      <a:gd name="T27" fmla="*/ 0 h 326"/>
                      <a:gd name="T28" fmla="*/ 0 w 325"/>
                      <a:gd name="T29" fmla="*/ 0 h 326"/>
                      <a:gd name="T30" fmla="*/ 0 w 325"/>
                      <a:gd name="T31" fmla="*/ 0 h 326"/>
                      <a:gd name="T32" fmla="*/ 0 w 325"/>
                      <a:gd name="T33" fmla="*/ 0 h 326"/>
                      <a:gd name="T34" fmla="*/ 0 w 325"/>
                      <a:gd name="T35" fmla="*/ 0 h 326"/>
                      <a:gd name="T36" fmla="*/ 0 w 325"/>
                      <a:gd name="T37" fmla="*/ 0 h 326"/>
                      <a:gd name="T38" fmla="*/ 0 w 325"/>
                      <a:gd name="T39" fmla="*/ 0 h 326"/>
                      <a:gd name="T40" fmla="*/ 0 w 325"/>
                      <a:gd name="T41" fmla="*/ 0 h 326"/>
                      <a:gd name="T42" fmla="*/ 0 w 325"/>
                      <a:gd name="T43" fmla="*/ 0 h 326"/>
                      <a:gd name="T44" fmla="*/ 0 w 325"/>
                      <a:gd name="T45" fmla="*/ 0 h 326"/>
                      <a:gd name="T46" fmla="*/ 0 w 325"/>
                      <a:gd name="T47" fmla="*/ 0 h 326"/>
                      <a:gd name="T48" fmla="*/ 0 w 325"/>
                      <a:gd name="T49" fmla="*/ 0 h 326"/>
                      <a:gd name="T50" fmla="*/ 0 w 325"/>
                      <a:gd name="T51" fmla="*/ 0 h 326"/>
                      <a:gd name="T52" fmla="*/ 0 w 325"/>
                      <a:gd name="T53" fmla="*/ 0 h 326"/>
                      <a:gd name="T54" fmla="*/ 0 w 325"/>
                      <a:gd name="T55" fmla="*/ 0 h 326"/>
                      <a:gd name="T56" fmla="*/ 0 w 325"/>
                      <a:gd name="T57" fmla="*/ 0 h 326"/>
                      <a:gd name="T58" fmla="*/ 0 w 325"/>
                      <a:gd name="T59" fmla="*/ 0 h 326"/>
                      <a:gd name="T60" fmla="*/ 0 w 325"/>
                      <a:gd name="T61" fmla="*/ 0 h 326"/>
                      <a:gd name="T62" fmla="*/ 0 w 325"/>
                      <a:gd name="T63" fmla="*/ 0 h 326"/>
                      <a:gd name="T64" fmla="*/ 0 w 325"/>
                      <a:gd name="T65" fmla="*/ 0 h 326"/>
                      <a:gd name="T66" fmla="*/ 0 w 325"/>
                      <a:gd name="T67" fmla="*/ 0 h 326"/>
                      <a:gd name="T68" fmla="*/ 0 w 325"/>
                      <a:gd name="T69" fmla="*/ 0 h 326"/>
                      <a:gd name="T70" fmla="*/ 0 w 325"/>
                      <a:gd name="T71" fmla="*/ 0 h 326"/>
                      <a:gd name="T72" fmla="*/ 0 w 325"/>
                      <a:gd name="T73" fmla="*/ 0 h 326"/>
                      <a:gd name="T74" fmla="*/ 0 w 325"/>
                      <a:gd name="T75" fmla="*/ 0 h 3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326"/>
                      <a:gd name="T116" fmla="*/ 325 w 325"/>
                      <a:gd name="T117" fmla="*/ 326 h 3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326">
                        <a:moveTo>
                          <a:pt x="230" y="24"/>
                        </a:moveTo>
                        <a:lnTo>
                          <a:pt x="206" y="10"/>
                        </a:lnTo>
                        <a:lnTo>
                          <a:pt x="180" y="3"/>
                        </a:lnTo>
                        <a:lnTo>
                          <a:pt x="154" y="0"/>
                        </a:lnTo>
                        <a:lnTo>
                          <a:pt x="129" y="3"/>
                        </a:lnTo>
                        <a:lnTo>
                          <a:pt x="103" y="10"/>
                        </a:lnTo>
                        <a:lnTo>
                          <a:pt x="80" y="22"/>
                        </a:lnTo>
                        <a:lnTo>
                          <a:pt x="59" y="39"/>
                        </a:lnTo>
                        <a:lnTo>
                          <a:pt x="42" y="60"/>
                        </a:lnTo>
                        <a:lnTo>
                          <a:pt x="32" y="75"/>
                        </a:lnTo>
                        <a:lnTo>
                          <a:pt x="23" y="89"/>
                        </a:lnTo>
                        <a:lnTo>
                          <a:pt x="9" y="113"/>
                        </a:lnTo>
                        <a:lnTo>
                          <a:pt x="2" y="139"/>
                        </a:lnTo>
                        <a:lnTo>
                          <a:pt x="0" y="165"/>
                        </a:lnTo>
                        <a:lnTo>
                          <a:pt x="2" y="191"/>
                        </a:lnTo>
                        <a:lnTo>
                          <a:pt x="9" y="217"/>
                        </a:lnTo>
                        <a:lnTo>
                          <a:pt x="21" y="240"/>
                        </a:lnTo>
                        <a:lnTo>
                          <a:pt x="38" y="260"/>
                        </a:lnTo>
                        <a:lnTo>
                          <a:pt x="59" y="278"/>
                        </a:lnTo>
                        <a:lnTo>
                          <a:pt x="95" y="303"/>
                        </a:lnTo>
                        <a:lnTo>
                          <a:pt x="119" y="316"/>
                        </a:lnTo>
                        <a:lnTo>
                          <a:pt x="145" y="323"/>
                        </a:lnTo>
                        <a:lnTo>
                          <a:pt x="171" y="326"/>
                        </a:lnTo>
                        <a:lnTo>
                          <a:pt x="196" y="323"/>
                        </a:lnTo>
                        <a:lnTo>
                          <a:pt x="222" y="316"/>
                        </a:lnTo>
                        <a:lnTo>
                          <a:pt x="245" y="304"/>
                        </a:lnTo>
                        <a:lnTo>
                          <a:pt x="266" y="288"/>
                        </a:lnTo>
                        <a:lnTo>
                          <a:pt x="283" y="266"/>
                        </a:lnTo>
                        <a:lnTo>
                          <a:pt x="302" y="237"/>
                        </a:lnTo>
                        <a:lnTo>
                          <a:pt x="316" y="213"/>
                        </a:lnTo>
                        <a:lnTo>
                          <a:pt x="323" y="187"/>
                        </a:lnTo>
                        <a:lnTo>
                          <a:pt x="325" y="161"/>
                        </a:lnTo>
                        <a:lnTo>
                          <a:pt x="323" y="135"/>
                        </a:lnTo>
                        <a:lnTo>
                          <a:pt x="316" y="109"/>
                        </a:lnTo>
                        <a:lnTo>
                          <a:pt x="304" y="86"/>
                        </a:lnTo>
                        <a:lnTo>
                          <a:pt x="287" y="66"/>
                        </a:lnTo>
                        <a:lnTo>
                          <a:pt x="266" y="48"/>
                        </a:lnTo>
                        <a:lnTo>
                          <a:pt x="230" y="24"/>
                        </a:lnTo>
                        <a:close/>
                      </a:path>
                    </a:pathLst>
                  </a:custGeom>
                  <a:solidFill>
                    <a:srgbClr val="FFFF00"/>
                  </a:solidFill>
                  <a:ln w="0">
                    <a:solidFill>
                      <a:srgbClr val="000000"/>
                    </a:solidFill>
                    <a:round/>
                    <a:headEnd/>
                    <a:tailEnd/>
                  </a:ln>
                </p:spPr>
                <p:txBody>
                  <a:bodyPr/>
                  <a:lstStyle/>
                  <a:p>
                    <a:endParaRPr lang="en-US"/>
                  </a:p>
                </p:txBody>
              </p:sp>
              <p:sp>
                <p:nvSpPr>
                  <p:cNvPr id="18782" name="Freeform 220"/>
                  <p:cNvSpPr>
                    <a:spLocks/>
                  </p:cNvSpPr>
                  <p:nvPr/>
                </p:nvSpPr>
                <p:spPr bwMode="auto">
                  <a:xfrm>
                    <a:off x="339" y="2781"/>
                    <a:ext cx="97" cy="95"/>
                  </a:xfrm>
                  <a:custGeom>
                    <a:avLst/>
                    <a:gdLst>
                      <a:gd name="T0" fmla="*/ 0 w 289"/>
                      <a:gd name="T1" fmla="*/ 0 h 285"/>
                      <a:gd name="T2" fmla="*/ 0 w 289"/>
                      <a:gd name="T3" fmla="*/ 0 h 285"/>
                      <a:gd name="T4" fmla="*/ 0 w 289"/>
                      <a:gd name="T5" fmla="*/ 0 h 285"/>
                      <a:gd name="T6" fmla="*/ 0 w 289"/>
                      <a:gd name="T7" fmla="*/ 0 h 285"/>
                      <a:gd name="T8" fmla="*/ 0 w 289"/>
                      <a:gd name="T9" fmla="*/ 0 h 285"/>
                      <a:gd name="T10" fmla="*/ 0 w 289"/>
                      <a:gd name="T11" fmla="*/ 0 h 285"/>
                      <a:gd name="T12" fmla="*/ 0 w 289"/>
                      <a:gd name="T13" fmla="*/ 0 h 285"/>
                      <a:gd name="T14" fmla="*/ 0 w 289"/>
                      <a:gd name="T15" fmla="*/ 0 h 285"/>
                      <a:gd name="T16" fmla="*/ 0 w 289"/>
                      <a:gd name="T17" fmla="*/ 0 h 285"/>
                      <a:gd name="T18" fmla="*/ 0 w 289"/>
                      <a:gd name="T19" fmla="*/ 0 h 285"/>
                      <a:gd name="T20" fmla="*/ 0 w 289"/>
                      <a:gd name="T21" fmla="*/ 0 h 285"/>
                      <a:gd name="T22" fmla="*/ 0 w 289"/>
                      <a:gd name="T23" fmla="*/ 0 h 285"/>
                      <a:gd name="T24" fmla="*/ 0 w 289"/>
                      <a:gd name="T25" fmla="*/ 0 h 285"/>
                      <a:gd name="T26" fmla="*/ 0 w 289"/>
                      <a:gd name="T27" fmla="*/ 0 h 285"/>
                      <a:gd name="T28" fmla="*/ 0 w 289"/>
                      <a:gd name="T29" fmla="*/ 0 h 285"/>
                      <a:gd name="T30" fmla="*/ 0 w 289"/>
                      <a:gd name="T31" fmla="*/ 0 h 285"/>
                      <a:gd name="T32" fmla="*/ 0 w 289"/>
                      <a:gd name="T33" fmla="*/ 0 h 285"/>
                      <a:gd name="T34" fmla="*/ 0 w 289"/>
                      <a:gd name="T35" fmla="*/ 0 h 285"/>
                      <a:gd name="T36" fmla="*/ 0 w 289"/>
                      <a:gd name="T37" fmla="*/ 0 h 285"/>
                      <a:gd name="T38" fmla="*/ 0 w 289"/>
                      <a:gd name="T39" fmla="*/ 0 h 285"/>
                      <a:gd name="T40" fmla="*/ 0 w 289"/>
                      <a:gd name="T41" fmla="*/ 0 h 285"/>
                      <a:gd name="T42" fmla="*/ 0 w 289"/>
                      <a:gd name="T43" fmla="*/ 0 h 285"/>
                      <a:gd name="T44" fmla="*/ 0 w 289"/>
                      <a:gd name="T45" fmla="*/ 0 h 285"/>
                      <a:gd name="T46" fmla="*/ 0 w 289"/>
                      <a:gd name="T47" fmla="*/ 0 h 285"/>
                      <a:gd name="T48" fmla="*/ 0 w 289"/>
                      <a:gd name="T49" fmla="*/ 0 h 285"/>
                      <a:gd name="T50" fmla="*/ 0 w 289"/>
                      <a:gd name="T51" fmla="*/ 0 h 285"/>
                      <a:gd name="T52" fmla="*/ 0 w 289"/>
                      <a:gd name="T53" fmla="*/ 0 h 285"/>
                      <a:gd name="T54" fmla="*/ 0 w 289"/>
                      <a:gd name="T55" fmla="*/ 0 h 285"/>
                      <a:gd name="T56" fmla="*/ 0 w 289"/>
                      <a:gd name="T57" fmla="*/ 0 h 285"/>
                      <a:gd name="T58" fmla="*/ 0 w 289"/>
                      <a:gd name="T59" fmla="*/ 0 h 285"/>
                      <a:gd name="T60" fmla="*/ 0 w 289"/>
                      <a:gd name="T61" fmla="*/ 0 h 285"/>
                      <a:gd name="T62" fmla="*/ 0 w 289"/>
                      <a:gd name="T63" fmla="*/ 0 h 285"/>
                      <a:gd name="T64" fmla="*/ 0 w 289"/>
                      <a:gd name="T65" fmla="*/ 0 h 285"/>
                      <a:gd name="T66" fmla="*/ 0 w 289"/>
                      <a:gd name="T67" fmla="*/ 0 h 285"/>
                      <a:gd name="T68" fmla="*/ 0 w 289"/>
                      <a:gd name="T69" fmla="*/ 0 h 285"/>
                      <a:gd name="T70" fmla="*/ 0 w 289"/>
                      <a:gd name="T71" fmla="*/ 0 h 285"/>
                      <a:gd name="T72" fmla="*/ 0 w 289"/>
                      <a:gd name="T73" fmla="*/ 0 h 2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9"/>
                      <a:gd name="T112" fmla="*/ 0 h 285"/>
                      <a:gd name="T113" fmla="*/ 289 w 289"/>
                      <a:gd name="T114" fmla="*/ 285 h 2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9" h="285">
                        <a:moveTo>
                          <a:pt x="212" y="23"/>
                        </a:moveTo>
                        <a:lnTo>
                          <a:pt x="188" y="10"/>
                        </a:lnTo>
                        <a:lnTo>
                          <a:pt x="162" y="3"/>
                        </a:lnTo>
                        <a:lnTo>
                          <a:pt x="136" y="0"/>
                        </a:lnTo>
                        <a:lnTo>
                          <a:pt x="110" y="3"/>
                        </a:lnTo>
                        <a:lnTo>
                          <a:pt x="85" y="10"/>
                        </a:lnTo>
                        <a:lnTo>
                          <a:pt x="61" y="22"/>
                        </a:lnTo>
                        <a:lnTo>
                          <a:pt x="41" y="38"/>
                        </a:lnTo>
                        <a:lnTo>
                          <a:pt x="23" y="60"/>
                        </a:lnTo>
                        <a:lnTo>
                          <a:pt x="10" y="85"/>
                        </a:lnTo>
                        <a:lnTo>
                          <a:pt x="3" y="110"/>
                        </a:lnTo>
                        <a:lnTo>
                          <a:pt x="0" y="136"/>
                        </a:lnTo>
                        <a:lnTo>
                          <a:pt x="3" y="162"/>
                        </a:lnTo>
                        <a:lnTo>
                          <a:pt x="10" y="188"/>
                        </a:lnTo>
                        <a:lnTo>
                          <a:pt x="22" y="211"/>
                        </a:lnTo>
                        <a:lnTo>
                          <a:pt x="38" y="232"/>
                        </a:lnTo>
                        <a:lnTo>
                          <a:pt x="60" y="249"/>
                        </a:lnTo>
                        <a:lnTo>
                          <a:pt x="70" y="256"/>
                        </a:lnTo>
                        <a:lnTo>
                          <a:pt x="78" y="261"/>
                        </a:lnTo>
                        <a:lnTo>
                          <a:pt x="102" y="275"/>
                        </a:lnTo>
                        <a:lnTo>
                          <a:pt x="128" y="282"/>
                        </a:lnTo>
                        <a:lnTo>
                          <a:pt x="154" y="285"/>
                        </a:lnTo>
                        <a:lnTo>
                          <a:pt x="180" y="282"/>
                        </a:lnTo>
                        <a:lnTo>
                          <a:pt x="205" y="275"/>
                        </a:lnTo>
                        <a:lnTo>
                          <a:pt x="228" y="263"/>
                        </a:lnTo>
                        <a:lnTo>
                          <a:pt x="249" y="247"/>
                        </a:lnTo>
                        <a:lnTo>
                          <a:pt x="266" y="225"/>
                        </a:lnTo>
                        <a:lnTo>
                          <a:pt x="280" y="200"/>
                        </a:lnTo>
                        <a:lnTo>
                          <a:pt x="287" y="174"/>
                        </a:lnTo>
                        <a:lnTo>
                          <a:pt x="289" y="149"/>
                        </a:lnTo>
                        <a:lnTo>
                          <a:pt x="287" y="123"/>
                        </a:lnTo>
                        <a:lnTo>
                          <a:pt x="280" y="97"/>
                        </a:lnTo>
                        <a:lnTo>
                          <a:pt x="268" y="74"/>
                        </a:lnTo>
                        <a:lnTo>
                          <a:pt x="251" y="53"/>
                        </a:lnTo>
                        <a:lnTo>
                          <a:pt x="230" y="36"/>
                        </a:lnTo>
                        <a:lnTo>
                          <a:pt x="222" y="30"/>
                        </a:lnTo>
                        <a:lnTo>
                          <a:pt x="212" y="23"/>
                        </a:lnTo>
                        <a:close/>
                      </a:path>
                    </a:pathLst>
                  </a:custGeom>
                  <a:solidFill>
                    <a:srgbClr val="FFFF00"/>
                  </a:solidFill>
                  <a:ln w="0">
                    <a:solidFill>
                      <a:srgbClr val="000000"/>
                    </a:solidFill>
                    <a:round/>
                    <a:headEnd/>
                    <a:tailEnd/>
                  </a:ln>
                </p:spPr>
                <p:txBody>
                  <a:bodyPr/>
                  <a:lstStyle/>
                  <a:p>
                    <a:endParaRPr lang="en-US"/>
                  </a:p>
                </p:txBody>
              </p:sp>
              <p:sp>
                <p:nvSpPr>
                  <p:cNvPr id="18783" name="Freeform 221"/>
                  <p:cNvSpPr>
                    <a:spLocks/>
                  </p:cNvSpPr>
                  <p:nvPr/>
                </p:nvSpPr>
                <p:spPr bwMode="auto">
                  <a:xfrm>
                    <a:off x="666" y="2319"/>
                    <a:ext cx="80" cy="79"/>
                  </a:xfrm>
                  <a:custGeom>
                    <a:avLst/>
                    <a:gdLst>
                      <a:gd name="T0" fmla="*/ 0 w 239"/>
                      <a:gd name="T1" fmla="*/ 0 h 236"/>
                      <a:gd name="T2" fmla="*/ 0 w 239"/>
                      <a:gd name="T3" fmla="*/ 0 h 236"/>
                      <a:gd name="T4" fmla="*/ 0 w 239"/>
                      <a:gd name="T5" fmla="*/ 0 h 236"/>
                      <a:gd name="T6" fmla="*/ 0 w 239"/>
                      <a:gd name="T7" fmla="*/ 0 h 236"/>
                      <a:gd name="T8" fmla="*/ 0 w 239"/>
                      <a:gd name="T9" fmla="*/ 0 h 236"/>
                      <a:gd name="T10" fmla="*/ 0 w 239"/>
                      <a:gd name="T11" fmla="*/ 0 h 236"/>
                      <a:gd name="T12" fmla="*/ 0 w 239"/>
                      <a:gd name="T13" fmla="*/ 0 h 236"/>
                      <a:gd name="T14" fmla="*/ 0 w 239"/>
                      <a:gd name="T15" fmla="*/ 0 h 236"/>
                      <a:gd name="T16" fmla="*/ 0 w 239"/>
                      <a:gd name="T17" fmla="*/ 0 h 236"/>
                      <a:gd name="T18" fmla="*/ 0 w 239"/>
                      <a:gd name="T19" fmla="*/ 0 h 236"/>
                      <a:gd name="T20" fmla="*/ 0 w 239"/>
                      <a:gd name="T21" fmla="*/ 0 h 236"/>
                      <a:gd name="T22" fmla="*/ 0 w 239"/>
                      <a:gd name="T23" fmla="*/ 0 h 236"/>
                      <a:gd name="T24" fmla="*/ 0 w 239"/>
                      <a:gd name="T25" fmla="*/ 0 h 236"/>
                      <a:gd name="T26" fmla="*/ 0 w 239"/>
                      <a:gd name="T27" fmla="*/ 0 h 236"/>
                      <a:gd name="T28" fmla="*/ 0 w 239"/>
                      <a:gd name="T29" fmla="*/ 0 h 236"/>
                      <a:gd name="T30" fmla="*/ 0 w 239"/>
                      <a:gd name="T31" fmla="*/ 0 h 236"/>
                      <a:gd name="T32" fmla="*/ 0 w 239"/>
                      <a:gd name="T33" fmla="*/ 0 h 236"/>
                      <a:gd name="T34" fmla="*/ 0 w 239"/>
                      <a:gd name="T35" fmla="*/ 0 h 236"/>
                      <a:gd name="T36" fmla="*/ 0 w 239"/>
                      <a:gd name="T37" fmla="*/ 0 h 236"/>
                      <a:gd name="T38" fmla="*/ 0 w 239"/>
                      <a:gd name="T39" fmla="*/ 0 h 236"/>
                      <a:gd name="T40" fmla="*/ 0 w 239"/>
                      <a:gd name="T41" fmla="*/ 0 h 236"/>
                      <a:gd name="T42" fmla="*/ 0 w 239"/>
                      <a:gd name="T43" fmla="*/ 0 h 236"/>
                      <a:gd name="T44" fmla="*/ 0 w 239"/>
                      <a:gd name="T45" fmla="*/ 0 h 236"/>
                      <a:gd name="T46" fmla="*/ 0 w 239"/>
                      <a:gd name="T47" fmla="*/ 0 h 236"/>
                      <a:gd name="T48" fmla="*/ 0 w 239"/>
                      <a:gd name="T49" fmla="*/ 0 h 236"/>
                      <a:gd name="T50" fmla="*/ 0 w 239"/>
                      <a:gd name="T51" fmla="*/ 0 h 236"/>
                      <a:gd name="T52" fmla="*/ 0 w 239"/>
                      <a:gd name="T53" fmla="*/ 0 h 236"/>
                      <a:gd name="T54" fmla="*/ 0 w 239"/>
                      <a:gd name="T55" fmla="*/ 0 h 236"/>
                      <a:gd name="T56" fmla="*/ 0 w 239"/>
                      <a:gd name="T57" fmla="*/ 0 h 236"/>
                      <a:gd name="T58" fmla="*/ 0 w 239"/>
                      <a:gd name="T59" fmla="*/ 0 h 236"/>
                      <a:gd name="T60" fmla="*/ 0 w 239"/>
                      <a:gd name="T61" fmla="*/ 0 h 236"/>
                      <a:gd name="T62" fmla="*/ 0 w 239"/>
                      <a:gd name="T63" fmla="*/ 0 h 236"/>
                      <a:gd name="T64" fmla="*/ 0 w 239"/>
                      <a:gd name="T65" fmla="*/ 0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36"/>
                      <a:gd name="T101" fmla="*/ 239 w 239"/>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36">
                        <a:moveTo>
                          <a:pt x="185" y="21"/>
                        </a:moveTo>
                        <a:lnTo>
                          <a:pt x="163" y="10"/>
                        </a:lnTo>
                        <a:lnTo>
                          <a:pt x="140" y="2"/>
                        </a:lnTo>
                        <a:lnTo>
                          <a:pt x="118" y="0"/>
                        </a:lnTo>
                        <a:lnTo>
                          <a:pt x="95" y="2"/>
                        </a:lnTo>
                        <a:lnTo>
                          <a:pt x="74" y="8"/>
                        </a:lnTo>
                        <a:lnTo>
                          <a:pt x="53" y="17"/>
                        </a:lnTo>
                        <a:lnTo>
                          <a:pt x="34" y="32"/>
                        </a:lnTo>
                        <a:lnTo>
                          <a:pt x="19" y="50"/>
                        </a:lnTo>
                        <a:lnTo>
                          <a:pt x="8" y="72"/>
                        </a:lnTo>
                        <a:lnTo>
                          <a:pt x="2" y="93"/>
                        </a:lnTo>
                        <a:lnTo>
                          <a:pt x="0" y="117"/>
                        </a:lnTo>
                        <a:lnTo>
                          <a:pt x="3" y="138"/>
                        </a:lnTo>
                        <a:lnTo>
                          <a:pt x="10" y="160"/>
                        </a:lnTo>
                        <a:lnTo>
                          <a:pt x="21" y="181"/>
                        </a:lnTo>
                        <a:lnTo>
                          <a:pt x="36" y="200"/>
                        </a:lnTo>
                        <a:lnTo>
                          <a:pt x="55" y="215"/>
                        </a:lnTo>
                        <a:lnTo>
                          <a:pt x="76" y="227"/>
                        </a:lnTo>
                        <a:lnTo>
                          <a:pt x="99" y="234"/>
                        </a:lnTo>
                        <a:lnTo>
                          <a:pt x="122" y="236"/>
                        </a:lnTo>
                        <a:lnTo>
                          <a:pt x="144" y="235"/>
                        </a:lnTo>
                        <a:lnTo>
                          <a:pt x="166" y="228"/>
                        </a:lnTo>
                        <a:lnTo>
                          <a:pt x="186" y="219"/>
                        </a:lnTo>
                        <a:lnTo>
                          <a:pt x="205" y="204"/>
                        </a:lnTo>
                        <a:lnTo>
                          <a:pt x="220" y="186"/>
                        </a:lnTo>
                        <a:lnTo>
                          <a:pt x="231" y="166"/>
                        </a:lnTo>
                        <a:lnTo>
                          <a:pt x="238" y="144"/>
                        </a:lnTo>
                        <a:lnTo>
                          <a:pt x="239" y="121"/>
                        </a:lnTo>
                        <a:lnTo>
                          <a:pt x="236" y="98"/>
                        </a:lnTo>
                        <a:lnTo>
                          <a:pt x="230" y="76"/>
                        </a:lnTo>
                        <a:lnTo>
                          <a:pt x="219" y="55"/>
                        </a:lnTo>
                        <a:lnTo>
                          <a:pt x="204" y="38"/>
                        </a:lnTo>
                        <a:lnTo>
                          <a:pt x="185" y="21"/>
                        </a:lnTo>
                        <a:close/>
                      </a:path>
                    </a:pathLst>
                  </a:custGeom>
                  <a:solidFill>
                    <a:srgbClr val="FFFF00"/>
                  </a:solidFill>
                  <a:ln w="0">
                    <a:solidFill>
                      <a:srgbClr val="000000"/>
                    </a:solidFill>
                    <a:round/>
                    <a:headEnd/>
                    <a:tailEnd/>
                  </a:ln>
                </p:spPr>
                <p:txBody>
                  <a:bodyPr/>
                  <a:lstStyle/>
                  <a:p>
                    <a:endParaRPr lang="en-US"/>
                  </a:p>
                </p:txBody>
              </p:sp>
              <p:sp>
                <p:nvSpPr>
                  <p:cNvPr id="18784" name="Freeform 222"/>
                  <p:cNvSpPr>
                    <a:spLocks/>
                  </p:cNvSpPr>
                  <p:nvPr/>
                </p:nvSpPr>
                <p:spPr bwMode="auto">
                  <a:xfrm>
                    <a:off x="713" y="2256"/>
                    <a:ext cx="73" cy="71"/>
                  </a:xfrm>
                  <a:custGeom>
                    <a:avLst/>
                    <a:gdLst>
                      <a:gd name="T0" fmla="*/ 0 w 219"/>
                      <a:gd name="T1" fmla="*/ 0 h 214"/>
                      <a:gd name="T2" fmla="*/ 0 w 219"/>
                      <a:gd name="T3" fmla="*/ 0 h 214"/>
                      <a:gd name="T4" fmla="*/ 0 w 219"/>
                      <a:gd name="T5" fmla="*/ 0 h 214"/>
                      <a:gd name="T6" fmla="*/ 0 w 219"/>
                      <a:gd name="T7" fmla="*/ 0 h 214"/>
                      <a:gd name="T8" fmla="*/ 0 w 219"/>
                      <a:gd name="T9" fmla="*/ 0 h 214"/>
                      <a:gd name="T10" fmla="*/ 0 w 219"/>
                      <a:gd name="T11" fmla="*/ 0 h 214"/>
                      <a:gd name="T12" fmla="*/ 0 w 219"/>
                      <a:gd name="T13" fmla="*/ 0 h 214"/>
                      <a:gd name="T14" fmla="*/ 0 w 219"/>
                      <a:gd name="T15" fmla="*/ 0 h 214"/>
                      <a:gd name="T16" fmla="*/ 0 w 219"/>
                      <a:gd name="T17" fmla="*/ 0 h 214"/>
                      <a:gd name="T18" fmla="*/ 0 w 219"/>
                      <a:gd name="T19" fmla="*/ 0 h 214"/>
                      <a:gd name="T20" fmla="*/ 0 w 219"/>
                      <a:gd name="T21" fmla="*/ 0 h 214"/>
                      <a:gd name="T22" fmla="*/ 0 w 219"/>
                      <a:gd name="T23" fmla="*/ 0 h 214"/>
                      <a:gd name="T24" fmla="*/ 0 w 219"/>
                      <a:gd name="T25" fmla="*/ 0 h 214"/>
                      <a:gd name="T26" fmla="*/ 0 w 219"/>
                      <a:gd name="T27" fmla="*/ 0 h 214"/>
                      <a:gd name="T28" fmla="*/ 0 w 219"/>
                      <a:gd name="T29" fmla="*/ 0 h 214"/>
                      <a:gd name="T30" fmla="*/ 0 w 219"/>
                      <a:gd name="T31" fmla="*/ 0 h 214"/>
                      <a:gd name="T32" fmla="*/ 0 w 219"/>
                      <a:gd name="T33" fmla="*/ 0 h 214"/>
                      <a:gd name="T34" fmla="*/ 0 w 219"/>
                      <a:gd name="T35" fmla="*/ 0 h 214"/>
                      <a:gd name="T36" fmla="*/ 0 w 219"/>
                      <a:gd name="T37" fmla="*/ 0 h 214"/>
                      <a:gd name="T38" fmla="*/ 0 w 219"/>
                      <a:gd name="T39" fmla="*/ 0 h 214"/>
                      <a:gd name="T40" fmla="*/ 0 w 219"/>
                      <a:gd name="T41" fmla="*/ 0 h 214"/>
                      <a:gd name="T42" fmla="*/ 0 w 219"/>
                      <a:gd name="T43" fmla="*/ 0 h 214"/>
                      <a:gd name="T44" fmla="*/ 0 w 219"/>
                      <a:gd name="T45" fmla="*/ 0 h 214"/>
                      <a:gd name="T46" fmla="*/ 0 w 219"/>
                      <a:gd name="T47" fmla="*/ 0 h 214"/>
                      <a:gd name="T48" fmla="*/ 0 w 219"/>
                      <a:gd name="T49" fmla="*/ 0 h 214"/>
                      <a:gd name="T50" fmla="*/ 0 w 219"/>
                      <a:gd name="T51" fmla="*/ 0 h 214"/>
                      <a:gd name="T52" fmla="*/ 0 w 219"/>
                      <a:gd name="T53" fmla="*/ 0 h 214"/>
                      <a:gd name="T54" fmla="*/ 0 w 219"/>
                      <a:gd name="T55" fmla="*/ 0 h 214"/>
                      <a:gd name="T56" fmla="*/ 0 w 219"/>
                      <a:gd name="T57" fmla="*/ 0 h 214"/>
                      <a:gd name="T58" fmla="*/ 0 w 219"/>
                      <a:gd name="T59" fmla="*/ 0 h 214"/>
                      <a:gd name="T60" fmla="*/ 0 w 219"/>
                      <a:gd name="T61" fmla="*/ 0 h 214"/>
                      <a:gd name="T62" fmla="*/ 0 w 219"/>
                      <a:gd name="T63" fmla="*/ 0 h 214"/>
                      <a:gd name="T64" fmla="*/ 0 w 219"/>
                      <a:gd name="T65" fmla="*/ 0 h 2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214"/>
                      <a:gd name="T101" fmla="*/ 219 w 219"/>
                      <a:gd name="T102" fmla="*/ 214 h 2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214">
                        <a:moveTo>
                          <a:pt x="169" y="19"/>
                        </a:moveTo>
                        <a:lnTo>
                          <a:pt x="150" y="9"/>
                        </a:lnTo>
                        <a:lnTo>
                          <a:pt x="128" y="3"/>
                        </a:lnTo>
                        <a:lnTo>
                          <a:pt x="108" y="0"/>
                        </a:lnTo>
                        <a:lnTo>
                          <a:pt x="87" y="2"/>
                        </a:lnTo>
                        <a:lnTo>
                          <a:pt x="67" y="7"/>
                        </a:lnTo>
                        <a:lnTo>
                          <a:pt x="48" y="17"/>
                        </a:lnTo>
                        <a:lnTo>
                          <a:pt x="32" y="29"/>
                        </a:lnTo>
                        <a:lnTo>
                          <a:pt x="18" y="45"/>
                        </a:lnTo>
                        <a:lnTo>
                          <a:pt x="9" y="64"/>
                        </a:lnTo>
                        <a:lnTo>
                          <a:pt x="2" y="85"/>
                        </a:lnTo>
                        <a:lnTo>
                          <a:pt x="0" y="105"/>
                        </a:lnTo>
                        <a:lnTo>
                          <a:pt x="3" y="126"/>
                        </a:lnTo>
                        <a:lnTo>
                          <a:pt x="10" y="146"/>
                        </a:lnTo>
                        <a:lnTo>
                          <a:pt x="19" y="164"/>
                        </a:lnTo>
                        <a:lnTo>
                          <a:pt x="33" y="181"/>
                        </a:lnTo>
                        <a:lnTo>
                          <a:pt x="51" y="195"/>
                        </a:lnTo>
                        <a:lnTo>
                          <a:pt x="70" y="206"/>
                        </a:lnTo>
                        <a:lnTo>
                          <a:pt x="90" y="213"/>
                        </a:lnTo>
                        <a:lnTo>
                          <a:pt x="112" y="214"/>
                        </a:lnTo>
                        <a:lnTo>
                          <a:pt x="132" y="213"/>
                        </a:lnTo>
                        <a:lnTo>
                          <a:pt x="152" y="207"/>
                        </a:lnTo>
                        <a:lnTo>
                          <a:pt x="170" y="199"/>
                        </a:lnTo>
                        <a:lnTo>
                          <a:pt x="188" y="185"/>
                        </a:lnTo>
                        <a:lnTo>
                          <a:pt x="201" y="169"/>
                        </a:lnTo>
                        <a:lnTo>
                          <a:pt x="211" y="150"/>
                        </a:lnTo>
                        <a:lnTo>
                          <a:pt x="218" y="130"/>
                        </a:lnTo>
                        <a:lnTo>
                          <a:pt x="219" y="109"/>
                        </a:lnTo>
                        <a:lnTo>
                          <a:pt x="216" y="89"/>
                        </a:lnTo>
                        <a:lnTo>
                          <a:pt x="209" y="68"/>
                        </a:lnTo>
                        <a:lnTo>
                          <a:pt x="200" y="51"/>
                        </a:lnTo>
                        <a:lnTo>
                          <a:pt x="186" y="33"/>
                        </a:lnTo>
                        <a:lnTo>
                          <a:pt x="169" y="19"/>
                        </a:lnTo>
                        <a:close/>
                      </a:path>
                    </a:pathLst>
                  </a:custGeom>
                  <a:solidFill>
                    <a:srgbClr val="FFFF00"/>
                  </a:solidFill>
                  <a:ln w="0">
                    <a:solidFill>
                      <a:srgbClr val="000000"/>
                    </a:solidFill>
                    <a:round/>
                    <a:headEnd/>
                    <a:tailEnd/>
                  </a:ln>
                </p:spPr>
                <p:txBody>
                  <a:bodyPr/>
                  <a:lstStyle/>
                  <a:p>
                    <a:endParaRPr lang="en-US"/>
                  </a:p>
                </p:txBody>
              </p:sp>
              <p:sp>
                <p:nvSpPr>
                  <p:cNvPr id="18785" name="Freeform 223"/>
                  <p:cNvSpPr>
                    <a:spLocks/>
                  </p:cNvSpPr>
                  <p:nvPr/>
                </p:nvSpPr>
                <p:spPr bwMode="auto">
                  <a:xfrm>
                    <a:off x="763" y="2196"/>
                    <a:ext cx="61" cy="60"/>
                  </a:xfrm>
                  <a:custGeom>
                    <a:avLst/>
                    <a:gdLst>
                      <a:gd name="T0" fmla="*/ 0 w 183"/>
                      <a:gd name="T1" fmla="*/ 0 h 179"/>
                      <a:gd name="T2" fmla="*/ 0 w 183"/>
                      <a:gd name="T3" fmla="*/ 0 h 179"/>
                      <a:gd name="T4" fmla="*/ 0 w 183"/>
                      <a:gd name="T5" fmla="*/ 0 h 179"/>
                      <a:gd name="T6" fmla="*/ 0 w 183"/>
                      <a:gd name="T7" fmla="*/ 0 h 179"/>
                      <a:gd name="T8" fmla="*/ 0 w 183"/>
                      <a:gd name="T9" fmla="*/ 0 h 179"/>
                      <a:gd name="T10" fmla="*/ 0 w 183"/>
                      <a:gd name="T11" fmla="*/ 0 h 179"/>
                      <a:gd name="T12" fmla="*/ 0 w 183"/>
                      <a:gd name="T13" fmla="*/ 0 h 179"/>
                      <a:gd name="T14" fmla="*/ 0 w 183"/>
                      <a:gd name="T15" fmla="*/ 0 h 179"/>
                      <a:gd name="T16" fmla="*/ 0 w 183"/>
                      <a:gd name="T17" fmla="*/ 0 h 179"/>
                      <a:gd name="T18" fmla="*/ 0 w 183"/>
                      <a:gd name="T19" fmla="*/ 0 h 179"/>
                      <a:gd name="T20" fmla="*/ 0 w 183"/>
                      <a:gd name="T21" fmla="*/ 0 h 179"/>
                      <a:gd name="T22" fmla="*/ 0 w 183"/>
                      <a:gd name="T23" fmla="*/ 0 h 179"/>
                      <a:gd name="T24" fmla="*/ 0 w 183"/>
                      <a:gd name="T25" fmla="*/ 0 h 179"/>
                      <a:gd name="T26" fmla="*/ 0 w 183"/>
                      <a:gd name="T27" fmla="*/ 0 h 179"/>
                      <a:gd name="T28" fmla="*/ 0 w 183"/>
                      <a:gd name="T29" fmla="*/ 0 h 179"/>
                      <a:gd name="T30" fmla="*/ 0 w 183"/>
                      <a:gd name="T31" fmla="*/ 0 h 179"/>
                      <a:gd name="T32" fmla="*/ 0 w 183"/>
                      <a:gd name="T33" fmla="*/ 0 h 179"/>
                      <a:gd name="T34" fmla="*/ 0 w 183"/>
                      <a:gd name="T35" fmla="*/ 0 h 179"/>
                      <a:gd name="T36" fmla="*/ 0 w 183"/>
                      <a:gd name="T37" fmla="*/ 0 h 179"/>
                      <a:gd name="T38" fmla="*/ 0 w 183"/>
                      <a:gd name="T39" fmla="*/ 0 h 179"/>
                      <a:gd name="T40" fmla="*/ 0 w 183"/>
                      <a:gd name="T41" fmla="*/ 0 h 179"/>
                      <a:gd name="T42" fmla="*/ 0 w 183"/>
                      <a:gd name="T43" fmla="*/ 0 h 179"/>
                      <a:gd name="T44" fmla="*/ 0 w 183"/>
                      <a:gd name="T45" fmla="*/ 0 h 179"/>
                      <a:gd name="T46" fmla="*/ 0 w 183"/>
                      <a:gd name="T47" fmla="*/ 0 h 179"/>
                      <a:gd name="T48" fmla="*/ 0 w 183"/>
                      <a:gd name="T49" fmla="*/ 0 h 179"/>
                      <a:gd name="T50" fmla="*/ 0 w 183"/>
                      <a:gd name="T51" fmla="*/ 0 h 179"/>
                      <a:gd name="T52" fmla="*/ 0 w 183"/>
                      <a:gd name="T53" fmla="*/ 0 h 179"/>
                      <a:gd name="T54" fmla="*/ 0 w 183"/>
                      <a:gd name="T55" fmla="*/ 0 h 179"/>
                      <a:gd name="T56" fmla="*/ 0 w 183"/>
                      <a:gd name="T57" fmla="*/ 0 h 179"/>
                      <a:gd name="T58" fmla="*/ 0 w 183"/>
                      <a:gd name="T59" fmla="*/ 0 h 179"/>
                      <a:gd name="T60" fmla="*/ 0 w 183"/>
                      <a:gd name="T61" fmla="*/ 0 h 179"/>
                      <a:gd name="T62" fmla="*/ 0 w 183"/>
                      <a:gd name="T63" fmla="*/ 0 h 179"/>
                      <a:gd name="T64" fmla="*/ 0 w 183"/>
                      <a:gd name="T65" fmla="*/ 0 h 1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3"/>
                      <a:gd name="T100" fmla="*/ 0 h 179"/>
                      <a:gd name="T101" fmla="*/ 183 w 183"/>
                      <a:gd name="T102" fmla="*/ 179 h 1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3" h="179">
                        <a:moveTo>
                          <a:pt x="141" y="16"/>
                        </a:moveTo>
                        <a:lnTo>
                          <a:pt x="125" y="7"/>
                        </a:lnTo>
                        <a:lnTo>
                          <a:pt x="107" y="1"/>
                        </a:lnTo>
                        <a:lnTo>
                          <a:pt x="90" y="0"/>
                        </a:lnTo>
                        <a:lnTo>
                          <a:pt x="72" y="1"/>
                        </a:lnTo>
                        <a:lnTo>
                          <a:pt x="56" y="5"/>
                        </a:lnTo>
                        <a:lnTo>
                          <a:pt x="41" y="13"/>
                        </a:lnTo>
                        <a:lnTo>
                          <a:pt x="26" y="24"/>
                        </a:lnTo>
                        <a:lnTo>
                          <a:pt x="15" y="38"/>
                        </a:lnTo>
                        <a:lnTo>
                          <a:pt x="7" y="53"/>
                        </a:lnTo>
                        <a:lnTo>
                          <a:pt x="1" y="71"/>
                        </a:lnTo>
                        <a:lnTo>
                          <a:pt x="0" y="87"/>
                        </a:lnTo>
                        <a:lnTo>
                          <a:pt x="3" y="105"/>
                        </a:lnTo>
                        <a:lnTo>
                          <a:pt x="8" y="121"/>
                        </a:lnTo>
                        <a:lnTo>
                          <a:pt x="16" y="137"/>
                        </a:lnTo>
                        <a:lnTo>
                          <a:pt x="27" y="151"/>
                        </a:lnTo>
                        <a:lnTo>
                          <a:pt x="42" y="163"/>
                        </a:lnTo>
                        <a:lnTo>
                          <a:pt x="58" y="173"/>
                        </a:lnTo>
                        <a:lnTo>
                          <a:pt x="76" y="178"/>
                        </a:lnTo>
                        <a:lnTo>
                          <a:pt x="94" y="179"/>
                        </a:lnTo>
                        <a:lnTo>
                          <a:pt x="111" y="178"/>
                        </a:lnTo>
                        <a:lnTo>
                          <a:pt x="128" y="174"/>
                        </a:lnTo>
                        <a:lnTo>
                          <a:pt x="143" y="166"/>
                        </a:lnTo>
                        <a:lnTo>
                          <a:pt x="157" y="155"/>
                        </a:lnTo>
                        <a:lnTo>
                          <a:pt x="168" y="141"/>
                        </a:lnTo>
                        <a:lnTo>
                          <a:pt x="176" y="125"/>
                        </a:lnTo>
                        <a:lnTo>
                          <a:pt x="182" y="109"/>
                        </a:lnTo>
                        <a:lnTo>
                          <a:pt x="183" y="91"/>
                        </a:lnTo>
                        <a:lnTo>
                          <a:pt x="181" y="75"/>
                        </a:lnTo>
                        <a:lnTo>
                          <a:pt x="175" y="57"/>
                        </a:lnTo>
                        <a:lnTo>
                          <a:pt x="167" y="42"/>
                        </a:lnTo>
                        <a:lnTo>
                          <a:pt x="156" y="28"/>
                        </a:lnTo>
                        <a:lnTo>
                          <a:pt x="141" y="16"/>
                        </a:lnTo>
                        <a:close/>
                      </a:path>
                    </a:pathLst>
                  </a:custGeom>
                  <a:solidFill>
                    <a:srgbClr val="FFFF00"/>
                  </a:solidFill>
                  <a:ln w="0">
                    <a:solidFill>
                      <a:srgbClr val="000000"/>
                    </a:solidFill>
                    <a:round/>
                    <a:headEnd/>
                    <a:tailEnd/>
                  </a:ln>
                </p:spPr>
                <p:txBody>
                  <a:bodyPr/>
                  <a:lstStyle/>
                  <a:p>
                    <a:endParaRPr lang="en-US"/>
                  </a:p>
                </p:txBody>
              </p:sp>
              <p:sp>
                <p:nvSpPr>
                  <p:cNvPr id="18786" name="Freeform 224"/>
                  <p:cNvSpPr>
                    <a:spLocks/>
                  </p:cNvSpPr>
                  <p:nvPr/>
                </p:nvSpPr>
                <p:spPr bwMode="auto">
                  <a:xfrm>
                    <a:off x="477" y="2403"/>
                    <a:ext cx="88" cy="120"/>
                  </a:xfrm>
                  <a:custGeom>
                    <a:avLst/>
                    <a:gdLst>
                      <a:gd name="T0" fmla="*/ 0 w 266"/>
                      <a:gd name="T1" fmla="*/ 0 h 360"/>
                      <a:gd name="T2" fmla="*/ 0 w 266"/>
                      <a:gd name="T3" fmla="*/ 0 h 360"/>
                      <a:gd name="T4" fmla="*/ 0 w 266"/>
                      <a:gd name="T5" fmla="*/ 0 h 360"/>
                      <a:gd name="T6" fmla="*/ 0 w 266"/>
                      <a:gd name="T7" fmla="*/ 0 h 360"/>
                      <a:gd name="T8" fmla="*/ 0 w 266"/>
                      <a:gd name="T9" fmla="*/ 0 h 360"/>
                      <a:gd name="T10" fmla="*/ 0 w 266"/>
                      <a:gd name="T11" fmla="*/ 0 h 360"/>
                      <a:gd name="T12" fmla="*/ 0 w 266"/>
                      <a:gd name="T13" fmla="*/ 0 h 360"/>
                      <a:gd name="T14" fmla="*/ 0 w 266"/>
                      <a:gd name="T15" fmla="*/ 0 h 360"/>
                      <a:gd name="T16" fmla="*/ 0 w 266"/>
                      <a:gd name="T17" fmla="*/ 0 h 360"/>
                      <a:gd name="T18" fmla="*/ 0 w 266"/>
                      <a:gd name="T19" fmla="*/ 0 h 360"/>
                      <a:gd name="T20" fmla="*/ 0 w 266"/>
                      <a:gd name="T21" fmla="*/ 0 h 360"/>
                      <a:gd name="T22" fmla="*/ 0 w 266"/>
                      <a:gd name="T23" fmla="*/ 0 h 360"/>
                      <a:gd name="T24" fmla="*/ 0 w 266"/>
                      <a:gd name="T25" fmla="*/ 0 h 360"/>
                      <a:gd name="T26" fmla="*/ 0 w 266"/>
                      <a:gd name="T27" fmla="*/ 0 h 360"/>
                      <a:gd name="T28" fmla="*/ 0 w 266"/>
                      <a:gd name="T29" fmla="*/ 0 h 360"/>
                      <a:gd name="T30" fmla="*/ 0 w 266"/>
                      <a:gd name="T31" fmla="*/ 0 h 360"/>
                      <a:gd name="T32" fmla="*/ 0 w 266"/>
                      <a:gd name="T33" fmla="*/ 0 h 360"/>
                      <a:gd name="T34" fmla="*/ 0 w 266"/>
                      <a:gd name="T35" fmla="*/ 0 h 360"/>
                      <a:gd name="T36" fmla="*/ 0 w 266"/>
                      <a:gd name="T37" fmla="*/ 0 h 360"/>
                      <a:gd name="T38" fmla="*/ 0 w 266"/>
                      <a:gd name="T39" fmla="*/ 0 h 360"/>
                      <a:gd name="T40" fmla="*/ 0 w 266"/>
                      <a:gd name="T41" fmla="*/ 0 h 360"/>
                      <a:gd name="T42" fmla="*/ 0 w 266"/>
                      <a:gd name="T43" fmla="*/ 0 h 360"/>
                      <a:gd name="T44" fmla="*/ 0 w 266"/>
                      <a:gd name="T45" fmla="*/ 0 h 360"/>
                      <a:gd name="T46" fmla="*/ 0 w 266"/>
                      <a:gd name="T47" fmla="*/ 0 h 360"/>
                      <a:gd name="T48" fmla="*/ 0 w 266"/>
                      <a:gd name="T49" fmla="*/ 0 h 360"/>
                      <a:gd name="T50" fmla="*/ 0 w 266"/>
                      <a:gd name="T51" fmla="*/ 0 h 360"/>
                      <a:gd name="T52" fmla="*/ 0 w 266"/>
                      <a:gd name="T53" fmla="*/ 0 h 360"/>
                      <a:gd name="T54" fmla="*/ 0 w 266"/>
                      <a:gd name="T55" fmla="*/ 0 h 360"/>
                      <a:gd name="T56" fmla="*/ 0 w 266"/>
                      <a:gd name="T57" fmla="*/ 0 h 360"/>
                      <a:gd name="T58" fmla="*/ 0 w 266"/>
                      <a:gd name="T59" fmla="*/ 0 h 360"/>
                      <a:gd name="T60" fmla="*/ 0 w 266"/>
                      <a:gd name="T61" fmla="*/ 0 h 360"/>
                      <a:gd name="T62" fmla="*/ 0 w 266"/>
                      <a:gd name="T63" fmla="*/ 0 h 360"/>
                      <a:gd name="T64" fmla="*/ 0 w 266"/>
                      <a:gd name="T65" fmla="*/ 0 h 360"/>
                      <a:gd name="T66" fmla="*/ 0 w 266"/>
                      <a:gd name="T67" fmla="*/ 0 h 360"/>
                      <a:gd name="T68" fmla="*/ 0 w 266"/>
                      <a:gd name="T69" fmla="*/ 0 h 360"/>
                      <a:gd name="T70" fmla="*/ 0 w 266"/>
                      <a:gd name="T71" fmla="*/ 0 h 360"/>
                      <a:gd name="T72" fmla="*/ 0 w 266"/>
                      <a:gd name="T73" fmla="*/ 0 h 360"/>
                      <a:gd name="T74" fmla="*/ 0 w 266"/>
                      <a:gd name="T75" fmla="*/ 0 h 360"/>
                      <a:gd name="T76" fmla="*/ 0 w 266"/>
                      <a:gd name="T77" fmla="*/ 0 h 360"/>
                      <a:gd name="T78" fmla="*/ 0 w 266"/>
                      <a:gd name="T79" fmla="*/ 0 h 360"/>
                      <a:gd name="T80" fmla="*/ 0 w 266"/>
                      <a:gd name="T81" fmla="*/ 0 h 360"/>
                      <a:gd name="T82" fmla="*/ 0 w 266"/>
                      <a:gd name="T83" fmla="*/ 0 h 360"/>
                      <a:gd name="T84" fmla="*/ 0 w 266"/>
                      <a:gd name="T85" fmla="*/ 0 h 360"/>
                      <a:gd name="T86" fmla="*/ 0 w 266"/>
                      <a:gd name="T87" fmla="*/ 0 h 360"/>
                      <a:gd name="T88" fmla="*/ 0 w 266"/>
                      <a:gd name="T89" fmla="*/ 0 h 360"/>
                      <a:gd name="T90" fmla="*/ 0 w 266"/>
                      <a:gd name="T91" fmla="*/ 0 h 360"/>
                      <a:gd name="T92" fmla="*/ 0 w 266"/>
                      <a:gd name="T93" fmla="*/ 0 h 360"/>
                      <a:gd name="T94" fmla="*/ 0 w 266"/>
                      <a:gd name="T95" fmla="*/ 0 h 360"/>
                      <a:gd name="T96" fmla="*/ 0 w 266"/>
                      <a:gd name="T97" fmla="*/ 0 h 360"/>
                      <a:gd name="T98" fmla="*/ 0 w 266"/>
                      <a:gd name="T99" fmla="*/ 0 h 360"/>
                      <a:gd name="T100" fmla="*/ 0 w 266"/>
                      <a:gd name="T101" fmla="*/ 0 h 360"/>
                      <a:gd name="T102" fmla="*/ 0 w 266"/>
                      <a:gd name="T103" fmla="*/ 0 h 360"/>
                      <a:gd name="T104" fmla="*/ 0 w 266"/>
                      <a:gd name="T105" fmla="*/ 0 h 360"/>
                      <a:gd name="T106" fmla="*/ 0 w 266"/>
                      <a:gd name="T107" fmla="*/ 0 h 360"/>
                      <a:gd name="T108" fmla="*/ 0 w 266"/>
                      <a:gd name="T109" fmla="*/ 0 h 360"/>
                      <a:gd name="T110" fmla="*/ 0 w 266"/>
                      <a:gd name="T111" fmla="*/ 0 h 360"/>
                      <a:gd name="T112" fmla="*/ 0 w 266"/>
                      <a:gd name="T113" fmla="*/ 0 h 3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6"/>
                      <a:gd name="T172" fmla="*/ 0 h 360"/>
                      <a:gd name="T173" fmla="*/ 266 w 266"/>
                      <a:gd name="T174" fmla="*/ 360 h 3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6" h="360">
                        <a:moveTo>
                          <a:pt x="135" y="0"/>
                        </a:moveTo>
                        <a:lnTo>
                          <a:pt x="130" y="4"/>
                        </a:lnTo>
                        <a:lnTo>
                          <a:pt x="124" y="9"/>
                        </a:lnTo>
                        <a:lnTo>
                          <a:pt x="119" y="13"/>
                        </a:lnTo>
                        <a:lnTo>
                          <a:pt x="114" y="19"/>
                        </a:lnTo>
                        <a:lnTo>
                          <a:pt x="108" y="23"/>
                        </a:lnTo>
                        <a:lnTo>
                          <a:pt x="104" y="28"/>
                        </a:lnTo>
                        <a:lnTo>
                          <a:pt x="99" y="32"/>
                        </a:lnTo>
                        <a:lnTo>
                          <a:pt x="95" y="36"/>
                        </a:lnTo>
                        <a:lnTo>
                          <a:pt x="89" y="42"/>
                        </a:lnTo>
                        <a:lnTo>
                          <a:pt x="81" y="50"/>
                        </a:lnTo>
                        <a:lnTo>
                          <a:pt x="76" y="55"/>
                        </a:lnTo>
                        <a:lnTo>
                          <a:pt x="67" y="64"/>
                        </a:lnTo>
                        <a:lnTo>
                          <a:pt x="65" y="69"/>
                        </a:lnTo>
                        <a:lnTo>
                          <a:pt x="57" y="77"/>
                        </a:lnTo>
                        <a:lnTo>
                          <a:pt x="53" y="81"/>
                        </a:lnTo>
                        <a:lnTo>
                          <a:pt x="50" y="87"/>
                        </a:lnTo>
                        <a:lnTo>
                          <a:pt x="46" y="91"/>
                        </a:lnTo>
                        <a:lnTo>
                          <a:pt x="40" y="99"/>
                        </a:lnTo>
                        <a:lnTo>
                          <a:pt x="38" y="103"/>
                        </a:lnTo>
                        <a:lnTo>
                          <a:pt x="34" y="107"/>
                        </a:lnTo>
                        <a:lnTo>
                          <a:pt x="31" y="113"/>
                        </a:lnTo>
                        <a:lnTo>
                          <a:pt x="29" y="117"/>
                        </a:lnTo>
                        <a:lnTo>
                          <a:pt x="24" y="125"/>
                        </a:lnTo>
                        <a:lnTo>
                          <a:pt x="21" y="129"/>
                        </a:lnTo>
                        <a:lnTo>
                          <a:pt x="20" y="133"/>
                        </a:lnTo>
                        <a:lnTo>
                          <a:pt x="17" y="137"/>
                        </a:lnTo>
                        <a:lnTo>
                          <a:pt x="16" y="141"/>
                        </a:lnTo>
                        <a:lnTo>
                          <a:pt x="13" y="145"/>
                        </a:lnTo>
                        <a:lnTo>
                          <a:pt x="10" y="153"/>
                        </a:lnTo>
                        <a:lnTo>
                          <a:pt x="8" y="162"/>
                        </a:lnTo>
                        <a:lnTo>
                          <a:pt x="5" y="170"/>
                        </a:lnTo>
                        <a:lnTo>
                          <a:pt x="5" y="174"/>
                        </a:lnTo>
                        <a:lnTo>
                          <a:pt x="2" y="182"/>
                        </a:lnTo>
                        <a:lnTo>
                          <a:pt x="2" y="190"/>
                        </a:lnTo>
                        <a:lnTo>
                          <a:pt x="1" y="194"/>
                        </a:lnTo>
                        <a:lnTo>
                          <a:pt x="1" y="200"/>
                        </a:lnTo>
                        <a:lnTo>
                          <a:pt x="0" y="202"/>
                        </a:lnTo>
                        <a:lnTo>
                          <a:pt x="1" y="206"/>
                        </a:lnTo>
                        <a:lnTo>
                          <a:pt x="1" y="216"/>
                        </a:lnTo>
                        <a:lnTo>
                          <a:pt x="4" y="224"/>
                        </a:lnTo>
                        <a:lnTo>
                          <a:pt x="5" y="230"/>
                        </a:lnTo>
                        <a:lnTo>
                          <a:pt x="8" y="238"/>
                        </a:lnTo>
                        <a:lnTo>
                          <a:pt x="9" y="243"/>
                        </a:lnTo>
                        <a:lnTo>
                          <a:pt x="10" y="247"/>
                        </a:lnTo>
                        <a:lnTo>
                          <a:pt x="13" y="253"/>
                        </a:lnTo>
                        <a:lnTo>
                          <a:pt x="15" y="257"/>
                        </a:lnTo>
                        <a:lnTo>
                          <a:pt x="20" y="268"/>
                        </a:lnTo>
                        <a:lnTo>
                          <a:pt x="23" y="272"/>
                        </a:lnTo>
                        <a:lnTo>
                          <a:pt x="24" y="277"/>
                        </a:lnTo>
                        <a:lnTo>
                          <a:pt x="27" y="281"/>
                        </a:lnTo>
                        <a:lnTo>
                          <a:pt x="31" y="287"/>
                        </a:lnTo>
                        <a:lnTo>
                          <a:pt x="36" y="295"/>
                        </a:lnTo>
                        <a:lnTo>
                          <a:pt x="39" y="300"/>
                        </a:lnTo>
                        <a:lnTo>
                          <a:pt x="43" y="304"/>
                        </a:lnTo>
                        <a:lnTo>
                          <a:pt x="48" y="313"/>
                        </a:lnTo>
                        <a:lnTo>
                          <a:pt x="53" y="317"/>
                        </a:lnTo>
                        <a:lnTo>
                          <a:pt x="55" y="321"/>
                        </a:lnTo>
                        <a:lnTo>
                          <a:pt x="59" y="325"/>
                        </a:lnTo>
                        <a:lnTo>
                          <a:pt x="62" y="329"/>
                        </a:lnTo>
                        <a:lnTo>
                          <a:pt x="66" y="332"/>
                        </a:lnTo>
                        <a:lnTo>
                          <a:pt x="70" y="336"/>
                        </a:lnTo>
                        <a:lnTo>
                          <a:pt x="73" y="338"/>
                        </a:lnTo>
                        <a:lnTo>
                          <a:pt x="77" y="343"/>
                        </a:lnTo>
                        <a:lnTo>
                          <a:pt x="80" y="345"/>
                        </a:lnTo>
                        <a:lnTo>
                          <a:pt x="84" y="348"/>
                        </a:lnTo>
                        <a:lnTo>
                          <a:pt x="86" y="349"/>
                        </a:lnTo>
                        <a:lnTo>
                          <a:pt x="91" y="352"/>
                        </a:lnTo>
                        <a:lnTo>
                          <a:pt x="95" y="353"/>
                        </a:lnTo>
                        <a:lnTo>
                          <a:pt x="97" y="356"/>
                        </a:lnTo>
                        <a:lnTo>
                          <a:pt x="101" y="358"/>
                        </a:lnTo>
                        <a:lnTo>
                          <a:pt x="104" y="359"/>
                        </a:lnTo>
                        <a:lnTo>
                          <a:pt x="107" y="359"/>
                        </a:lnTo>
                        <a:lnTo>
                          <a:pt x="111" y="360"/>
                        </a:lnTo>
                        <a:lnTo>
                          <a:pt x="122" y="360"/>
                        </a:lnTo>
                        <a:lnTo>
                          <a:pt x="124" y="359"/>
                        </a:lnTo>
                        <a:lnTo>
                          <a:pt x="127" y="359"/>
                        </a:lnTo>
                        <a:lnTo>
                          <a:pt x="133" y="356"/>
                        </a:lnTo>
                        <a:lnTo>
                          <a:pt x="137" y="355"/>
                        </a:lnTo>
                        <a:lnTo>
                          <a:pt x="139" y="353"/>
                        </a:lnTo>
                        <a:lnTo>
                          <a:pt x="142" y="351"/>
                        </a:lnTo>
                        <a:lnTo>
                          <a:pt x="145" y="349"/>
                        </a:lnTo>
                        <a:lnTo>
                          <a:pt x="148" y="347"/>
                        </a:lnTo>
                        <a:lnTo>
                          <a:pt x="150" y="345"/>
                        </a:lnTo>
                        <a:lnTo>
                          <a:pt x="154" y="343"/>
                        </a:lnTo>
                        <a:lnTo>
                          <a:pt x="160" y="337"/>
                        </a:lnTo>
                        <a:lnTo>
                          <a:pt x="162" y="334"/>
                        </a:lnTo>
                        <a:lnTo>
                          <a:pt x="165" y="330"/>
                        </a:lnTo>
                        <a:lnTo>
                          <a:pt x="169" y="328"/>
                        </a:lnTo>
                        <a:lnTo>
                          <a:pt x="175" y="319"/>
                        </a:lnTo>
                        <a:lnTo>
                          <a:pt x="180" y="311"/>
                        </a:lnTo>
                        <a:lnTo>
                          <a:pt x="184" y="307"/>
                        </a:lnTo>
                        <a:lnTo>
                          <a:pt x="190" y="299"/>
                        </a:lnTo>
                        <a:lnTo>
                          <a:pt x="194" y="294"/>
                        </a:lnTo>
                        <a:lnTo>
                          <a:pt x="196" y="288"/>
                        </a:lnTo>
                        <a:lnTo>
                          <a:pt x="199" y="284"/>
                        </a:lnTo>
                        <a:lnTo>
                          <a:pt x="202" y="279"/>
                        </a:lnTo>
                        <a:lnTo>
                          <a:pt x="206" y="273"/>
                        </a:lnTo>
                        <a:lnTo>
                          <a:pt x="209" y="266"/>
                        </a:lnTo>
                        <a:lnTo>
                          <a:pt x="211" y="261"/>
                        </a:lnTo>
                        <a:lnTo>
                          <a:pt x="215" y="255"/>
                        </a:lnTo>
                        <a:lnTo>
                          <a:pt x="221" y="242"/>
                        </a:lnTo>
                        <a:lnTo>
                          <a:pt x="225" y="236"/>
                        </a:lnTo>
                        <a:lnTo>
                          <a:pt x="230" y="223"/>
                        </a:lnTo>
                        <a:lnTo>
                          <a:pt x="234" y="215"/>
                        </a:lnTo>
                        <a:lnTo>
                          <a:pt x="237" y="208"/>
                        </a:lnTo>
                        <a:lnTo>
                          <a:pt x="241" y="201"/>
                        </a:lnTo>
                        <a:lnTo>
                          <a:pt x="247" y="185"/>
                        </a:lnTo>
                        <a:lnTo>
                          <a:pt x="251" y="177"/>
                        </a:lnTo>
                        <a:lnTo>
                          <a:pt x="253" y="168"/>
                        </a:lnTo>
                        <a:lnTo>
                          <a:pt x="257" y="160"/>
                        </a:lnTo>
                        <a:lnTo>
                          <a:pt x="260" y="152"/>
                        </a:lnTo>
                        <a:lnTo>
                          <a:pt x="264" y="144"/>
                        </a:lnTo>
                        <a:lnTo>
                          <a:pt x="266" y="138"/>
                        </a:lnTo>
                        <a:lnTo>
                          <a:pt x="135" y="0"/>
                        </a:lnTo>
                        <a:close/>
                      </a:path>
                    </a:pathLst>
                  </a:custGeom>
                  <a:solidFill>
                    <a:srgbClr val="FFFF00"/>
                  </a:solidFill>
                  <a:ln w="0">
                    <a:solidFill>
                      <a:srgbClr val="000000"/>
                    </a:solidFill>
                    <a:round/>
                    <a:headEnd/>
                    <a:tailEnd/>
                  </a:ln>
                </p:spPr>
                <p:txBody>
                  <a:bodyPr/>
                  <a:lstStyle/>
                  <a:p>
                    <a:endParaRPr lang="en-US"/>
                  </a:p>
                </p:txBody>
              </p:sp>
              <p:sp>
                <p:nvSpPr>
                  <p:cNvPr id="18787" name="Freeform 225"/>
                  <p:cNvSpPr>
                    <a:spLocks/>
                  </p:cNvSpPr>
                  <p:nvPr/>
                </p:nvSpPr>
                <p:spPr bwMode="auto">
                  <a:xfrm>
                    <a:off x="543" y="2328"/>
                    <a:ext cx="77" cy="104"/>
                  </a:xfrm>
                  <a:custGeom>
                    <a:avLst/>
                    <a:gdLst>
                      <a:gd name="T0" fmla="*/ 0 w 231"/>
                      <a:gd name="T1" fmla="*/ 0 h 313"/>
                      <a:gd name="T2" fmla="*/ 0 w 231"/>
                      <a:gd name="T3" fmla="*/ 0 h 313"/>
                      <a:gd name="T4" fmla="*/ 0 w 231"/>
                      <a:gd name="T5" fmla="*/ 0 h 313"/>
                      <a:gd name="T6" fmla="*/ 0 w 231"/>
                      <a:gd name="T7" fmla="*/ 0 h 313"/>
                      <a:gd name="T8" fmla="*/ 0 w 231"/>
                      <a:gd name="T9" fmla="*/ 0 h 313"/>
                      <a:gd name="T10" fmla="*/ 0 w 231"/>
                      <a:gd name="T11" fmla="*/ 0 h 313"/>
                      <a:gd name="T12" fmla="*/ 0 w 231"/>
                      <a:gd name="T13" fmla="*/ 0 h 313"/>
                      <a:gd name="T14" fmla="*/ 0 w 231"/>
                      <a:gd name="T15" fmla="*/ 0 h 313"/>
                      <a:gd name="T16" fmla="*/ 0 w 231"/>
                      <a:gd name="T17" fmla="*/ 0 h 313"/>
                      <a:gd name="T18" fmla="*/ 0 w 231"/>
                      <a:gd name="T19" fmla="*/ 0 h 313"/>
                      <a:gd name="T20" fmla="*/ 0 w 231"/>
                      <a:gd name="T21" fmla="*/ 0 h 313"/>
                      <a:gd name="T22" fmla="*/ 0 w 231"/>
                      <a:gd name="T23" fmla="*/ 0 h 313"/>
                      <a:gd name="T24" fmla="*/ 0 w 231"/>
                      <a:gd name="T25" fmla="*/ 0 h 313"/>
                      <a:gd name="T26" fmla="*/ 0 w 231"/>
                      <a:gd name="T27" fmla="*/ 0 h 313"/>
                      <a:gd name="T28" fmla="*/ 0 w 231"/>
                      <a:gd name="T29" fmla="*/ 0 h 313"/>
                      <a:gd name="T30" fmla="*/ 0 w 231"/>
                      <a:gd name="T31" fmla="*/ 0 h 313"/>
                      <a:gd name="T32" fmla="*/ 0 w 231"/>
                      <a:gd name="T33" fmla="*/ 0 h 313"/>
                      <a:gd name="T34" fmla="*/ 0 w 231"/>
                      <a:gd name="T35" fmla="*/ 0 h 313"/>
                      <a:gd name="T36" fmla="*/ 0 w 231"/>
                      <a:gd name="T37" fmla="*/ 0 h 313"/>
                      <a:gd name="T38" fmla="*/ 0 w 231"/>
                      <a:gd name="T39" fmla="*/ 0 h 313"/>
                      <a:gd name="T40" fmla="*/ 0 w 231"/>
                      <a:gd name="T41" fmla="*/ 0 h 313"/>
                      <a:gd name="T42" fmla="*/ 0 w 231"/>
                      <a:gd name="T43" fmla="*/ 0 h 313"/>
                      <a:gd name="T44" fmla="*/ 0 w 231"/>
                      <a:gd name="T45" fmla="*/ 0 h 313"/>
                      <a:gd name="T46" fmla="*/ 0 w 231"/>
                      <a:gd name="T47" fmla="*/ 0 h 313"/>
                      <a:gd name="T48" fmla="*/ 0 w 231"/>
                      <a:gd name="T49" fmla="*/ 0 h 313"/>
                      <a:gd name="T50" fmla="*/ 0 w 231"/>
                      <a:gd name="T51" fmla="*/ 0 h 313"/>
                      <a:gd name="T52" fmla="*/ 0 w 231"/>
                      <a:gd name="T53" fmla="*/ 0 h 313"/>
                      <a:gd name="T54" fmla="*/ 0 w 231"/>
                      <a:gd name="T55" fmla="*/ 0 h 313"/>
                      <a:gd name="T56" fmla="*/ 0 w 231"/>
                      <a:gd name="T57" fmla="*/ 0 h 313"/>
                      <a:gd name="T58" fmla="*/ 0 w 231"/>
                      <a:gd name="T59" fmla="*/ 0 h 313"/>
                      <a:gd name="T60" fmla="*/ 0 w 231"/>
                      <a:gd name="T61" fmla="*/ 0 h 313"/>
                      <a:gd name="T62" fmla="*/ 0 w 231"/>
                      <a:gd name="T63" fmla="*/ 0 h 313"/>
                      <a:gd name="T64" fmla="*/ 0 w 231"/>
                      <a:gd name="T65" fmla="*/ 0 h 313"/>
                      <a:gd name="T66" fmla="*/ 0 w 231"/>
                      <a:gd name="T67" fmla="*/ 0 h 313"/>
                      <a:gd name="T68" fmla="*/ 0 w 231"/>
                      <a:gd name="T69" fmla="*/ 0 h 313"/>
                      <a:gd name="T70" fmla="*/ 0 w 231"/>
                      <a:gd name="T71" fmla="*/ 0 h 313"/>
                      <a:gd name="T72" fmla="*/ 0 w 231"/>
                      <a:gd name="T73" fmla="*/ 0 h 313"/>
                      <a:gd name="T74" fmla="*/ 0 w 231"/>
                      <a:gd name="T75" fmla="*/ 0 h 313"/>
                      <a:gd name="T76" fmla="*/ 0 w 231"/>
                      <a:gd name="T77" fmla="*/ 0 h 313"/>
                      <a:gd name="T78" fmla="*/ 0 w 231"/>
                      <a:gd name="T79" fmla="*/ 0 h 313"/>
                      <a:gd name="T80" fmla="*/ 0 w 231"/>
                      <a:gd name="T81" fmla="*/ 0 h 313"/>
                      <a:gd name="T82" fmla="*/ 0 w 231"/>
                      <a:gd name="T83" fmla="*/ 0 h 313"/>
                      <a:gd name="T84" fmla="*/ 0 w 231"/>
                      <a:gd name="T85" fmla="*/ 0 h 313"/>
                      <a:gd name="T86" fmla="*/ 0 w 231"/>
                      <a:gd name="T87" fmla="*/ 0 h 313"/>
                      <a:gd name="T88" fmla="*/ 0 w 231"/>
                      <a:gd name="T89" fmla="*/ 0 h 313"/>
                      <a:gd name="T90" fmla="*/ 0 w 231"/>
                      <a:gd name="T91" fmla="*/ 0 h 313"/>
                      <a:gd name="T92" fmla="*/ 0 w 231"/>
                      <a:gd name="T93" fmla="*/ 0 h 313"/>
                      <a:gd name="T94" fmla="*/ 0 w 231"/>
                      <a:gd name="T95" fmla="*/ 0 h 313"/>
                      <a:gd name="T96" fmla="*/ 0 w 231"/>
                      <a:gd name="T97" fmla="*/ 0 h 313"/>
                      <a:gd name="T98" fmla="*/ 0 w 231"/>
                      <a:gd name="T99" fmla="*/ 0 h 313"/>
                      <a:gd name="T100" fmla="*/ 0 w 231"/>
                      <a:gd name="T101" fmla="*/ 0 h 313"/>
                      <a:gd name="T102" fmla="*/ 0 w 231"/>
                      <a:gd name="T103" fmla="*/ 0 h 313"/>
                      <a:gd name="T104" fmla="*/ 0 w 231"/>
                      <a:gd name="T105" fmla="*/ 0 h 3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1"/>
                      <a:gd name="T160" fmla="*/ 0 h 313"/>
                      <a:gd name="T161" fmla="*/ 231 w 231"/>
                      <a:gd name="T162" fmla="*/ 313 h 3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1" h="313">
                        <a:moveTo>
                          <a:pt x="117" y="0"/>
                        </a:moveTo>
                        <a:lnTo>
                          <a:pt x="112" y="4"/>
                        </a:lnTo>
                        <a:lnTo>
                          <a:pt x="108" y="8"/>
                        </a:lnTo>
                        <a:lnTo>
                          <a:pt x="102" y="12"/>
                        </a:lnTo>
                        <a:lnTo>
                          <a:pt x="94" y="20"/>
                        </a:lnTo>
                        <a:lnTo>
                          <a:pt x="90" y="24"/>
                        </a:lnTo>
                        <a:lnTo>
                          <a:pt x="85" y="28"/>
                        </a:lnTo>
                        <a:lnTo>
                          <a:pt x="81" y="32"/>
                        </a:lnTo>
                        <a:lnTo>
                          <a:pt x="76" y="35"/>
                        </a:lnTo>
                        <a:lnTo>
                          <a:pt x="74" y="39"/>
                        </a:lnTo>
                        <a:lnTo>
                          <a:pt x="66" y="47"/>
                        </a:lnTo>
                        <a:lnTo>
                          <a:pt x="62" y="51"/>
                        </a:lnTo>
                        <a:lnTo>
                          <a:pt x="59" y="56"/>
                        </a:lnTo>
                        <a:lnTo>
                          <a:pt x="55" y="60"/>
                        </a:lnTo>
                        <a:lnTo>
                          <a:pt x="52" y="62"/>
                        </a:lnTo>
                        <a:lnTo>
                          <a:pt x="48" y="66"/>
                        </a:lnTo>
                        <a:lnTo>
                          <a:pt x="43" y="75"/>
                        </a:lnTo>
                        <a:lnTo>
                          <a:pt x="40" y="79"/>
                        </a:lnTo>
                        <a:lnTo>
                          <a:pt x="37" y="81"/>
                        </a:lnTo>
                        <a:lnTo>
                          <a:pt x="32" y="90"/>
                        </a:lnTo>
                        <a:lnTo>
                          <a:pt x="29" y="92"/>
                        </a:lnTo>
                        <a:lnTo>
                          <a:pt x="24" y="100"/>
                        </a:lnTo>
                        <a:lnTo>
                          <a:pt x="22" y="105"/>
                        </a:lnTo>
                        <a:lnTo>
                          <a:pt x="19" y="107"/>
                        </a:lnTo>
                        <a:lnTo>
                          <a:pt x="17" y="115"/>
                        </a:lnTo>
                        <a:lnTo>
                          <a:pt x="14" y="118"/>
                        </a:lnTo>
                        <a:lnTo>
                          <a:pt x="11" y="126"/>
                        </a:lnTo>
                        <a:lnTo>
                          <a:pt x="10" y="129"/>
                        </a:lnTo>
                        <a:lnTo>
                          <a:pt x="9" y="133"/>
                        </a:lnTo>
                        <a:lnTo>
                          <a:pt x="7" y="136"/>
                        </a:lnTo>
                        <a:lnTo>
                          <a:pt x="6" y="140"/>
                        </a:lnTo>
                        <a:lnTo>
                          <a:pt x="5" y="143"/>
                        </a:lnTo>
                        <a:lnTo>
                          <a:pt x="5" y="147"/>
                        </a:lnTo>
                        <a:lnTo>
                          <a:pt x="3" y="151"/>
                        </a:lnTo>
                        <a:lnTo>
                          <a:pt x="3" y="154"/>
                        </a:lnTo>
                        <a:lnTo>
                          <a:pt x="2" y="158"/>
                        </a:lnTo>
                        <a:lnTo>
                          <a:pt x="2" y="160"/>
                        </a:lnTo>
                        <a:lnTo>
                          <a:pt x="0" y="164"/>
                        </a:lnTo>
                        <a:lnTo>
                          <a:pt x="0" y="186"/>
                        </a:lnTo>
                        <a:lnTo>
                          <a:pt x="3" y="194"/>
                        </a:lnTo>
                        <a:lnTo>
                          <a:pt x="3" y="198"/>
                        </a:lnTo>
                        <a:lnTo>
                          <a:pt x="6" y="207"/>
                        </a:lnTo>
                        <a:lnTo>
                          <a:pt x="9" y="211"/>
                        </a:lnTo>
                        <a:lnTo>
                          <a:pt x="11" y="219"/>
                        </a:lnTo>
                        <a:lnTo>
                          <a:pt x="14" y="223"/>
                        </a:lnTo>
                        <a:lnTo>
                          <a:pt x="15" y="227"/>
                        </a:lnTo>
                        <a:lnTo>
                          <a:pt x="18" y="231"/>
                        </a:lnTo>
                        <a:lnTo>
                          <a:pt x="19" y="235"/>
                        </a:lnTo>
                        <a:lnTo>
                          <a:pt x="25" y="243"/>
                        </a:lnTo>
                        <a:lnTo>
                          <a:pt x="30" y="252"/>
                        </a:lnTo>
                        <a:lnTo>
                          <a:pt x="36" y="260"/>
                        </a:lnTo>
                        <a:lnTo>
                          <a:pt x="41" y="268"/>
                        </a:lnTo>
                        <a:lnTo>
                          <a:pt x="44" y="271"/>
                        </a:lnTo>
                        <a:lnTo>
                          <a:pt x="47" y="275"/>
                        </a:lnTo>
                        <a:lnTo>
                          <a:pt x="51" y="279"/>
                        </a:lnTo>
                        <a:lnTo>
                          <a:pt x="56" y="284"/>
                        </a:lnTo>
                        <a:lnTo>
                          <a:pt x="60" y="288"/>
                        </a:lnTo>
                        <a:lnTo>
                          <a:pt x="66" y="294"/>
                        </a:lnTo>
                        <a:lnTo>
                          <a:pt x="70" y="296"/>
                        </a:lnTo>
                        <a:lnTo>
                          <a:pt x="72" y="299"/>
                        </a:lnTo>
                        <a:lnTo>
                          <a:pt x="75" y="300"/>
                        </a:lnTo>
                        <a:lnTo>
                          <a:pt x="78" y="303"/>
                        </a:lnTo>
                        <a:lnTo>
                          <a:pt x="82" y="305"/>
                        </a:lnTo>
                        <a:lnTo>
                          <a:pt x="85" y="307"/>
                        </a:lnTo>
                        <a:lnTo>
                          <a:pt x="90" y="310"/>
                        </a:lnTo>
                        <a:lnTo>
                          <a:pt x="93" y="311"/>
                        </a:lnTo>
                        <a:lnTo>
                          <a:pt x="97" y="311"/>
                        </a:lnTo>
                        <a:lnTo>
                          <a:pt x="100" y="313"/>
                        </a:lnTo>
                        <a:lnTo>
                          <a:pt x="112" y="313"/>
                        </a:lnTo>
                        <a:lnTo>
                          <a:pt x="114" y="311"/>
                        </a:lnTo>
                        <a:lnTo>
                          <a:pt x="116" y="310"/>
                        </a:lnTo>
                        <a:lnTo>
                          <a:pt x="119" y="310"/>
                        </a:lnTo>
                        <a:lnTo>
                          <a:pt x="124" y="307"/>
                        </a:lnTo>
                        <a:lnTo>
                          <a:pt x="127" y="306"/>
                        </a:lnTo>
                        <a:lnTo>
                          <a:pt x="129" y="303"/>
                        </a:lnTo>
                        <a:lnTo>
                          <a:pt x="132" y="302"/>
                        </a:lnTo>
                        <a:lnTo>
                          <a:pt x="133" y="300"/>
                        </a:lnTo>
                        <a:lnTo>
                          <a:pt x="139" y="295"/>
                        </a:lnTo>
                        <a:lnTo>
                          <a:pt x="142" y="294"/>
                        </a:lnTo>
                        <a:lnTo>
                          <a:pt x="147" y="288"/>
                        </a:lnTo>
                        <a:lnTo>
                          <a:pt x="152" y="283"/>
                        </a:lnTo>
                        <a:lnTo>
                          <a:pt x="155" y="279"/>
                        </a:lnTo>
                        <a:lnTo>
                          <a:pt x="158" y="276"/>
                        </a:lnTo>
                        <a:lnTo>
                          <a:pt x="159" y="272"/>
                        </a:lnTo>
                        <a:lnTo>
                          <a:pt x="162" y="269"/>
                        </a:lnTo>
                        <a:lnTo>
                          <a:pt x="167" y="261"/>
                        </a:lnTo>
                        <a:lnTo>
                          <a:pt x="173" y="253"/>
                        </a:lnTo>
                        <a:lnTo>
                          <a:pt x="176" y="249"/>
                        </a:lnTo>
                        <a:lnTo>
                          <a:pt x="178" y="243"/>
                        </a:lnTo>
                        <a:lnTo>
                          <a:pt x="181" y="239"/>
                        </a:lnTo>
                        <a:lnTo>
                          <a:pt x="184" y="234"/>
                        </a:lnTo>
                        <a:lnTo>
                          <a:pt x="186" y="230"/>
                        </a:lnTo>
                        <a:lnTo>
                          <a:pt x="192" y="219"/>
                        </a:lnTo>
                        <a:lnTo>
                          <a:pt x="197" y="208"/>
                        </a:lnTo>
                        <a:lnTo>
                          <a:pt x="200" y="203"/>
                        </a:lnTo>
                        <a:lnTo>
                          <a:pt x="203" y="196"/>
                        </a:lnTo>
                        <a:lnTo>
                          <a:pt x="205" y="190"/>
                        </a:lnTo>
                        <a:lnTo>
                          <a:pt x="208" y="183"/>
                        </a:lnTo>
                        <a:lnTo>
                          <a:pt x="211" y="178"/>
                        </a:lnTo>
                        <a:lnTo>
                          <a:pt x="216" y="164"/>
                        </a:lnTo>
                        <a:lnTo>
                          <a:pt x="222" y="151"/>
                        </a:lnTo>
                        <a:lnTo>
                          <a:pt x="224" y="144"/>
                        </a:lnTo>
                        <a:lnTo>
                          <a:pt x="227" y="136"/>
                        </a:lnTo>
                        <a:lnTo>
                          <a:pt x="230" y="129"/>
                        </a:lnTo>
                        <a:lnTo>
                          <a:pt x="231" y="125"/>
                        </a:lnTo>
                        <a:lnTo>
                          <a:pt x="117" y="0"/>
                        </a:lnTo>
                        <a:close/>
                      </a:path>
                    </a:pathLst>
                  </a:custGeom>
                  <a:solidFill>
                    <a:srgbClr val="FFFF00"/>
                  </a:solidFill>
                  <a:ln w="0">
                    <a:solidFill>
                      <a:srgbClr val="000000"/>
                    </a:solidFill>
                    <a:round/>
                    <a:headEnd/>
                    <a:tailEnd/>
                  </a:ln>
                </p:spPr>
                <p:txBody>
                  <a:bodyPr/>
                  <a:lstStyle/>
                  <a:p>
                    <a:endParaRPr lang="en-US"/>
                  </a:p>
                </p:txBody>
              </p:sp>
              <p:sp>
                <p:nvSpPr>
                  <p:cNvPr id="18788" name="Freeform 226"/>
                  <p:cNvSpPr>
                    <a:spLocks/>
                  </p:cNvSpPr>
                  <p:nvPr/>
                </p:nvSpPr>
                <p:spPr bwMode="auto">
                  <a:xfrm>
                    <a:off x="663" y="2196"/>
                    <a:ext cx="70" cy="89"/>
                  </a:xfrm>
                  <a:custGeom>
                    <a:avLst/>
                    <a:gdLst>
                      <a:gd name="T0" fmla="*/ 0 w 210"/>
                      <a:gd name="T1" fmla="*/ 0 h 265"/>
                      <a:gd name="T2" fmla="*/ 0 w 210"/>
                      <a:gd name="T3" fmla="*/ 0 h 265"/>
                      <a:gd name="T4" fmla="*/ 0 w 210"/>
                      <a:gd name="T5" fmla="*/ 0 h 265"/>
                      <a:gd name="T6" fmla="*/ 0 w 210"/>
                      <a:gd name="T7" fmla="*/ 0 h 265"/>
                      <a:gd name="T8" fmla="*/ 0 w 210"/>
                      <a:gd name="T9" fmla="*/ 0 h 265"/>
                      <a:gd name="T10" fmla="*/ 0 w 210"/>
                      <a:gd name="T11" fmla="*/ 0 h 265"/>
                      <a:gd name="T12" fmla="*/ 0 w 210"/>
                      <a:gd name="T13" fmla="*/ 0 h 265"/>
                      <a:gd name="T14" fmla="*/ 0 w 210"/>
                      <a:gd name="T15" fmla="*/ 0 h 265"/>
                      <a:gd name="T16" fmla="*/ 0 w 210"/>
                      <a:gd name="T17" fmla="*/ 0 h 265"/>
                      <a:gd name="T18" fmla="*/ 0 w 210"/>
                      <a:gd name="T19" fmla="*/ 0 h 265"/>
                      <a:gd name="T20" fmla="*/ 0 w 210"/>
                      <a:gd name="T21" fmla="*/ 0 h 265"/>
                      <a:gd name="T22" fmla="*/ 0 w 210"/>
                      <a:gd name="T23" fmla="*/ 0 h 265"/>
                      <a:gd name="T24" fmla="*/ 0 w 210"/>
                      <a:gd name="T25" fmla="*/ 0 h 265"/>
                      <a:gd name="T26" fmla="*/ 0 w 210"/>
                      <a:gd name="T27" fmla="*/ 0 h 265"/>
                      <a:gd name="T28" fmla="*/ 0 w 210"/>
                      <a:gd name="T29" fmla="*/ 0 h 265"/>
                      <a:gd name="T30" fmla="*/ 0 w 210"/>
                      <a:gd name="T31" fmla="*/ 0 h 265"/>
                      <a:gd name="T32" fmla="*/ 0 w 210"/>
                      <a:gd name="T33" fmla="*/ 0 h 265"/>
                      <a:gd name="T34" fmla="*/ 0 w 210"/>
                      <a:gd name="T35" fmla="*/ 0 h 265"/>
                      <a:gd name="T36" fmla="*/ 0 w 210"/>
                      <a:gd name="T37" fmla="*/ 0 h 265"/>
                      <a:gd name="T38" fmla="*/ 0 w 210"/>
                      <a:gd name="T39" fmla="*/ 0 h 265"/>
                      <a:gd name="T40" fmla="*/ 0 w 210"/>
                      <a:gd name="T41" fmla="*/ 0 h 265"/>
                      <a:gd name="T42" fmla="*/ 0 w 210"/>
                      <a:gd name="T43" fmla="*/ 0 h 265"/>
                      <a:gd name="T44" fmla="*/ 0 w 210"/>
                      <a:gd name="T45" fmla="*/ 0 h 265"/>
                      <a:gd name="T46" fmla="*/ 0 w 210"/>
                      <a:gd name="T47" fmla="*/ 0 h 265"/>
                      <a:gd name="T48" fmla="*/ 0 w 210"/>
                      <a:gd name="T49" fmla="*/ 0 h 265"/>
                      <a:gd name="T50" fmla="*/ 0 w 210"/>
                      <a:gd name="T51" fmla="*/ 0 h 265"/>
                      <a:gd name="T52" fmla="*/ 0 w 210"/>
                      <a:gd name="T53" fmla="*/ 0 h 265"/>
                      <a:gd name="T54" fmla="*/ 0 w 210"/>
                      <a:gd name="T55" fmla="*/ 0 h 265"/>
                      <a:gd name="T56" fmla="*/ 0 w 210"/>
                      <a:gd name="T57" fmla="*/ 0 h 265"/>
                      <a:gd name="T58" fmla="*/ 0 w 210"/>
                      <a:gd name="T59" fmla="*/ 0 h 265"/>
                      <a:gd name="T60" fmla="*/ 0 w 210"/>
                      <a:gd name="T61" fmla="*/ 0 h 265"/>
                      <a:gd name="T62" fmla="*/ 0 w 210"/>
                      <a:gd name="T63" fmla="*/ 0 h 265"/>
                      <a:gd name="T64" fmla="*/ 0 w 210"/>
                      <a:gd name="T65" fmla="*/ 0 h 265"/>
                      <a:gd name="T66" fmla="*/ 0 w 210"/>
                      <a:gd name="T67" fmla="*/ 0 h 265"/>
                      <a:gd name="T68" fmla="*/ 0 w 210"/>
                      <a:gd name="T69" fmla="*/ 0 h 265"/>
                      <a:gd name="T70" fmla="*/ 0 w 210"/>
                      <a:gd name="T71" fmla="*/ 0 h 265"/>
                      <a:gd name="T72" fmla="*/ 0 w 210"/>
                      <a:gd name="T73" fmla="*/ 0 h 265"/>
                      <a:gd name="T74" fmla="*/ 0 w 210"/>
                      <a:gd name="T75" fmla="*/ 0 h 265"/>
                      <a:gd name="T76" fmla="*/ 0 w 210"/>
                      <a:gd name="T77" fmla="*/ 0 h 265"/>
                      <a:gd name="T78" fmla="*/ 0 w 210"/>
                      <a:gd name="T79" fmla="*/ 0 h 265"/>
                      <a:gd name="T80" fmla="*/ 0 w 210"/>
                      <a:gd name="T81" fmla="*/ 0 h 265"/>
                      <a:gd name="T82" fmla="*/ 0 w 210"/>
                      <a:gd name="T83" fmla="*/ 0 h 265"/>
                      <a:gd name="T84" fmla="*/ 0 w 210"/>
                      <a:gd name="T85" fmla="*/ 0 h 265"/>
                      <a:gd name="T86" fmla="*/ 0 w 210"/>
                      <a:gd name="T87" fmla="*/ 0 h 265"/>
                      <a:gd name="T88" fmla="*/ 0 w 210"/>
                      <a:gd name="T89" fmla="*/ 0 h 265"/>
                      <a:gd name="T90" fmla="*/ 0 w 210"/>
                      <a:gd name="T91" fmla="*/ 0 h 265"/>
                      <a:gd name="T92" fmla="*/ 0 w 210"/>
                      <a:gd name="T93" fmla="*/ 0 h 265"/>
                      <a:gd name="T94" fmla="*/ 0 w 210"/>
                      <a:gd name="T95" fmla="*/ 0 h 265"/>
                      <a:gd name="T96" fmla="*/ 0 w 210"/>
                      <a:gd name="T97" fmla="*/ 0 h 265"/>
                      <a:gd name="T98" fmla="*/ 0 w 210"/>
                      <a:gd name="T99" fmla="*/ 0 h 265"/>
                      <a:gd name="T100" fmla="*/ 0 w 210"/>
                      <a:gd name="T101" fmla="*/ 0 h 265"/>
                      <a:gd name="T102" fmla="*/ 0 w 210"/>
                      <a:gd name="T103" fmla="*/ 0 h 265"/>
                      <a:gd name="T104" fmla="*/ 0 w 210"/>
                      <a:gd name="T105" fmla="*/ 0 h 265"/>
                      <a:gd name="T106" fmla="*/ 0 w 210"/>
                      <a:gd name="T107" fmla="*/ 0 h 265"/>
                      <a:gd name="T108" fmla="*/ 0 w 210"/>
                      <a:gd name="T109" fmla="*/ 0 h 265"/>
                      <a:gd name="T110" fmla="*/ 0 w 210"/>
                      <a:gd name="T111" fmla="*/ 0 h 265"/>
                      <a:gd name="T112" fmla="*/ 0 w 210"/>
                      <a:gd name="T113" fmla="*/ 0 h 265"/>
                      <a:gd name="T114" fmla="*/ 0 w 210"/>
                      <a:gd name="T115" fmla="*/ 0 h 265"/>
                      <a:gd name="T116" fmla="*/ 0 w 210"/>
                      <a:gd name="T117" fmla="*/ 0 h 2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0"/>
                      <a:gd name="T178" fmla="*/ 0 h 265"/>
                      <a:gd name="T179" fmla="*/ 210 w 210"/>
                      <a:gd name="T180" fmla="*/ 265 h 2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0" h="265">
                        <a:moveTo>
                          <a:pt x="135" y="0"/>
                        </a:moveTo>
                        <a:lnTo>
                          <a:pt x="130" y="3"/>
                        </a:lnTo>
                        <a:lnTo>
                          <a:pt x="125" y="7"/>
                        </a:lnTo>
                        <a:lnTo>
                          <a:pt x="119" y="10"/>
                        </a:lnTo>
                        <a:lnTo>
                          <a:pt x="115" y="14"/>
                        </a:lnTo>
                        <a:lnTo>
                          <a:pt x="110" y="16"/>
                        </a:lnTo>
                        <a:lnTo>
                          <a:pt x="106" y="21"/>
                        </a:lnTo>
                        <a:lnTo>
                          <a:pt x="100" y="23"/>
                        </a:lnTo>
                        <a:lnTo>
                          <a:pt x="96" y="26"/>
                        </a:lnTo>
                        <a:lnTo>
                          <a:pt x="92" y="30"/>
                        </a:lnTo>
                        <a:lnTo>
                          <a:pt x="87" y="33"/>
                        </a:lnTo>
                        <a:lnTo>
                          <a:pt x="83" y="37"/>
                        </a:lnTo>
                        <a:lnTo>
                          <a:pt x="74" y="42"/>
                        </a:lnTo>
                        <a:lnTo>
                          <a:pt x="70" y="46"/>
                        </a:lnTo>
                        <a:lnTo>
                          <a:pt x="68" y="49"/>
                        </a:lnTo>
                        <a:lnTo>
                          <a:pt x="64" y="52"/>
                        </a:lnTo>
                        <a:lnTo>
                          <a:pt x="59" y="56"/>
                        </a:lnTo>
                        <a:lnTo>
                          <a:pt x="57" y="59"/>
                        </a:lnTo>
                        <a:lnTo>
                          <a:pt x="53" y="61"/>
                        </a:lnTo>
                        <a:lnTo>
                          <a:pt x="50" y="65"/>
                        </a:lnTo>
                        <a:lnTo>
                          <a:pt x="46" y="68"/>
                        </a:lnTo>
                        <a:lnTo>
                          <a:pt x="43" y="71"/>
                        </a:lnTo>
                        <a:lnTo>
                          <a:pt x="40" y="75"/>
                        </a:lnTo>
                        <a:lnTo>
                          <a:pt x="35" y="80"/>
                        </a:lnTo>
                        <a:lnTo>
                          <a:pt x="32" y="83"/>
                        </a:lnTo>
                        <a:lnTo>
                          <a:pt x="30" y="87"/>
                        </a:lnTo>
                        <a:lnTo>
                          <a:pt x="24" y="93"/>
                        </a:lnTo>
                        <a:lnTo>
                          <a:pt x="23" y="95"/>
                        </a:lnTo>
                        <a:lnTo>
                          <a:pt x="20" y="98"/>
                        </a:lnTo>
                        <a:lnTo>
                          <a:pt x="19" y="102"/>
                        </a:lnTo>
                        <a:lnTo>
                          <a:pt x="16" y="105"/>
                        </a:lnTo>
                        <a:lnTo>
                          <a:pt x="13" y="110"/>
                        </a:lnTo>
                        <a:lnTo>
                          <a:pt x="12" y="113"/>
                        </a:lnTo>
                        <a:lnTo>
                          <a:pt x="9" y="117"/>
                        </a:lnTo>
                        <a:lnTo>
                          <a:pt x="8" y="120"/>
                        </a:lnTo>
                        <a:lnTo>
                          <a:pt x="8" y="123"/>
                        </a:lnTo>
                        <a:lnTo>
                          <a:pt x="5" y="128"/>
                        </a:lnTo>
                        <a:lnTo>
                          <a:pt x="4" y="131"/>
                        </a:lnTo>
                        <a:lnTo>
                          <a:pt x="4" y="135"/>
                        </a:lnTo>
                        <a:lnTo>
                          <a:pt x="2" y="138"/>
                        </a:lnTo>
                        <a:lnTo>
                          <a:pt x="2" y="140"/>
                        </a:lnTo>
                        <a:lnTo>
                          <a:pt x="1" y="143"/>
                        </a:lnTo>
                        <a:lnTo>
                          <a:pt x="1" y="144"/>
                        </a:lnTo>
                        <a:lnTo>
                          <a:pt x="0" y="147"/>
                        </a:lnTo>
                        <a:lnTo>
                          <a:pt x="0" y="155"/>
                        </a:lnTo>
                        <a:lnTo>
                          <a:pt x="1" y="159"/>
                        </a:lnTo>
                        <a:lnTo>
                          <a:pt x="1" y="162"/>
                        </a:lnTo>
                        <a:lnTo>
                          <a:pt x="2" y="166"/>
                        </a:lnTo>
                        <a:lnTo>
                          <a:pt x="4" y="169"/>
                        </a:lnTo>
                        <a:lnTo>
                          <a:pt x="4" y="173"/>
                        </a:lnTo>
                        <a:lnTo>
                          <a:pt x="5" y="177"/>
                        </a:lnTo>
                        <a:lnTo>
                          <a:pt x="7" y="180"/>
                        </a:lnTo>
                        <a:lnTo>
                          <a:pt x="8" y="184"/>
                        </a:lnTo>
                        <a:lnTo>
                          <a:pt x="11" y="188"/>
                        </a:lnTo>
                        <a:lnTo>
                          <a:pt x="12" y="191"/>
                        </a:lnTo>
                        <a:lnTo>
                          <a:pt x="13" y="195"/>
                        </a:lnTo>
                        <a:lnTo>
                          <a:pt x="16" y="199"/>
                        </a:lnTo>
                        <a:lnTo>
                          <a:pt x="17" y="202"/>
                        </a:lnTo>
                        <a:lnTo>
                          <a:pt x="23" y="210"/>
                        </a:lnTo>
                        <a:lnTo>
                          <a:pt x="24" y="212"/>
                        </a:lnTo>
                        <a:lnTo>
                          <a:pt x="27" y="216"/>
                        </a:lnTo>
                        <a:lnTo>
                          <a:pt x="30" y="219"/>
                        </a:lnTo>
                        <a:lnTo>
                          <a:pt x="32" y="223"/>
                        </a:lnTo>
                        <a:lnTo>
                          <a:pt x="35" y="226"/>
                        </a:lnTo>
                        <a:lnTo>
                          <a:pt x="38" y="230"/>
                        </a:lnTo>
                        <a:lnTo>
                          <a:pt x="43" y="236"/>
                        </a:lnTo>
                        <a:lnTo>
                          <a:pt x="49" y="241"/>
                        </a:lnTo>
                        <a:lnTo>
                          <a:pt x="51" y="244"/>
                        </a:lnTo>
                        <a:lnTo>
                          <a:pt x="55" y="246"/>
                        </a:lnTo>
                        <a:lnTo>
                          <a:pt x="61" y="252"/>
                        </a:lnTo>
                        <a:lnTo>
                          <a:pt x="64" y="253"/>
                        </a:lnTo>
                        <a:lnTo>
                          <a:pt x="66" y="256"/>
                        </a:lnTo>
                        <a:lnTo>
                          <a:pt x="72" y="259"/>
                        </a:lnTo>
                        <a:lnTo>
                          <a:pt x="77" y="261"/>
                        </a:lnTo>
                        <a:lnTo>
                          <a:pt x="83" y="264"/>
                        </a:lnTo>
                        <a:lnTo>
                          <a:pt x="85" y="264"/>
                        </a:lnTo>
                        <a:lnTo>
                          <a:pt x="88" y="265"/>
                        </a:lnTo>
                        <a:lnTo>
                          <a:pt x="100" y="265"/>
                        </a:lnTo>
                        <a:lnTo>
                          <a:pt x="102" y="264"/>
                        </a:lnTo>
                        <a:lnTo>
                          <a:pt x="104" y="263"/>
                        </a:lnTo>
                        <a:lnTo>
                          <a:pt x="107" y="263"/>
                        </a:lnTo>
                        <a:lnTo>
                          <a:pt x="108" y="261"/>
                        </a:lnTo>
                        <a:lnTo>
                          <a:pt x="114" y="259"/>
                        </a:lnTo>
                        <a:lnTo>
                          <a:pt x="115" y="257"/>
                        </a:lnTo>
                        <a:lnTo>
                          <a:pt x="118" y="256"/>
                        </a:lnTo>
                        <a:lnTo>
                          <a:pt x="121" y="253"/>
                        </a:lnTo>
                        <a:lnTo>
                          <a:pt x="123" y="252"/>
                        </a:lnTo>
                        <a:lnTo>
                          <a:pt x="125" y="249"/>
                        </a:lnTo>
                        <a:lnTo>
                          <a:pt x="127" y="248"/>
                        </a:lnTo>
                        <a:lnTo>
                          <a:pt x="130" y="245"/>
                        </a:lnTo>
                        <a:lnTo>
                          <a:pt x="131" y="242"/>
                        </a:lnTo>
                        <a:lnTo>
                          <a:pt x="137" y="237"/>
                        </a:lnTo>
                        <a:lnTo>
                          <a:pt x="140" y="234"/>
                        </a:lnTo>
                        <a:lnTo>
                          <a:pt x="141" y="231"/>
                        </a:lnTo>
                        <a:lnTo>
                          <a:pt x="144" y="229"/>
                        </a:lnTo>
                        <a:lnTo>
                          <a:pt x="146" y="225"/>
                        </a:lnTo>
                        <a:lnTo>
                          <a:pt x="149" y="222"/>
                        </a:lnTo>
                        <a:lnTo>
                          <a:pt x="152" y="218"/>
                        </a:lnTo>
                        <a:lnTo>
                          <a:pt x="153" y="215"/>
                        </a:lnTo>
                        <a:lnTo>
                          <a:pt x="159" y="207"/>
                        </a:lnTo>
                        <a:lnTo>
                          <a:pt x="161" y="203"/>
                        </a:lnTo>
                        <a:lnTo>
                          <a:pt x="163" y="199"/>
                        </a:lnTo>
                        <a:lnTo>
                          <a:pt x="165" y="195"/>
                        </a:lnTo>
                        <a:lnTo>
                          <a:pt x="168" y="189"/>
                        </a:lnTo>
                        <a:lnTo>
                          <a:pt x="173" y="181"/>
                        </a:lnTo>
                        <a:lnTo>
                          <a:pt x="176" y="176"/>
                        </a:lnTo>
                        <a:lnTo>
                          <a:pt x="178" y="170"/>
                        </a:lnTo>
                        <a:lnTo>
                          <a:pt x="180" y="166"/>
                        </a:lnTo>
                        <a:lnTo>
                          <a:pt x="186" y="155"/>
                        </a:lnTo>
                        <a:lnTo>
                          <a:pt x="191" y="144"/>
                        </a:lnTo>
                        <a:lnTo>
                          <a:pt x="194" y="138"/>
                        </a:lnTo>
                        <a:lnTo>
                          <a:pt x="195" y="132"/>
                        </a:lnTo>
                        <a:lnTo>
                          <a:pt x="198" y="125"/>
                        </a:lnTo>
                        <a:lnTo>
                          <a:pt x="201" y="120"/>
                        </a:lnTo>
                        <a:lnTo>
                          <a:pt x="203" y="113"/>
                        </a:lnTo>
                        <a:lnTo>
                          <a:pt x="206" y="108"/>
                        </a:lnTo>
                        <a:lnTo>
                          <a:pt x="209" y="101"/>
                        </a:lnTo>
                        <a:lnTo>
                          <a:pt x="210" y="97"/>
                        </a:lnTo>
                        <a:lnTo>
                          <a:pt x="135" y="0"/>
                        </a:lnTo>
                        <a:close/>
                      </a:path>
                    </a:pathLst>
                  </a:custGeom>
                  <a:solidFill>
                    <a:srgbClr val="FFFF00"/>
                  </a:solidFill>
                  <a:ln w="0">
                    <a:solidFill>
                      <a:srgbClr val="000000"/>
                    </a:solidFill>
                    <a:round/>
                    <a:headEnd/>
                    <a:tailEnd/>
                  </a:ln>
                </p:spPr>
                <p:txBody>
                  <a:bodyPr/>
                  <a:lstStyle/>
                  <a:p>
                    <a:endParaRPr lang="en-US"/>
                  </a:p>
                </p:txBody>
              </p:sp>
              <p:sp>
                <p:nvSpPr>
                  <p:cNvPr id="18789" name="Freeform 227"/>
                  <p:cNvSpPr>
                    <a:spLocks/>
                  </p:cNvSpPr>
                  <p:nvPr/>
                </p:nvSpPr>
                <p:spPr bwMode="auto">
                  <a:xfrm>
                    <a:off x="604" y="2259"/>
                    <a:ext cx="73" cy="97"/>
                  </a:xfrm>
                  <a:custGeom>
                    <a:avLst/>
                    <a:gdLst>
                      <a:gd name="T0" fmla="*/ 0 w 220"/>
                      <a:gd name="T1" fmla="*/ 0 h 290"/>
                      <a:gd name="T2" fmla="*/ 0 w 220"/>
                      <a:gd name="T3" fmla="*/ 0 h 290"/>
                      <a:gd name="T4" fmla="*/ 0 w 220"/>
                      <a:gd name="T5" fmla="*/ 0 h 290"/>
                      <a:gd name="T6" fmla="*/ 0 w 220"/>
                      <a:gd name="T7" fmla="*/ 0 h 290"/>
                      <a:gd name="T8" fmla="*/ 0 w 220"/>
                      <a:gd name="T9" fmla="*/ 0 h 290"/>
                      <a:gd name="T10" fmla="*/ 0 w 220"/>
                      <a:gd name="T11" fmla="*/ 0 h 290"/>
                      <a:gd name="T12" fmla="*/ 0 w 220"/>
                      <a:gd name="T13" fmla="*/ 0 h 290"/>
                      <a:gd name="T14" fmla="*/ 0 w 220"/>
                      <a:gd name="T15" fmla="*/ 0 h 290"/>
                      <a:gd name="T16" fmla="*/ 0 w 220"/>
                      <a:gd name="T17" fmla="*/ 0 h 290"/>
                      <a:gd name="T18" fmla="*/ 0 w 220"/>
                      <a:gd name="T19" fmla="*/ 0 h 290"/>
                      <a:gd name="T20" fmla="*/ 0 w 220"/>
                      <a:gd name="T21" fmla="*/ 0 h 290"/>
                      <a:gd name="T22" fmla="*/ 0 w 220"/>
                      <a:gd name="T23" fmla="*/ 0 h 290"/>
                      <a:gd name="T24" fmla="*/ 0 w 220"/>
                      <a:gd name="T25" fmla="*/ 0 h 290"/>
                      <a:gd name="T26" fmla="*/ 0 w 220"/>
                      <a:gd name="T27" fmla="*/ 0 h 290"/>
                      <a:gd name="T28" fmla="*/ 0 w 220"/>
                      <a:gd name="T29" fmla="*/ 0 h 290"/>
                      <a:gd name="T30" fmla="*/ 0 w 220"/>
                      <a:gd name="T31" fmla="*/ 0 h 290"/>
                      <a:gd name="T32" fmla="*/ 0 w 220"/>
                      <a:gd name="T33" fmla="*/ 0 h 290"/>
                      <a:gd name="T34" fmla="*/ 0 w 220"/>
                      <a:gd name="T35" fmla="*/ 0 h 290"/>
                      <a:gd name="T36" fmla="*/ 0 w 220"/>
                      <a:gd name="T37" fmla="*/ 0 h 290"/>
                      <a:gd name="T38" fmla="*/ 0 w 220"/>
                      <a:gd name="T39" fmla="*/ 0 h 290"/>
                      <a:gd name="T40" fmla="*/ 0 w 220"/>
                      <a:gd name="T41" fmla="*/ 0 h 290"/>
                      <a:gd name="T42" fmla="*/ 0 w 220"/>
                      <a:gd name="T43" fmla="*/ 0 h 290"/>
                      <a:gd name="T44" fmla="*/ 0 w 220"/>
                      <a:gd name="T45" fmla="*/ 0 h 290"/>
                      <a:gd name="T46" fmla="*/ 0 w 220"/>
                      <a:gd name="T47" fmla="*/ 0 h 290"/>
                      <a:gd name="T48" fmla="*/ 0 w 220"/>
                      <a:gd name="T49" fmla="*/ 0 h 290"/>
                      <a:gd name="T50" fmla="*/ 0 w 220"/>
                      <a:gd name="T51" fmla="*/ 0 h 290"/>
                      <a:gd name="T52" fmla="*/ 0 w 220"/>
                      <a:gd name="T53" fmla="*/ 0 h 290"/>
                      <a:gd name="T54" fmla="*/ 0 w 220"/>
                      <a:gd name="T55" fmla="*/ 0 h 290"/>
                      <a:gd name="T56" fmla="*/ 0 w 220"/>
                      <a:gd name="T57" fmla="*/ 0 h 290"/>
                      <a:gd name="T58" fmla="*/ 0 w 220"/>
                      <a:gd name="T59" fmla="*/ 0 h 290"/>
                      <a:gd name="T60" fmla="*/ 0 w 220"/>
                      <a:gd name="T61" fmla="*/ 0 h 290"/>
                      <a:gd name="T62" fmla="*/ 0 w 220"/>
                      <a:gd name="T63" fmla="*/ 0 h 290"/>
                      <a:gd name="T64" fmla="*/ 0 w 220"/>
                      <a:gd name="T65" fmla="*/ 0 h 290"/>
                      <a:gd name="T66" fmla="*/ 0 w 220"/>
                      <a:gd name="T67" fmla="*/ 0 h 290"/>
                      <a:gd name="T68" fmla="*/ 0 w 220"/>
                      <a:gd name="T69" fmla="*/ 0 h 290"/>
                      <a:gd name="T70" fmla="*/ 0 w 220"/>
                      <a:gd name="T71" fmla="*/ 0 h 290"/>
                      <a:gd name="T72" fmla="*/ 0 w 220"/>
                      <a:gd name="T73" fmla="*/ 0 h 290"/>
                      <a:gd name="T74" fmla="*/ 0 w 220"/>
                      <a:gd name="T75" fmla="*/ 0 h 290"/>
                      <a:gd name="T76" fmla="*/ 0 w 220"/>
                      <a:gd name="T77" fmla="*/ 0 h 290"/>
                      <a:gd name="T78" fmla="*/ 0 w 220"/>
                      <a:gd name="T79" fmla="*/ 0 h 290"/>
                      <a:gd name="T80" fmla="*/ 0 w 220"/>
                      <a:gd name="T81" fmla="*/ 0 h 290"/>
                      <a:gd name="T82" fmla="*/ 0 w 220"/>
                      <a:gd name="T83" fmla="*/ 0 h 290"/>
                      <a:gd name="T84" fmla="*/ 0 w 220"/>
                      <a:gd name="T85" fmla="*/ 0 h 290"/>
                      <a:gd name="T86" fmla="*/ 0 w 220"/>
                      <a:gd name="T87" fmla="*/ 0 h 290"/>
                      <a:gd name="T88" fmla="*/ 0 w 220"/>
                      <a:gd name="T89" fmla="*/ 0 h 290"/>
                      <a:gd name="T90" fmla="*/ 0 w 220"/>
                      <a:gd name="T91" fmla="*/ 0 h 290"/>
                      <a:gd name="T92" fmla="*/ 0 w 220"/>
                      <a:gd name="T93" fmla="*/ 0 h 290"/>
                      <a:gd name="T94" fmla="*/ 0 w 220"/>
                      <a:gd name="T95" fmla="*/ 0 h 290"/>
                      <a:gd name="T96" fmla="*/ 0 w 220"/>
                      <a:gd name="T97" fmla="*/ 0 h 290"/>
                      <a:gd name="T98" fmla="*/ 0 w 220"/>
                      <a:gd name="T99" fmla="*/ 0 h 290"/>
                      <a:gd name="T100" fmla="*/ 0 w 220"/>
                      <a:gd name="T101" fmla="*/ 0 h 290"/>
                      <a:gd name="T102" fmla="*/ 0 w 220"/>
                      <a:gd name="T103" fmla="*/ 0 h 290"/>
                      <a:gd name="T104" fmla="*/ 0 w 220"/>
                      <a:gd name="T105" fmla="*/ 0 h 290"/>
                      <a:gd name="T106" fmla="*/ 0 w 220"/>
                      <a:gd name="T107" fmla="*/ 0 h 290"/>
                      <a:gd name="T108" fmla="*/ 0 w 220"/>
                      <a:gd name="T109" fmla="*/ 0 h 290"/>
                      <a:gd name="T110" fmla="*/ 0 w 220"/>
                      <a:gd name="T111" fmla="*/ 0 h 2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0"/>
                      <a:gd name="T169" fmla="*/ 0 h 290"/>
                      <a:gd name="T170" fmla="*/ 220 w 220"/>
                      <a:gd name="T171" fmla="*/ 290 h 29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0" h="290">
                        <a:moveTo>
                          <a:pt x="129" y="0"/>
                        </a:moveTo>
                        <a:lnTo>
                          <a:pt x="123" y="4"/>
                        </a:lnTo>
                        <a:lnTo>
                          <a:pt x="119" y="7"/>
                        </a:lnTo>
                        <a:lnTo>
                          <a:pt x="114" y="11"/>
                        </a:lnTo>
                        <a:lnTo>
                          <a:pt x="110" y="15"/>
                        </a:lnTo>
                        <a:lnTo>
                          <a:pt x="104" y="18"/>
                        </a:lnTo>
                        <a:lnTo>
                          <a:pt x="100" y="22"/>
                        </a:lnTo>
                        <a:lnTo>
                          <a:pt x="95" y="26"/>
                        </a:lnTo>
                        <a:lnTo>
                          <a:pt x="91" y="28"/>
                        </a:lnTo>
                        <a:lnTo>
                          <a:pt x="83" y="37"/>
                        </a:lnTo>
                        <a:lnTo>
                          <a:pt x="79" y="39"/>
                        </a:lnTo>
                        <a:lnTo>
                          <a:pt x="75" y="43"/>
                        </a:lnTo>
                        <a:lnTo>
                          <a:pt x="71" y="46"/>
                        </a:lnTo>
                        <a:lnTo>
                          <a:pt x="68" y="50"/>
                        </a:lnTo>
                        <a:lnTo>
                          <a:pt x="64" y="53"/>
                        </a:lnTo>
                        <a:lnTo>
                          <a:pt x="60" y="57"/>
                        </a:lnTo>
                        <a:lnTo>
                          <a:pt x="57" y="61"/>
                        </a:lnTo>
                        <a:lnTo>
                          <a:pt x="53" y="64"/>
                        </a:lnTo>
                        <a:lnTo>
                          <a:pt x="50" y="68"/>
                        </a:lnTo>
                        <a:lnTo>
                          <a:pt x="47" y="71"/>
                        </a:lnTo>
                        <a:lnTo>
                          <a:pt x="43" y="75"/>
                        </a:lnTo>
                        <a:lnTo>
                          <a:pt x="41" y="77"/>
                        </a:lnTo>
                        <a:lnTo>
                          <a:pt x="38" y="82"/>
                        </a:lnTo>
                        <a:lnTo>
                          <a:pt x="35" y="84"/>
                        </a:lnTo>
                        <a:lnTo>
                          <a:pt x="33" y="88"/>
                        </a:lnTo>
                        <a:lnTo>
                          <a:pt x="30" y="91"/>
                        </a:lnTo>
                        <a:lnTo>
                          <a:pt x="28" y="95"/>
                        </a:lnTo>
                        <a:lnTo>
                          <a:pt x="26" y="98"/>
                        </a:lnTo>
                        <a:lnTo>
                          <a:pt x="23" y="102"/>
                        </a:lnTo>
                        <a:lnTo>
                          <a:pt x="22" y="105"/>
                        </a:lnTo>
                        <a:lnTo>
                          <a:pt x="19" y="107"/>
                        </a:lnTo>
                        <a:lnTo>
                          <a:pt x="18" y="111"/>
                        </a:lnTo>
                        <a:lnTo>
                          <a:pt x="16" y="114"/>
                        </a:lnTo>
                        <a:lnTo>
                          <a:pt x="14" y="118"/>
                        </a:lnTo>
                        <a:lnTo>
                          <a:pt x="11" y="124"/>
                        </a:lnTo>
                        <a:lnTo>
                          <a:pt x="9" y="128"/>
                        </a:lnTo>
                        <a:lnTo>
                          <a:pt x="7" y="133"/>
                        </a:lnTo>
                        <a:lnTo>
                          <a:pt x="5" y="137"/>
                        </a:lnTo>
                        <a:lnTo>
                          <a:pt x="5" y="140"/>
                        </a:lnTo>
                        <a:lnTo>
                          <a:pt x="4" y="144"/>
                        </a:lnTo>
                        <a:lnTo>
                          <a:pt x="3" y="147"/>
                        </a:lnTo>
                        <a:lnTo>
                          <a:pt x="3" y="152"/>
                        </a:lnTo>
                        <a:lnTo>
                          <a:pt x="1" y="156"/>
                        </a:lnTo>
                        <a:lnTo>
                          <a:pt x="1" y="158"/>
                        </a:lnTo>
                        <a:lnTo>
                          <a:pt x="0" y="160"/>
                        </a:lnTo>
                        <a:lnTo>
                          <a:pt x="0" y="167"/>
                        </a:lnTo>
                        <a:lnTo>
                          <a:pt x="1" y="170"/>
                        </a:lnTo>
                        <a:lnTo>
                          <a:pt x="1" y="178"/>
                        </a:lnTo>
                        <a:lnTo>
                          <a:pt x="3" y="181"/>
                        </a:lnTo>
                        <a:lnTo>
                          <a:pt x="3" y="185"/>
                        </a:lnTo>
                        <a:lnTo>
                          <a:pt x="5" y="193"/>
                        </a:lnTo>
                        <a:lnTo>
                          <a:pt x="8" y="201"/>
                        </a:lnTo>
                        <a:lnTo>
                          <a:pt x="9" y="205"/>
                        </a:lnTo>
                        <a:lnTo>
                          <a:pt x="12" y="208"/>
                        </a:lnTo>
                        <a:lnTo>
                          <a:pt x="15" y="216"/>
                        </a:lnTo>
                        <a:lnTo>
                          <a:pt x="18" y="220"/>
                        </a:lnTo>
                        <a:lnTo>
                          <a:pt x="19" y="224"/>
                        </a:lnTo>
                        <a:lnTo>
                          <a:pt x="24" y="233"/>
                        </a:lnTo>
                        <a:lnTo>
                          <a:pt x="26" y="237"/>
                        </a:lnTo>
                        <a:lnTo>
                          <a:pt x="28" y="239"/>
                        </a:lnTo>
                        <a:lnTo>
                          <a:pt x="34" y="248"/>
                        </a:lnTo>
                        <a:lnTo>
                          <a:pt x="37" y="250"/>
                        </a:lnTo>
                        <a:lnTo>
                          <a:pt x="39" y="254"/>
                        </a:lnTo>
                        <a:lnTo>
                          <a:pt x="42" y="257"/>
                        </a:lnTo>
                        <a:lnTo>
                          <a:pt x="45" y="261"/>
                        </a:lnTo>
                        <a:lnTo>
                          <a:pt x="50" y="267"/>
                        </a:lnTo>
                        <a:lnTo>
                          <a:pt x="56" y="272"/>
                        </a:lnTo>
                        <a:lnTo>
                          <a:pt x="61" y="278"/>
                        </a:lnTo>
                        <a:lnTo>
                          <a:pt x="64" y="279"/>
                        </a:lnTo>
                        <a:lnTo>
                          <a:pt x="66" y="282"/>
                        </a:lnTo>
                        <a:lnTo>
                          <a:pt x="72" y="284"/>
                        </a:lnTo>
                        <a:lnTo>
                          <a:pt x="77" y="287"/>
                        </a:lnTo>
                        <a:lnTo>
                          <a:pt x="80" y="288"/>
                        </a:lnTo>
                        <a:lnTo>
                          <a:pt x="83" y="288"/>
                        </a:lnTo>
                        <a:lnTo>
                          <a:pt x="85" y="290"/>
                        </a:lnTo>
                        <a:lnTo>
                          <a:pt x="98" y="290"/>
                        </a:lnTo>
                        <a:lnTo>
                          <a:pt x="99" y="288"/>
                        </a:lnTo>
                        <a:lnTo>
                          <a:pt x="104" y="286"/>
                        </a:lnTo>
                        <a:lnTo>
                          <a:pt x="107" y="286"/>
                        </a:lnTo>
                        <a:lnTo>
                          <a:pt x="110" y="283"/>
                        </a:lnTo>
                        <a:lnTo>
                          <a:pt x="111" y="282"/>
                        </a:lnTo>
                        <a:lnTo>
                          <a:pt x="117" y="279"/>
                        </a:lnTo>
                        <a:lnTo>
                          <a:pt x="119" y="276"/>
                        </a:lnTo>
                        <a:lnTo>
                          <a:pt x="122" y="275"/>
                        </a:lnTo>
                        <a:lnTo>
                          <a:pt x="125" y="272"/>
                        </a:lnTo>
                        <a:lnTo>
                          <a:pt x="126" y="269"/>
                        </a:lnTo>
                        <a:lnTo>
                          <a:pt x="132" y="264"/>
                        </a:lnTo>
                        <a:lnTo>
                          <a:pt x="137" y="258"/>
                        </a:lnTo>
                        <a:lnTo>
                          <a:pt x="140" y="256"/>
                        </a:lnTo>
                        <a:lnTo>
                          <a:pt x="142" y="252"/>
                        </a:lnTo>
                        <a:lnTo>
                          <a:pt x="145" y="249"/>
                        </a:lnTo>
                        <a:lnTo>
                          <a:pt x="151" y="241"/>
                        </a:lnTo>
                        <a:lnTo>
                          <a:pt x="153" y="238"/>
                        </a:lnTo>
                        <a:lnTo>
                          <a:pt x="159" y="230"/>
                        </a:lnTo>
                        <a:lnTo>
                          <a:pt x="161" y="224"/>
                        </a:lnTo>
                        <a:lnTo>
                          <a:pt x="167" y="216"/>
                        </a:lnTo>
                        <a:lnTo>
                          <a:pt x="170" y="211"/>
                        </a:lnTo>
                        <a:lnTo>
                          <a:pt x="172" y="207"/>
                        </a:lnTo>
                        <a:lnTo>
                          <a:pt x="178" y="196"/>
                        </a:lnTo>
                        <a:lnTo>
                          <a:pt x="183" y="185"/>
                        </a:lnTo>
                        <a:lnTo>
                          <a:pt x="189" y="174"/>
                        </a:lnTo>
                        <a:lnTo>
                          <a:pt x="191" y="167"/>
                        </a:lnTo>
                        <a:lnTo>
                          <a:pt x="194" y="162"/>
                        </a:lnTo>
                        <a:lnTo>
                          <a:pt x="198" y="155"/>
                        </a:lnTo>
                        <a:lnTo>
                          <a:pt x="201" y="148"/>
                        </a:lnTo>
                        <a:lnTo>
                          <a:pt x="204" y="143"/>
                        </a:lnTo>
                        <a:lnTo>
                          <a:pt x="209" y="129"/>
                        </a:lnTo>
                        <a:lnTo>
                          <a:pt x="212" y="122"/>
                        </a:lnTo>
                        <a:lnTo>
                          <a:pt x="216" y="114"/>
                        </a:lnTo>
                        <a:lnTo>
                          <a:pt x="218" y="107"/>
                        </a:lnTo>
                        <a:lnTo>
                          <a:pt x="220" y="103"/>
                        </a:lnTo>
                        <a:lnTo>
                          <a:pt x="129" y="0"/>
                        </a:lnTo>
                        <a:close/>
                      </a:path>
                    </a:pathLst>
                  </a:custGeom>
                  <a:solidFill>
                    <a:srgbClr val="FFFF00"/>
                  </a:solidFill>
                  <a:ln w="0">
                    <a:solidFill>
                      <a:srgbClr val="000000"/>
                    </a:solidFill>
                    <a:round/>
                    <a:headEnd/>
                    <a:tailEnd/>
                  </a:ln>
                </p:spPr>
                <p:txBody>
                  <a:bodyPr/>
                  <a:lstStyle/>
                  <a:p>
                    <a:endParaRPr lang="en-US"/>
                  </a:p>
                </p:txBody>
              </p:sp>
              <p:sp>
                <p:nvSpPr>
                  <p:cNvPr id="18790" name="Freeform 228"/>
                  <p:cNvSpPr>
                    <a:spLocks/>
                  </p:cNvSpPr>
                  <p:nvPr/>
                </p:nvSpPr>
                <p:spPr bwMode="auto">
                  <a:xfrm>
                    <a:off x="722" y="2148"/>
                    <a:ext cx="56" cy="67"/>
                  </a:xfrm>
                  <a:custGeom>
                    <a:avLst/>
                    <a:gdLst>
                      <a:gd name="T0" fmla="*/ 0 w 168"/>
                      <a:gd name="T1" fmla="*/ 0 h 199"/>
                      <a:gd name="T2" fmla="*/ 0 w 168"/>
                      <a:gd name="T3" fmla="*/ 0 h 199"/>
                      <a:gd name="T4" fmla="*/ 0 w 168"/>
                      <a:gd name="T5" fmla="*/ 0 h 199"/>
                      <a:gd name="T6" fmla="*/ 0 w 168"/>
                      <a:gd name="T7" fmla="*/ 0 h 199"/>
                      <a:gd name="T8" fmla="*/ 0 w 168"/>
                      <a:gd name="T9" fmla="*/ 0 h 199"/>
                      <a:gd name="T10" fmla="*/ 0 w 168"/>
                      <a:gd name="T11" fmla="*/ 0 h 199"/>
                      <a:gd name="T12" fmla="*/ 0 w 168"/>
                      <a:gd name="T13" fmla="*/ 0 h 199"/>
                      <a:gd name="T14" fmla="*/ 0 w 168"/>
                      <a:gd name="T15" fmla="*/ 0 h 199"/>
                      <a:gd name="T16" fmla="*/ 0 w 168"/>
                      <a:gd name="T17" fmla="*/ 0 h 199"/>
                      <a:gd name="T18" fmla="*/ 0 w 168"/>
                      <a:gd name="T19" fmla="*/ 0 h 199"/>
                      <a:gd name="T20" fmla="*/ 0 w 168"/>
                      <a:gd name="T21" fmla="*/ 0 h 199"/>
                      <a:gd name="T22" fmla="*/ 0 w 168"/>
                      <a:gd name="T23" fmla="*/ 0 h 199"/>
                      <a:gd name="T24" fmla="*/ 0 w 168"/>
                      <a:gd name="T25" fmla="*/ 0 h 199"/>
                      <a:gd name="T26" fmla="*/ 0 w 168"/>
                      <a:gd name="T27" fmla="*/ 0 h 199"/>
                      <a:gd name="T28" fmla="*/ 0 w 168"/>
                      <a:gd name="T29" fmla="*/ 0 h 199"/>
                      <a:gd name="T30" fmla="*/ 0 w 168"/>
                      <a:gd name="T31" fmla="*/ 0 h 199"/>
                      <a:gd name="T32" fmla="*/ 0 w 168"/>
                      <a:gd name="T33" fmla="*/ 0 h 199"/>
                      <a:gd name="T34" fmla="*/ 0 w 168"/>
                      <a:gd name="T35" fmla="*/ 0 h 199"/>
                      <a:gd name="T36" fmla="*/ 0 w 168"/>
                      <a:gd name="T37" fmla="*/ 0 h 199"/>
                      <a:gd name="T38" fmla="*/ 0 w 168"/>
                      <a:gd name="T39" fmla="*/ 0 h 199"/>
                      <a:gd name="T40" fmla="*/ 0 w 168"/>
                      <a:gd name="T41" fmla="*/ 0 h 199"/>
                      <a:gd name="T42" fmla="*/ 0 w 168"/>
                      <a:gd name="T43" fmla="*/ 0 h 199"/>
                      <a:gd name="T44" fmla="*/ 0 w 168"/>
                      <a:gd name="T45" fmla="*/ 0 h 199"/>
                      <a:gd name="T46" fmla="*/ 0 w 168"/>
                      <a:gd name="T47" fmla="*/ 0 h 199"/>
                      <a:gd name="T48" fmla="*/ 0 w 168"/>
                      <a:gd name="T49" fmla="*/ 0 h 199"/>
                      <a:gd name="T50" fmla="*/ 0 w 168"/>
                      <a:gd name="T51" fmla="*/ 0 h 199"/>
                      <a:gd name="T52" fmla="*/ 0 w 168"/>
                      <a:gd name="T53" fmla="*/ 0 h 199"/>
                      <a:gd name="T54" fmla="*/ 0 w 168"/>
                      <a:gd name="T55" fmla="*/ 0 h 199"/>
                      <a:gd name="T56" fmla="*/ 0 w 168"/>
                      <a:gd name="T57" fmla="*/ 0 h 199"/>
                      <a:gd name="T58" fmla="*/ 0 w 168"/>
                      <a:gd name="T59" fmla="*/ 0 h 199"/>
                      <a:gd name="T60" fmla="*/ 0 w 168"/>
                      <a:gd name="T61" fmla="*/ 0 h 199"/>
                      <a:gd name="T62" fmla="*/ 0 w 168"/>
                      <a:gd name="T63" fmla="*/ 0 h 199"/>
                      <a:gd name="T64" fmla="*/ 0 w 168"/>
                      <a:gd name="T65" fmla="*/ 0 h 199"/>
                      <a:gd name="T66" fmla="*/ 0 w 168"/>
                      <a:gd name="T67" fmla="*/ 0 h 199"/>
                      <a:gd name="T68" fmla="*/ 0 w 168"/>
                      <a:gd name="T69" fmla="*/ 0 h 199"/>
                      <a:gd name="T70" fmla="*/ 0 w 168"/>
                      <a:gd name="T71" fmla="*/ 0 h 199"/>
                      <a:gd name="T72" fmla="*/ 0 w 168"/>
                      <a:gd name="T73" fmla="*/ 0 h 199"/>
                      <a:gd name="T74" fmla="*/ 0 w 168"/>
                      <a:gd name="T75" fmla="*/ 0 h 199"/>
                      <a:gd name="T76" fmla="*/ 0 w 168"/>
                      <a:gd name="T77" fmla="*/ 0 h 199"/>
                      <a:gd name="T78" fmla="*/ 0 w 168"/>
                      <a:gd name="T79" fmla="*/ 0 h 199"/>
                      <a:gd name="T80" fmla="*/ 0 w 168"/>
                      <a:gd name="T81" fmla="*/ 0 h 199"/>
                      <a:gd name="T82" fmla="*/ 0 w 168"/>
                      <a:gd name="T83" fmla="*/ 0 h 199"/>
                      <a:gd name="T84" fmla="*/ 0 w 168"/>
                      <a:gd name="T85" fmla="*/ 0 h 199"/>
                      <a:gd name="T86" fmla="*/ 0 w 168"/>
                      <a:gd name="T87" fmla="*/ 0 h 199"/>
                      <a:gd name="T88" fmla="*/ 0 w 168"/>
                      <a:gd name="T89" fmla="*/ 0 h 199"/>
                      <a:gd name="T90" fmla="*/ 0 w 168"/>
                      <a:gd name="T91" fmla="*/ 0 h 199"/>
                      <a:gd name="T92" fmla="*/ 0 w 168"/>
                      <a:gd name="T93" fmla="*/ 0 h 199"/>
                      <a:gd name="T94" fmla="*/ 0 w 168"/>
                      <a:gd name="T95" fmla="*/ 0 h 199"/>
                      <a:gd name="T96" fmla="*/ 0 w 168"/>
                      <a:gd name="T97" fmla="*/ 0 h 199"/>
                      <a:gd name="T98" fmla="*/ 0 w 168"/>
                      <a:gd name="T99" fmla="*/ 0 h 199"/>
                      <a:gd name="T100" fmla="*/ 0 w 168"/>
                      <a:gd name="T101" fmla="*/ 0 h 199"/>
                      <a:gd name="T102" fmla="*/ 0 w 168"/>
                      <a:gd name="T103" fmla="*/ 0 h 199"/>
                      <a:gd name="T104" fmla="*/ 0 w 168"/>
                      <a:gd name="T105" fmla="*/ 0 h 199"/>
                      <a:gd name="T106" fmla="*/ 0 w 168"/>
                      <a:gd name="T107" fmla="*/ 0 h 199"/>
                      <a:gd name="T108" fmla="*/ 0 w 168"/>
                      <a:gd name="T109" fmla="*/ 0 h 199"/>
                      <a:gd name="T110" fmla="*/ 0 w 168"/>
                      <a:gd name="T111" fmla="*/ 0 h 1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
                      <a:gd name="T169" fmla="*/ 0 h 199"/>
                      <a:gd name="T170" fmla="*/ 168 w 168"/>
                      <a:gd name="T171" fmla="*/ 199 h 1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 h="199">
                        <a:moveTo>
                          <a:pt x="125" y="0"/>
                        </a:moveTo>
                        <a:lnTo>
                          <a:pt x="121" y="3"/>
                        </a:lnTo>
                        <a:lnTo>
                          <a:pt x="116" y="4"/>
                        </a:lnTo>
                        <a:lnTo>
                          <a:pt x="107" y="9"/>
                        </a:lnTo>
                        <a:lnTo>
                          <a:pt x="103" y="12"/>
                        </a:lnTo>
                        <a:lnTo>
                          <a:pt x="99" y="13"/>
                        </a:lnTo>
                        <a:lnTo>
                          <a:pt x="91" y="19"/>
                        </a:lnTo>
                        <a:lnTo>
                          <a:pt x="87" y="22"/>
                        </a:lnTo>
                        <a:lnTo>
                          <a:pt x="83" y="23"/>
                        </a:lnTo>
                        <a:lnTo>
                          <a:pt x="80" y="26"/>
                        </a:lnTo>
                        <a:lnTo>
                          <a:pt x="76" y="28"/>
                        </a:lnTo>
                        <a:lnTo>
                          <a:pt x="72" y="30"/>
                        </a:lnTo>
                        <a:lnTo>
                          <a:pt x="69" y="33"/>
                        </a:lnTo>
                        <a:lnTo>
                          <a:pt x="65" y="35"/>
                        </a:lnTo>
                        <a:lnTo>
                          <a:pt x="63" y="37"/>
                        </a:lnTo>
                        <a:lnTo>
                          <a:pt x="59" y="39"/>
                        </a:lnTo>
                        <a:lnTo>
                          <a:pt x="56" y="42"/>
                        </a:lnTo>
                        <a:lnTo>
                          <a:pt x="53" y="43"/>
                        </a:lnTo>
                        <a:lnTo>
                          <a:pt x="48" y="49"/>
                        </a:lnTo>
                        <a:lnTo>
                          <a:pt x="45" y="50"/>
                        </a:lnTo>
                        <a:lnTo>
                          <a:pt x="40" y="56"/>
                        </a:lnTo>
                        <a:lnTo>
                          <a:pt x="37" y="57"/>
                        </a:lnTo>
                        <a:lnTo>
                          <a:pt x="31" y="62"/>
                        </a:lnTo>
                        <a:lnTo>
                          <a:pt x="30" y="64"/>
                        </a:lnTo>
                        <a:lnTo>
                          <a:pt x="27" y="67"/>
                        </a:lnTo>
                        <a:lnTo>
                          <a:pt x="26" y="69"/>
                        </a:lnTo>
                        <a:lnTo>
                          <a:pt x="23" y="71"/>
                        </a:lnTo>
                        <a:lnTo>
                          <a:pt x="22" y="73"/>
                        </a:lnTo>
                        <a:lnTo>
                          <a:pt x="19" y="75"/>
                        </a:lnTo>
                        <a:lnTo>
                          <a:pt x="16" y="80"/>
                        </a:lnTo>
                        <a:lnTo>
                          <a:pt x="15" y="82"/>
                        </a:lnTo>
                        <a:lnTo>
                          <a:pt x="12" y="84"/>
                        </a:lnTo>
                        <a:lnTo>
                          <a:pt x="11" y="86"/>
                        </a:lnTo>
                        <a:lnTo>
                          <a:pt x="8" y="91"/>
                        </a:lnTo>
                        <a:lnTo>
                          <a:pt x="8" y="92"/>
                        </a:lnTo>
                        <a:lnTo>
                          <a:pt x="7" y="95"/>
                        </a:lnTo>
                        <a:lnTo>
                          <a:pt x="6" y="96"/>
                        </a:lnTo>
                        <a:lnTo>
                          <a:pt x="4" y="99"/>
                        </a:lnTo>
                        <a:lnTo>
                          <a:pt x="4" y="102"/>
                        </a:lnTo>
                        <a:lnTo>
                          <a:pt x="3" y="103"/>
                        </a:lnTo>
                        <a:lnTo>
                          <a:pt x="3" y="105"/>
                        </a:lnTo>
                        <a:lnTo>
                          <a:pt x="2" y="106"/>
                        </a:lnTo>
                        <a:lnTo>
                          <a:pt x="2" y="111"/>
                        </a:lnTo>
                        <a:lnTo>
                          <a:pt x="0" y="113"/>
                        </a:lnTo>
                        <a:lnTo>
                          <a:pt x="0" y="118"/>
                        </a:lnTo>
                        <a:lnTo>
                          <a:pt x="2" y="121"/>
                        </a:lnTo>
                        <a:lnTo>
                          <a:pt x="2" y="126"/>
                        </a:lnTo>
                        <a:lnTo>
                          <a:pt x="3" y="129"/>
                        </a:lnTo>
                        <a:lnTo>
                          <a:pt x="3" y="132"/>
                        </a:lnTo>
                        <a:lnTo>
                          <a:pt x="4" y="135"/>
                        </a:lnTo>
                        <a:lnTo>
                          <a:pt x="4" y="137"/>
                        </a:lnTo>
                        <a:lnTo>
                          <a:pt x="7" y="143"/>
                        </a:lnTo>
                        <a:lnTo>
                          <a:pt x="8" y="145"/>
                        </a:lnTo>
                        <a:lnTo>
                          <a:pt x="10" y="150"/>
                        </a:lnTo>
                        <a:lnTo>
                          <a:pt x="12" y="155"/>
                        </a:lnTo>
                        <a:lnTo>
                          <a:pt x="15" y="160"/>
                        </a:lnTo>
                        <a:lnTo>
                          <a:pt x="18" y="166"/>
                        </a:lnTo>
                        <a:lnTo>
                          <a:pt x="19" y="169"/>
                        </a:lnTo>
                        <a:lnTo>
                          <a:pt x="22" y="170"/>
                        </a:lnTo>
                        <a:lnTo>
                          <a:pt x="25" y="175"/>
                        </a:lnTo>
                        <a:lnTo>
                          <a:pt x="27" y="178"/>
                        </a:lnTo>
                        <a:lnTo>
                          <a:pt x="29" y="179"/>
                        </a:lnTo>
                        <a:lnTo>
                          <a:pt x="31" y="182"/>
                        </a:lnTo>
                        <a:lnTo>
                          <a:pt x="33" y="184"/>
                        </a:lnTo>
                        <a:lnTo>
                          <a:pt x="35" y="186"/>
                        </a:lnTo>
                        <a:lnTo>
                          <a:pt x="41" y="192"/>
                        </a:lnTo>
                        <a:lnTo>
                          <a:pt x="42" y="193"/>
                        </a:lnTo>
                        <a:lnTo>
                          <a:pt x="45" y="194"/>
                        </a:lnTo>
                        <a:lnTo>
                          <a:pt x="46" y="194"/>
                        </a:lnTo>
                        <a:lnTo>
                          <a:pt x="49" y="196"/>
                        </a:lnTo>
                        <a:lnTo>
                          <a:pt x="50" y="197"/>
                        </a:lnTo>
                        <a:lnTo>
                          <a:pt x="53" y="197"/>
                        </a:lnTo>
                        <a:lnTo>
                          <a:pt x="54" y="199"/>
                        </a:lnTo>
                        <a:lnTo>
                          <a:pt x="65" y="199"/>
                        </a:lnTo>
                        <a:lnTo>
                          <a:pt x="68" y="197"/>
                        </a:lnTo>
                        <a:lnTo>
                          <a:pt x="69" y="197"/>
                        </a:lnTo>
                        <a:lnTo>
                          <a:pt x="71" y="196"/>
                        </a:lnTo>
                        <a:lnTo>
                          <a:pt x="73" y="194"/>
                        </a:lnTo>
                        <a:lnTo>
                          <a:pt x="75" y="193"/>
                        </a:lnTo>
                        <a:lnTo>
                          <a:pt x="78" y="193"/>
                        </a:lnTo>
                        <a:lnTo>
                          <a:pt x="80" y="190"/>
                        </a:lnTo>
                        <a:lnTo>
                          <a:pt x="83" y="189"/>
                        </a:lnTo>
                        <a:lnTo>
                          <a:pt x="84" y="186"/>
                        </a:lnTo>
                        <a:lnTo>
                          <a:pt x="87" y="185"/>
                        </a:lnTo>
                        <a:lnTo>
                          <a:pt x="88" y="184"/>
                        </a:lnTo>
                        <a:lnTo>
                          <a:pt x="91" y="181"/>
                        </a:lnTo>
                        <a:lnTo>
                          <a:pt x="92" y="179"/>
                        </a:lnTo>
                        <a:lnTo>
                          <a:pt x="95" y="177"/>
                        </a:lnTo>
                        <a:lnTo>
                          <a:pt x="97" y="175"/>
                        </a:lnTo>
                        <a:lnTo>
                          <a:pt x="102" y="170"/>
                        </a:lnTo>
                        <a:lnTo>
                          <a:pt x="103" y="167"/>
                        </a:lnTo>
                        <a:lnTo>
                          <a:pt x="106" y="165"/>
                        </a:lnTo>
                        <a:lnTo>
                          <a:pt x="107" y="162"/>
                        </a:lnTo>
                        <a:lnTo>
                          <a:pt x="113" y="156"/>
                        </a:lnTo>
                        <a:lnTo>
                          <a:pt x="114" y="152"/>
                        </a:lnTo>
                        <a:lnTo>
                          <a:pt x="120" y="147"/>
                        </a:lnTo>
                        <a:lnTo>
                          <a:pt x="121" y="143"/>
                        </a:lnTo>
                        <a:lnTo>
                          <a:pt x="124" y="140"/>
                        </a:lnTo>
                        <a:lnTo>
                          <a:pt x="129" y="132"/>
                        </a:lnTo>
                        <a:lnTo>
                          <a:pt x="130" y="128"/>
                        </a:lnTo>
                        <a:lnTo>
                          <a:pt x="136" y="120"/>
                        </a:lnTo>
                        <a:lnTo>
                          <a:pt x="141" y="111"/>
                        </a:lnTo>
                        <a:lnTo>
                          <a:pt x="144" y="107"/>
                        </a:lnTo>
                        <a:lnTo>
                          <a:pt x="145" y="103"/>
                        </a:lnTo>
                        <a:lnTo>
                          <a:pt x="148" y="98"/>
                        </a:lnTo>
                        <a:lnTo>
                          <a:pt x="151" y="94"/>
                        </a:lnTo>
                        <a:lnTo>
                          <a:pt x="156" y="83"/>
                        </a:lnTo>
                        <a:lnTo>
                          <a:pt x="159" y="79"/>
                        </a:lnTo>
                        <a:lnTo>
                          <a:pt x="164" y="68"/>
                        </a:lnTo>
                        <a:lnTo>
                          <a:pt x="167" y="62"/>
                        </a:lnTo>
                        <a:lnTo>
                          <a:pt x="168" y="60"/>
                        </a:lnTo>
                        <a:lnTo>
                          <a:pt x="125" y="0"/>
                        </a:lnTo>
                        <a:close/>
                      </a:path>
                    </a:pathLst>
                  </a:custGeom>
                  <a:solidFill>
                    <a:srgbClr val="FFFF00"/>
                  </a:solidFill>
                  <a:ln w="0">
                    <a:solidFill>
                      <a:srgbClr val="000000"/>
                    </a:solidFill>
                    <a:round/>
                    <a:headEnd/>
                    <a:tailEnd/>
                  </a:ln>
                </p:spPr>
                <p:txBody>
                  <a:bodyPr/>
                  <a:lstStyle/>
                  <a:p>
                    <a:endParaRPr lang="en-US"/>
                  </a:p>
                </p:txBody>
              </p:sp>
              <p:sp>
                <p:nvSpPr>
                  <p:cNvPr id="18791" name="Freeform 229"/>
                  <p:cNvSpPr>
                    <a:spLocks/>
                  </p:cNvSpPr>
                  <p:nvPr/>
                </p:nvSpPr>
                <p:spPr bwMode="auto">
                  <a:xfrm>
                    <a:off x="776" y="2117"/>
                    <a:ext cx="52" cy="45"/>
                  </a:xfrm>
                  <a:custGeom>
                    <a:avLst/>
                    <a:gdLst>
                      <a:gd name="T0" fmla="*/ 0 w 156"/>
                      <a:gd name="T1" fmla="*/ 0 h 136"/>
                      <a:gd name="T2" fmla="*/ 0 w 156"/>
                      <a:gd name="T3" fmla="*/ 0 h 136"/>
                      <a:gd name="T4" fmla="*/ 0 w 156"/>
                      <a:gd name="T5" fmla="*/ 0 h 136"/>
                      <a:gd name="T6" fmla="*/ 0 w 156"/>
                      <a:gd name="T7" fmla="*/ 0 h 136"/>
                      <a:gd name="T8" fmla="*/ 0 w 156"/>
                      <a:gd name="T9" fmla="*/ 0 h 136"/>
                      <a:gd name="T10" fmla="*/ 0 w 156"/>
                      <a:gd name="T11" fmla="*/ 0 h 136"/>
                      <a:gd name="T12" fmla="*/ 0 w 156"/>
                      <a:gd name="T13" fmla="*/ 0 h 136"/>
                      <a:gd name="T14" fmla="*/ 0 w 156"/>
                      <a:gd name="T15" fmla="*/ 0 h 136"/>
                      <a:gd name="T16" fmla="*/ 0 w 156"/>
                      <a:gd name="T17" fmla="*/ 0 h 136"/>
                      <a:gd name="T18" fmla="*/ 0 w 156"/>
                      <a:gd name="T19" fmla="*/ 0 h 136"/>
                      <a:gd name="T20" fmla="*/ 0 w 156"/>
                      <a:gd name="T21" fmla="*/ 0 h 136"/>
                      <a:gd name="T22" fmla="*/ 0 w 156"/>
                      <a:gd name="T23" fmla="*/ 0 h 136"/>
                      <a:gd name="T24" fmla="*/ 0 w 156"/>
                      <a:gd name="T25" fmla="*/ 0 h 136"/>
                      <a:gd name="T26" fmla="*/ 0 w 156"/>
                      <a:gd name="T27" fmla="*/ 0 h 136"/>
                      <a:gd name="T28" fmla="*/ 0 w 156"/>
                      <a:gd name="T29" fmla="*/ 0 h 136"/>
                      <a:gd name="T30" fmla="*/ 0 w 156"/>
                      <a:gd name="T31" fmla="*/ 0 h 136"/>
                      <a:gd name="T32" fmla="*/ 0 w 156"/>
                      <a:gd name="T33" fmla="*/ 0 h 136"/>
                      <a:gd name="T34" fmla="*/ 0 w 156"/>
                      <a:gd name="T35" fmla="*/ 0 h 136"/>
                      <a:gd name="T36" fmla="*/ 0 w 156"/>
                      <a:gd name="T37" fmla="*/ 0 h 136"/>
                      <a:gd name="T38" fmla="*/ 0 w 156"/>
                      <a:gd name="T39" fmla="*/ 0 h 136"/>
                      <a:gd name="T40" fmla="*/ 0 w 156"/>
                      <a:gd name="T41" fmla="*/ 0 h 136"/>
                      <a:gd name="T42" fmla="*/ 0 w 156"/>
                      <a:gd name="T43" fmla="*/ 0 h 136"/>
                      <a:gd name="T44" fmla="*/ 0 w 156"/>
                      <a:gd name="T45" fmla="*/ 0 h 136"/>
                      <a:gd name="T46" fmla="*/ 0 w 156"/>
                      <a:gd name="T47" fmla="*/ 0 h 136"/>
                      <a:gd name="T48" fmla="*/ 0 w 156"/>
                      <a:gd name="T49" fmla="*/ 0 h 136"/>
                      <a:gd name="T50" fmla="*/ 0 w 156"/>
                      <a:gd name="T51" fmla="*/ 0 h 136"/>
                      <a:gd name="T52" fmla="*/ 0 w 156"/>
                      <a:gd name="T53" fmla="*/ 0 h 136"/>
                      <a:gd name="T54" fmla="*/ 0 w 156"/>
                      <a:gd name="T55" fmla="*/ 0 h 136"/>
                      <a:gd name="T56" fmla="*/ 0 w 156"/>
                      <a:gd name="T57" fmla="*/ 0 h 136"/>
                      <a:gd name="T58" fmla="*/ 0 w 156"/>
                      <a:gd name="T59" fmla="*/ 0 h 136"/>
                      <a:gd name="T60" fmla="*/ 0 w 156"/>
                      <a:gd name="T61" fmla="*/ 0 h 136"/>
                      <a:gd name="T62" fmla="*/ 0 w 156"/>
                      <a:gd name="T63" fmla="*/ 0 h 136"/>
                      <a:gd name="T64" fmla="*/ 0 w 156"/>
                      <a:gd name="T65" fmla="*/ 0 h 136"/>
                      <a:gd name="T66" fmla="*/ 0 w 156"/>
                      <a:gd name="T67" fmla="*/ 0 h 136"/>
                      <a:gd name="T68" fmla="*/ 0 w 156"/>
                      <a:gd name="T69" fmla="*/ 0 h 136"/>
                      <a:gd name="T70" fmla="*/ 0 w 156"/>
                      <a:gd name="T71" fmla="*/ 0 h 136"/>
                      <a:gd name="T72" fmla="*/ 0 w 156"/>
                      <a:gd name="T73" fmla="*/ 0 h 136"/>
                      <a:gd name="T74" fmla="*/ 0 w 156"/>
                      <a:gd name="T75" fmla="*/ 0 h 136"/>
                      <a:gd name="T76" fmla="*/ 0 w 156"/>
                      <a:gd name="T77" fmla="*/ 0 h 136"/>
                      <a:gd name="T78" fmla="*/ 0 w 156"/>
                      <a:gd name="T79" fmla="*/ 0 h 136"/>
                      <a:gd name="T80" fmla="*/ 0 w 156"/>
                      <a:gd name="T81" fmla="*/ 0 h 136"/>
                      <a:gd name="T82" fmla="*/ 0 w 156"/>
                      <a:gd name="T83" fmla="*/ 0 h 136"/>
                      <a:gd name="T84" fmla="*/ 0 w 156"/>
                      <a:gd name="T85" fmla="*/ 0 h 136"/>
                      <a:gd name="T86" fmla="*/ 0 w 156"/>
                      <a:gd name="T87" fmla="*/ 0 h 136"/>
                      <a:gd name="T88" fmla="*/ 0 w 156"/>
                      <a:gd name="T89" fmla="*/ 0 h 136"/>
                      <a:gd name="T90" fmla="*/ 0 w 156"/>
                      <a:gd name="T91" fmla="*/ 0 h 136"/>
                      <a:gd name="T92" fmla="*/ 0 w 156"/>
                      <a:gd name="T93" fmla="*/ 0 h 136"/>
                      <a:gd name="T94" fmla="*/ 0 w 156"/>
                      <a:gd name="T95" fmla="*/ 0 h 136"/>
                      <a:gd name="T96" fmla="*/ 0 w 156"/>
                      <a:gd name="T97" fmla="*/ 0 h 136"/>
                      <a:gd name="T98" fmla="*/ 0 w 156"/>
                      <a:gd name="T99" fmla="*/ 0 h 136"/>
                      <a:gd name="T100" fmla="*/ 0 w 156"/>
                      <a:gd name="T101" fmla="*/ 0 h 136"/>
                      <a:gd name="T102" fmla="*/ 0 w 156"/>
                      <a:gd name="T103" fmla="*/ 0 h 1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6"/>
                      <a:gd name="T157" fmla="*/ 0 h 136"/>
                      <a:gd name="T158" fmla="*/ 156 w 156"/>
                      <a:gd name="T159" fmla="*/ 136 h 1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6" h="136">
                        <a:moveTo>
                          <a:pt x="135" y="0"/>
                        </a:moveTo>
                        <a:lnTo>
                          <a:pt x="131" y="1"/>
                        </a:lnTo>
                        <a:lnTo>
                          <a:pt x="126" y="3"/>
                        </a:lnTo>
                        <a:lnTo>
                          <a:pt x="118" y="5"/>
                        </a:lnTo>
                        <a:lnTo>
                          <a:pt x="114" y="7"/>
                        </a:lnTo>
                        <a:lnTo>
                          <a:pt x="110" y="7"/>
                        </a:lnTo>
                        <a:lnTo>
                          <a:pt x="101" y="9"/>
                        </a:lnTo>
                        <a:lnTo>
                          <a:pt x="93" y="12"/>
                        </a:lnTo>
                        <a:lnTo>
                          <a:pt x="85" y="15"/>
                        </a:lnTo>
                        <a:lnTo>
                          <a:pt x="82" y="16"/>
                        </a:lnTo>
                        <a:lnTo>
                          <a:pt x="74" y="19"/>
                        </a:lnTo>
                        <a:lnTo>
                          <a:pt x="72" y="20"/>
                        </a:lnTo>
                        <a:lnTo>
                          <a:pt x="68" y="22"/>
                        </a:lnTo>
                        <a:lnTo>
                          <a:pt x="62" y="24"/>
                        </a:lnTo>
                        <a:lnTo>
                          <a:pt x="58" y="26"/>
                        </a:lnTo>
                        <a:lnTo>
                          <a:pt x="53" y="29"/>
                        </a:lnTo>
                        <a:lnTo>
                          <a:pt x="47" y="31"/>
                        </a:lnTo>
                        <a:lnTo>
                          <a:pt x="42" y="34"/>
                        </a:lnTo>
                        <a:lnTo>
                          <a:pt x="36" y="37"/>
                        </a:lnTo>
                        <a:lnTo>
                          <a:pt x="35" y="38"/>
                        </a:lnTo>
                        <a:lnTo>
                          <a:pt x="30" y="41"/>
                        </a:lnTo>
                        <a:lnTo>
                          <a:pt x="28" y="42"/>
                        </a:lnTo>
                        <a:lnTo>
                          <a:pt x="25" y="44"/>
                        </a:lnTo>
                        <a:lnTo>
                          <a:pt x="24" y="45"/>
                        </a:lnTo>
                        <a:lnTo>
                          <a:pt x="21" y="46"/>
                        </a:lnTo>
                        <a:lnTo>
                          <a:pt x="20" y="48"/>
                        </a:lnTo>
                        <a:lnTo>
                          <a:pt x="17" y="49"/>
                        </a:lnTo>
                        <a:lnTo>
                          <a:pt x="15" y="52"/>
                        </a:lnTo>
                        <a:lnTo>
                          <a:pt x="12" y="54"/>
                        </a:lnTo>
                        <a:lnTo>
                          <a:pt x="9" y="57"/>
                        </a:lnTo>
                        <a:lnTo>
                          <a:pt x="6" y="60"/>
                        </a:lnTo>
                        <a:lnTo>
                          <a:pt x="5" y="61"/>
                        </a:lnTo>
                        <a:lnTo>
                          <a:pt x="5" y="63"/>
                        </a:lnTo>
                        <a:lnTo>
                          <a:pt x="2" y="65"/>
                        </a:lnTo>
                        <a:lnTo>
                          <a:pt x="2" y="67"/>
                        </a:lnTo>
                        <a:lnTo>
                          <a:pt x="1" y="68"/>
                        </a:lnTo>
                        <a:lnTo>
                          <a:pt x="1" y="73"/>
                        </a:lnTo>
                        <a:lnTo>
                          <a:pt x="0" y="76"/>
                        </a:lnTo>
                        <a:lnTo>
                          <a:pt x="0" y="80"/>
                        </a:lnTo>
                        <a:lnTo>
                          <a:pt x="1" y="83"/>
                        </a:lnTo>
                        <a:lnTo>
                          <a:pt x="1" y="88"/>
                        </a:lnTo>
                        <a:lnTo>
                          <a:pt x="2" y="91"/>
                        </a:lnTo>
                        <a:lnTo>
                          <a:pt x="2" y="94"/>
                        </a:lnTo>
                        <a:lnTo>
                          <a:pt x="4" y="95"/>
                        </a:lnTo>
                        <a:lnTo>
                          <a:pt x="4" y="98"/>
                        </a:lnTo>
                        <a:lnTo>
                          <a:pt x="5" y="101"/>
                        </a:lnTo>
                        <a:lnTo>
                          <a:pt x="5" y="102"/>
                        </a:lnTo>
                        <a:lnTo>
                          <a:pt x="8" y="107"/>
                        </a:lnTo>
                        <a:lnTo>
                          <a:pt x="9" y="109"/>
                        </a:lnTo>
                        <a:lnTo>
                          <a:pt x="9" y="112"/>
                        </a:lnTo>
                        <a:lnTo>
                          <a:pt x="11" y="113"/>
                        </a:lnTo>
                        <a:lnTo>
                          <a:pt x="12" y="116"/>
                        </a:lnTo>
                        <a:lnTo>
                          <a:pt x="15" y="118"/>
                        </a:lnTo>
                        <a:lnTo>
                          <a:pt x="16" y="121"/>
                        </a:lnTo>
                        <a:lnTo>
                          <a:pt x="19" y="124"/>
                        </a:lnTo>
                        <a:lnTo>
                          <a:pt x="24" y="129"/>
                        </a:lnTo>
                        <a:lnTo>
                          <a:pt x="25" y="129"/>
                        </a:lnTo>
                        <a:lnTo>
                          <a:pt x="28" y="132"/>
                        </a:lnTo>
                        <a:lnTo>
                          <a:pt x="30" y="133"/>
                        </a:lnTo>
                        <a:lnTo>
                          <a:pt x="31" y="133"/>
                        </a:lnTo>
                        <a:lnTo>
                          <a:pt x="34" y="135"/>
                        </a:lnTo>
                        <a:lnTo>
                          <a:pt x="35" y="135"/>
                        </a:lnTo>
                        <a:lnTo>
                          <a:pt x="36" y="136"/>
                        </a:lnTo>
                        <a:lnTo>
                          <a:pt x="46" y="136"/>
                        </a:lnTo>
                        <a:lnTo>
                          <a:pt x="47" y="135"/>
                        </a:lnTo>
                        <a:lnTo>
                          <a:pt x="50" y="135"/>
                        </a:lnTo>
                        <a:lnTo>
                          <a:pt x="51" y="133"/>
                        </a:lnTo>
                        <a:lnTo>
                          <a:pt x="53" y="133"/>
                        </a:lnTo>
                        <a:lnTo>
                          <a:pt x="55" y="132"/>
                        </a:lnTo>
                        <a:lnTo>
                          <a:pt x="57" y="131"/>
                        </a:lnTo>
                        <a:lnTo>
                          <a:pt x="58" y="131"/>
                        </a:lnTo>
                        <a:lnTo>
                          <a:pt x="61" y="129"/>
                        </a:lnTo>
                        <a:lnTo>
                          <a:pt x="62" y="128"/>
                        </a:lnTo>
                        <a:lnTo>
                          <a:pt x="65" y="127"/>
                        </a:lnTo>
                        <a:lnTo>
                          <a:pt x="66" y="125"/>
                        </a:lnTo>
                        <a:lnTo>
                          <a:pt x="69" y="124"/>
                        </a:lnTo>
                        <a:lnTo>
                          <a:pt x="70" y="122"/>
                        </a:lnTo>
                        <a:lnTo>
                          <a:pt x="73" y="120"/>
                        </a:lnTo>
                        <a:lnTo>
                          <a:pt x="74" y="118"/>
                        </a:lnTo>
                        <a:lnTo>
                          <a:pt x="77" y="117"/>
                        </a:lnTo>
                        <a:lnTo>
                          <a:pt x="78" y="114"/>
                        </a:lnTo>
                        <a:lnTo>
                          <a:pt x="81" y="113"/>
                        </a:lnTo>
                        <a:lnTo>
                          <a:pt x="84" y="110"/>
                        </a:lnTo>
                        <a:lnTo>
                          <a:pt x="85" y="109"/>
                        </a:lnTo>
                        <a:lnTo>
                          <a:pt x="91" y="103"/>
                        </a:lnTo>
                        <a:lnTo>
                          <a:pt x="93" y="102"/>
                        </a:lnTo>
                        <a:lnTo>
                          <a:pt x="95" y="99"/>
                        </a:lnTo>
                        <a:lnTo>
                          <a:pt x="100" y="94"/>
                        </a:lnTo>
                        <a:lnTo>
                          <a:pt x="106" y="88"/>
                        </a:lnTo>
                        <a:lnTo>
                          <a:pt x="111" y="83"/>
                        </a:lnTo>
                        <a:lnTo>
                          <a:pt x="114" y="79"/>
                        </a:lnTo>
                        <a:lnTo>
                          <a:pt x="116" y="76"/>
                        </a:lnTo>
                        <a:lnTo>
                          <a:pt x="119" y="72"/>
                        </a:lnTo>
                        <a:lnTo>
                          <a:pt x="122" y="69"/>
                        </a:lnTo>
                        <a:lnTo>
                          <a:pt x="125" y="65"/>
                        </a:lnTo>
                        <a:lnTo>
                          <a:pt x="127" y="63"/>
                        </a:lnTo>
                        <a:lnTo>
                          <a:pt x="130" y="58"/>
                        </a:lnTo>
                        <a:lnTo>
                          <a:pt x="133" y="56"/>
                        </a:lnTo>
                        <a:lnTo>
                          <a:pt x="138" y="48"/>
                        </a:lnTo>
                        <a:lnTo>
                          <a:pt x="142" y="44"/>
                        </a:lnTo>
                        <a:lnTo>
                          <a:pt x="148" y="35"/>
                        </a:lnTo>
                        <a:lnTo>
                          <a:pt x="150" y="31"/>
                        </a:lnTo>
                        <a:lnTo>
                          <a:pt x="154" y="27"/>
                        </a:lnTo>
                        <a:lnTo>
                          <a:pt x="156" y="24"/>
                        </a:lnTo>
                        <a:lnTo>
                          <a:pt x="135" y="0"/>
                        </a:lnTo>
                        <a:close/>
                      </a:path>
                    </a:pathLst>
                  </a:custGeom>
                  <a:solidFill>
                    <a:srgbClr val="FFFF00"/>
                  </a:solidFill>
                  <a:ln w="0">
                    <a:solidFill>
                      <a:srgbClr val="000000"/>
                    </a:solidFill>
                    <a:round/>
                    <a:headEnd/>
                    <a:tailEnd/>
                  </a:ln>
                </p:spPr>
                <p:txBody>
                  <a:bodyPr/>
                  <a:lstStyle/>
                  <a:p>
                    <a:endParaRPr lang="en-US"/>
                  </a:p>
                </p:txBody>
              </p:sp>
              <p:sp>
                <p:nvSpPr>
                  <p:cNvPr id="18792" name="Freeform 230"/>
                  <p:cNvSpPr>
                    <a:spLocks/>
                  </p:cNvSpPr>
                  <p:nvPr/>
                </p:nvSpPr>
                <p:spPr bwMode="auto">
                  <a:xfrm>
                    <a:off x="803" y="2133"/>
                    <a:ext cx="56" cy="60"/>
                  </a:xfrm>
                  <a:custGeom>
                    <a:avLst/>
                    <a:gdLst>
                      <a:gd name="T0" fmla="*/ 0 w 168"/>
                      <a:gd name="T1" fmla="*/ 0 h 180"/>
                      <a:gd name="T2" fmla="*/ 0 w 168"/>
                      <a:gd name="T3" fmla="*/ 0 h 180"/>
                      <a:gd name="T4" fmla="*/ 0 w 168"/>
                      <a:gd name="T5" fmla="*/ 0 h 180"/>
                      <a:gd name="T6" fmla="*/ 0 w 168"/>
                      <a:gd name="T7" fmla="*/ 0 h 180"/>
                      <a:gd name="T8" fmla="*/ 0 w 168"/>
                      <a:gd name="T9" fmla="*/ 0 h 180"/>
                      <a:gd name="T10" fmla="*/ 0 w 168"/>
                      <a:gd name="T11" fmla="*/ 0 h 180"/>
                      <a:gd name="T12" fmla="*/ 0 w 168"/>
                      <a:gd name="T13" fmla="*/ 0 h 180"/>
                      <a:gd name="T14" fmla="*/ 0 w 168"/>
                      <a:gd name="T15" fmla="*/ 0 h 180"/>
                      <a:gd name="T16" fmla="*/ 0 w 168"/>
                      <a:gd name="T17" fmla="*/ 0 h 180"/>
                      <a:gd name="T18" fmla="*/ 0 w 168"/>
                      <a:gd name="T19" fmla="*/ 0 h 180"/>
                      <a:gd name="T20" fmla="*/ 0 w 168"/>
                      <a:gd name="T21" fmla="*/ 0 h 180"/>
                      <a:gd name="T22" fmla="*/ 0 w 168"/>
                      <a:gd name="T23" fmla="*/ 0 h 180"/>
                      <a:gd name="T24" fmla="*/ 0 w 168"/>
                      <a:gd name="T25" fmla="*/ 0 h 180"/>
                      <a:gd name="T26" fmla="*/ 0 w 168"/>
                      <a:gd name="T27" fmla="*/ 0 h 180"/>
                      <a:gd name="T28" fmla="*/ 0 w 168"/>
                      <a:gd name="T29" fmla="*/ 0 h 180"/>
                      <a:gd name="T30" fmla="*/ 0 w 168"/>
                      <a:gd name="T31" fmla="*/ 0 h 180"/>
                      <a:gd name="T32" fmla="*/ 0 w 168"/>
                      <a:gd name="T33" fmla="*/ 0 h 180"/>
                      <a:gd name="T34" fmla="*/ 0 w 168"/>
                      <a:gd name="T35" fmla="*/ 0 h 180"/>
                      <a:gd name="T36" fmla="*/ 0 w 168"/>
                      <a:gd name="T37" fmla="*/ 0 h 180"/>
                      <a:gd name="T38" fmla="*/ 0 w 168"/>
                      <a:gd name="T39" fmla="*/ 0 h 180"/>
                      <a:gd name="T40" fmla="*/ 0 w 168"/>
                      <a:gd name="T41" fmla="*/ 0 h 180"/>
                      <a:gd name="T42" fmla="*/ 0 w 168"/>
                      <a:gd name="T43" fmla="*/ 0 h 180"/>
                      <a:gd name="T44" fmla="*/ 0 w 168"/>
                      <a:gd name="T45" fmla="*/ 0 h 180"/>
                      <a:gd name="T46" fmla="*/ 0 w 168"/>
                      <a:gd name="T47" fmla="*/ 0 h 180"/>
                      <a:gd name="T48" fmla="*/ 0 w 168"/>
                      <a:gd name="T49" fmla="*/ 0 h 180"/>
                      <a:gd name="T50" fmla="*/ 0 w 168"/>
                      <a:gd name="T51" fmla="*/ 0 h 180"/>
                      <a:gd name="T52" fmla="*/ 0 w 168"/>
                      <a:gd name="T53" fmla="*/ 0 h 180"/>
                      <a:gd name="T54" fmla="*/ 0 w 168"/>
                      <a:gd name="T55" fmla="*/ 0 h 180"/>
                      <a:gd name="T56" fmla="*/ 0 w 168"/>
                      <a:gd name="T57" fmla="*/ 0 h 180"/>
                      <a:gd name="T58" fmla="*/ 0 w 168"/>
                      <a:gd name="T59" fmla="*/ 0 h 180"/>
                      <a:gd name="T60" fmla="*/ 0 w 168"/>
                      <a:gd name="T61" fmla="*/ 0 h 180"/>
                      <a:gd name="T62" fmla="*/ 0 w 168"/>
                      <a:gd name="T63" fmla="*/ 0 h 180"/>
                      <a:gd name="T64" fmla="*/ 0 w 168"/>
                      <a:gd name="T65" fmla="*/ 0 h 180"/>
                      <a:gd name="T66" fmla="*/ 0 w 168"/>
                      <a:gd name="T67" fmla="*/ 0 h 180"/>
                      <a:gd name="T68" fmla="*/ 0 w 168"/>
                      <a:gd name="T69" fmla="*/ 0 h 180"/>
                      <a:gd name="T70" fmla="*/ 0 w 168"/>
                      <a:gd name="T71" fmla="*/ 0 h 180"/>
                      <a:gd name="T72" fmla="*/ 0 w 168"/>
                      <a:gd name="T73" fmla="*/ 0 h 180"/>
                      <a:gd name="T74" fmla="*/ 0 w 168"/>
                      <a:gd name="T75" fmla="*/ 0 h 180"/>
                      <a:gd name="T76" fmla="*/ 0 w 168"/>
                      <a:gd name="T77" fmla="*/ 0 h 180"/>
                      <a:gd name="T78" fmla="*/ 0 w 168"/>
                      <a:gd name="T79" fmla="*/ 0 h 180"/>
                      <a:gd name="T80" fmla="*/ 0 w 168"/>
                      <a:gd name="T81" fmla="*/ 0 h 180"/>
                      <a:gd name="T82" fmla="*/ 0 w 168"/>
                      <a:gd name="T83" fmla="*/ 0 h 180"/>
                      <a:gd name="T84" fmla="*/ 0 w 168"/>
                      <a:gd name="T85" fmla="*/ 0 h 180"/>
                      <a:gd name="T86" fmla="*/ 0 w 168"/>
                      <a:gd name="T87" fmla="*/ 0 h 180"/>
                      <a:gd name="T88" fmla="*/ 0 w 168"/>
                      <a:gd name="T89" fmla="*/ 0 h 180"/>
                      <a:gd name="T90" fmla="*/ 0 w 168"/>
                      <a:gd name="T91" fmla="*/ 0 h 180"/>
                      <a:gd name="T92" fmla="*/ 0 w 168"/>
                      <a:gd name="T93" fmla="*/ 0 h 180"/>
                      <a:gd name="T94" fmla="*/ 0 w 168"/>
                      <a:gd name="T95" fmla="*/ 0 h 180"/>
                      <a:gd name="T96" fmla="*/ 0 w 168"/>
                      <a:gd name="T97" fmla="*/ 0 h 180"/>
                      <a:gd name="T98" fmla="*/ 0 w 168"/>
                      <a:gd name="T99" fmla="*/ 0 h 180"/>
                      <a:gd name="T100" fmla="*/ 0 w 168"/>
                      <a:gd name="T101" fmla="*/ 0 h 180"/>
                      <a:gd name="T102" fmla="*/ 0 w 168"/>
                      <a:gd name="T103" fmla="*/ 0 h 180"/>
                      <a:gd name="T104" fmla="*/ 0 w 168"/>
                      <a:gd name="T105" fmla="*/ 0 h 180"/>
                      <a:gd name="T106" fmla="*/ 0 w 168"/>
                      <a:gd name="T107" fmla="*/ 0 h 180"/>
                      <a:gd name="T108" fmla="*/ 0 w 168"/>
                      <a:gd name="T109" fmla="*/ 0 h 180"/>
                      <a:gd name="T110" fmla="*/ 0 w 168"/>
                      <a:gd name="T111" fmla="*/ 0 h 180"/>
                      <a:gd name="T112" fmla="*/ 0 w 168"/>
                      <a:gd name="T113" fmla="*/ 0 h 1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8"/>
                      <a:gd name="T172" fmla="*/ 0 h 180"/>
                      <a:gd name="T173" fmla="*/ 168 w 168"/>
                      <a:gd name="T174" fmla="*/ 180 h 1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8" h="180">
                        <a:moveTo>
                          <a:pt x="122" y="0"/>
                        </a:moveTo>
                        <a:lnTo>
                          <a:pt x="117" y="3"/>
                        </a:lnTo>
                        <a:lnTo>
                          <a:pt x="113" y="5"/>
                        </a:lnTo>
                        <a:lnTo>
                          <a:pt x="107" y="8"/>
                        </a:lnTo>
                        <a:lnTo>
                          <a:pt x="99" y="14"/>
                        </a:lnTo>
                        <a:lnTo>
                          <a:pt x="94" y="16"/>
                        </a:lnTo>
                        <a:lnTo>
                          <a:pt x="86" y="22"/>
                        </a:lnTo>
                        <a:lnTo>
                          <a:pt x="77" y="27"/>
                        </a:lnTo>
                        <a:lnTo>
                          <a:pt x="69" y="33"/>
                        </a:lnTo>
                        <a:lnTo>
                          <a:pt x="67" y="35"/>
                        </a:lnTo>
                        <a:lnTo>
                          <a:pt x="63" y="38"/>
                        </a:lnTo>
                        <a:lnTo>
                          <a:pt x="60" y="39"/>
                        </a:lnTo>
                        <a:lnTo>
                          <a:pt x="56" y="42"/>
                        </a:lnTo>
                        <a:lnTo>
                          <a:pt x="53" y="45"/>
                        </a:lnTo>
                        <a:lnTo>
                          <a:pt x="49" y="48"/>
                        </a:lnTo>
                        <a:lnTo>
                          <a:pt x="44" y="53"/>
                        </a:lnTo>
                        <a:lnTo>
                          <a:pt x="41" y="54"/>
                        </a:lnTo>
                        <a:lnTo>
                          <a:pt x="35" y="60"/>
                        </a:lnTo>
                        <a:lnTo>
                          <a:pt x="33" y="63"/>
                        </a:lnTo>
                        <a:lnTo>
                          <a:pt x="30" y="64"/>
                        </a:lnTo>
                        <a:lnTo>
                          <a:pt x="27" y="67"/>
                        </a:lnTo>
                        <a:lnTo>
                          <a:pt x="26" y="69"/>
                        </a:lnTo>
                        <a:lnTo>
                          <a:pt x="23" y="71"/>
                        </a:lnTo>
                        <a:lnTo>
                          <a:pt x="20" y="73"/>
                        </a:lnTo>
                        <a:lnTo>
                          <a:pt x="19" y="76"/>
                        </a:lnTo>
                        <a:lnTo>
                          <a:pt x="18" y="78"/>
                        </a:lnTo>
                        <a:lnTo>
                          <a:pt x="15" y="80"/>
                        </a:lnTo>
                        <a:lnTo>
                          <a:pt x="14" y="83"/>
                        </a:lnTo>
                        <a:lnTo>
                          <a:pt x="12" y="84"/>
                        </a:lnTo>
                        <a:lnTo>
                          <a:pt x="11" y="87"/>
                        </a:lnTo>
                        <a:lnTo>
                          <a:pt x="10" y="88"/>
                        </a:lnTo>
                        <a:lnTo>
                          <a:pt x="8" y="91"/>
                        </a:lnTo>
                        <a:lnTo>
                          <a:pt x="7" y="92"/>
                        </a:lnTo>
                        <a:lnTo>
                          <a:pt x="6" y="95"/>
                        </a:lnTo>
                        <a:lnTo>
                          <a:pt x="6" y="97"/>
                        </a:lnTo>
                        <a:lnTo>
                          <a:pt x="4" y="99"/>
                        </a:lnTo>
                        <a:lnTo>
                          <a:pt x="4" y="101"/>
                        </a:lnTo>
                        <a:lnTo>
                          <a:pt x="3" y="103"/>
                        </a:lnTo>
                        <a:lnTo>
                          <a:pt x="3" y="105"/>
                        </a:lnTo>
                        <a:lnTo>
                          <a:pt x="1" y="107"/>
                        </a:lnTo>
                        <a:lnTo>
                          <a:pt x="1" y="110"/>
                        </a:lnTo>
                        <a:lnTo>
                          <a:pt x="0" y="112"/>
                        </a:lnTo>
                        <a:lnTo>
                          <a:pt x="0" y="113"/>
                        </a:lnTo>
                        <a:lnTo>
                          <a:pt x="1" y="116"/>
                        </a:lnTo>
                        <a:lnTo>
                          <a:pt x="1" y="117"/>
                        </a:lnTo>
                        <a:lnTo>
                          <a:pt x="3" y="120"/>
                        </a:lnTo>
                        <a:lnTo>
                          <a:pt x="3" y="122"/>
                        </a:lnTo>
                        <a:lnTo>
                          <a:pt x="4" y="124"/>
                        </a:lnTo>
                        <a:lnTo>
                          <a:pt x="7" y="129"/>
                        </a:lnTo>
                        <a:lnTo>
                          <a:pt x="8" y="131"/>
                        </a:lnTo>
                        <a:lnTo>
                          <a:pt x="10" y="133"/>
                        </a:lnTo>
                        <a:lnTo>
                          <a:pt x="12" y="136"/>
                        </a:lnTo>
                        <a:lnTo>
                          <a:pt x="14" y="137"/>
                        </a:lnTo>
                        <a:lnTo>
                          <a:pt x="16" y="140"/>
                        </a:lnTo>
                        <a:lnTo>
                          <a:pt x="18" y="143"/>
                        </a:lnTo>
                        <a:lnTo>
                          <a:pt x="20" y="144"/>
                        </a:lnTo>
                        <a:lnTo>
                          <a:pt x="23" y="147"/>
                        </a:lnTo>
                        <a:lnTo>
                          <a:pt x="25" y="150"/>
                        </a:lnTo>
                        <a:lnTo>
                          <a:pt x="27" y="151"/>
                        </a:lnTo>
                        <a:lnTo>
                          <a:pt x="30" y="154"/>
                        </a:lnTo>
                        <a:lnTo>
                          <a:pt x="33" y="155"/>
                        </a:lnTo>
                        <a:lnTo>
                          <a:pt x="35" y="158"/>
                        </a:lnTo>
                        <a:lnTo>
                          <a:pt x="38" y="159"/>
                        </a:lnTo>
                        <a:lnTo>
                          <a:pt x="41" y="162"/>
                        </a:lnTo>
                        <a:lnTo>
                          <a:pt x="45" y="163"/>
                        </a:lnTo>
                        <a:lnTo>
                          <a:pt x="48" y="165"/>
                        </a:lnTo>
                        <a:lnTo>
                          <a:pt x="50" y="167"/>
                        </a:lnTo>
                        <a:lnTo>
                          <a:pt x="56" y="170"/>
                        </a:lnTo>
                        <a:lnTo>
                          <a:pt x="58" y="171"/>
                        </a:lnTo>
                        <a:lnTo>
                          <a:pt x="63" y="173"/>
                        </a:lnTo>
                        <a:lnTo>
                          <a:pt x="68" y="176"/>
                        </a:lnTo>
                        <a:lnTo>
                          <a:pt x="71" y="176"/>
                        </a:lnTo>
                        <a:lnTo>
                          <a:pt x="76" y="178"/>
                        </a:lnTo>
                        <a:lnTo>
                          <a:pt x="79" y="178"/>
                        </a:lnTo>
                        <a:lnTo>
                          <a:pt x="82" y="180"/>
                        </a:lnTo>
                        <a:lnTo>
                          <a:pt x="96" y="180"/>
                        </a:lnTo>
                        <a:lnTo>
                          <a:pt x="98" y="178"/>
                        </a:lnTo>
                        <a:lnTo>
                          <a:pt x="102" y="178"/>
                        </a:lnTo>
                        <a:lnTo>
                          <a:pt x="103" y="177"/>
                        </a:lnTo>
                        <a:lnTo>
                          <a:pt x="106" y="177"/>
                        </a:lnTo>
                        <a:lnTo>
                          <a:pt x="109" y="174"/>
                        </a:lnTo>
                        <a:lnTo>
                          <a:pt x="110" y="173"/>
                        </a:lnTo>
                        <a:lnTo>
                          <a:pt x="113" y="171"/>
                        </a:lnTo>
                        <a:lnTo>
                          <a:pt x="114" y="170"/>
                        </a:lnTo>
                        <a:lnTo>
                          <a:pt x="115" y="167"/>
                        </a:lnTo>
                        <a:lnTo>
                          <a:pt x="117" y="166"/>
                        </a:lnTo>
                        <a:lnTo>
                          <a:pt x="120" y="165"/>
                        </a:lnTo>
                        <a:lnTo>
                          <a:pt x="121" y="162"/>
                        </a:lnTo>
                        <a:lnTo>
                          <a:pt x="122" y="161"/>
                        </a:lnTo>
                        <a:lnTo>
                          <a:pt x="125" y="155"/>
                        </a:lnTo>
                        <a:lnTo>
                          <a:pt x="128" y="154"/>
                        </a:lnTo>
                        <a:lnTo>
                          <a:pt x="130" y="148"/>
                        </a:lnTo>
                        <a:lnTo>
                          <a:pt x="133" y="143"/>
                        </a:lnTo>
                        <a:lnTo>
                          <a:pt x="136" y="137"/>
                        </a:lnTo>
                        <a:lnTo>
                          <a:pt x="137" y="133"/>
                        </a:lnTo>
                        <a:lnTo>
                          <a:pt x="139" y="131"/>
                        </a:lnTo>
                        <a:lnTo>
                          <a:pt x="140" y="127"/>
                        </a:lnTo>
                        <a:lnTo>
                          <a:pt x="141" y="124"/>
                        </a:lnTo>
                        <a:lnTo>
                          <a:pt x="143" y="120"/>
                        </a:lnTo>
                        <a:lnTo>
                          <a:pt x="144" y="117"/>
                        </a:lnTo>
                        <a:lnTo>
                          <a:pt x="147" y="109"/>
                        </a:lnTo>
                        <a:lnTo>
                          <a:pt x="149" y="101"/>
                        </a:lnTo>
                        <a:lnTo>
                          <a:pt x="152" y="92"/>
                        </a:lnTo>
                        <a:lnTo>
                          <a:pt x="155" y="84"/>
                        </a:lnTo>
                        <a:lnTo>
                          <a:pt x="156" y="80"/>
                        </a:lnTo>
                        <a:lnTo>
                          <a:pt x="158" y="75"/>
                        </a:lnTo>
                        <a:lnTo>
                          <a:pt x="159" y="71"/>
                        </a:lnTo>
                        <a:lnTo>
                          <a:pt x="160" y="65"/>
                        </a:lnTo>
                        <a:lnTo>
                          <a:pt x="162" y="61"/>
                        </a:lnTo>
                        <a:lnTo>
                          <a:pt x="162" y="56"/>
                        </a:lnTo>
                        <a:lnTo>
                          <a:pt x="164" y="45"/>
                        </a:lnTo>
                        <a:lnTo>
                          <a:pt x="167" y="34"/>
                        </a:lnTo>
                        <a:lnTo>
                          <a:pt x="168" y="29"/>
                        </a:lnTo>
                        <a:lnTo>
                          <a:pt x="168" y="26"/>
                        </a:lnTo>
                        <a:lnTo>
                          <a:pt x="122" y="0"/>
                        </a:lnTo>
                        <a:close/>
                      </a:path>
                    </a:pathLst>
                  </a:custGeom>
                  <a:solidFill>
                    <a:srgbClr val="FFFF00"/>
                  </a:solidFill>
                  <a:ln w="0">
                    <a:solidFill>
                      <a:srgbClr val="000000"/>
                    </a:solidFill>
                    <a:round/>
                    <a:headEnd/>
                    <a:tailEnd/>
                  </a:ln>
                </p:spPr>
                <p:txBody>
                  <a:bodyPr/>
                  <a:lstStyle/>
                  <a:p>
                    <a:endParaRPr lang="en-US"/>
                  </a:p>
                </p:txBody>
              </p:sp>
              <p:sp>
                <p:nvSpPr>
                  <p:cNvPr id="18793" name="Freeform 231"/>
                  <p:cNvSpPr>
                    <a:spLocks/>
                  </p:cNvSpPr>
                  <p:nvPr/>
                </p:nvSpPr>
                <p:spPr bwMode="auto">
                  <a:xfrm>
                    <a:off x="852" y="2153"/>
                    <a:ext cx="31" cy="57"/>
                  </a:xfrm>
                  <a:custGeom>
                    <a:avLst/>
                    <a:gdLst>
                      <a:gd name="T0" fmla="*/ 0 w 95"/>
                      <a:gd name="T1" fmla="*/ 0 h 169"/>
                      <a:gd name="T2" fmla="*/ 0 w 95"/>
                      <a:gd name="T3" fmla="*/ 0 h 169"/>
                      <a:gd name="T4" fmla="*/ 0 w 95"/>
                      <a:gd name="T5" fmla="*/ 0 h 169"/>
                      <a:gd name="T6" fmla="*/ 0 w 95"/>
                      <a:gd name="T7" fmla="*/ 0 h 169"/>
                      <a:gd name="T8" fmla="*/ 0 w 95"/>
                      <a:gd name="T9" fmla="*/ 0 h 169"/>
                      <a:gd name="T10" fmla="*/ 0 w 95"/>
                      <a:gd name="T11" fmla="*/ 0 h 169"/>
                      <a:gd name="T12" fmla="*/ 0 w 95"/>
                      <a:gd name="T13" fmla="*/ 0 h 169"/>
                      <a:gd name="T14" fmla="*/ 0 w 95"/>
                      <a:gd name="T15" fmla="*/ 0 h 169"/>
                      <a:gd name="T16" fmla="*/ 0 w 95"/>
                      <a:gd name="T17" fmla="*/ 0 h 169"/>
                      <a:gd name="T18" fmla="*/ 0 w 95"/>
                      <a:gd name="T19" fmla="*/ 0 h 169"/>
                      <a:gd name="T20" fmla="*/ 0 w 95"/>
                      <a:gd name="T21" fmla="*/ 0 h 169"/>
                      <a:gd name="T22" fmla="*/ 0 w 95"/>
                      <a:gd name="T23" fmla="*/ 0 h 169"/>
                      <a:gd name="T24" fmla="*/ 0 w 95"/>
                      <a:gd name="T25" fmla="*/ 0 h 169"/>
                      <a:gd name="T26" fmla="*/ 0 w 95"/>
                      <a:gd name="T27" fmla="*/ 0 h 169"/>
                      <a:gd name="T28" fmla="*/ 0 w 95"/>
                      <a:gd name="T29" fmla="*/ 0 h 169"/>
                      <a:gd name="T30" fmla="*/ 0 w 95"/>
                      <a:gd name="T31" fmla="*/ 0 h 169"/>
                      <a:gd name="T32" fmla="*/ 0 w 95"/>
                      <a:gd name="T33" fmla="*/ 0 h 169"/>
                      <a:gd name="T34" fmla="*/ 0 w 95"/>
                      <a:gd name="T35" fmla="*/ 0 h 169"/>
                      <a:gd name="T36" fmla="*/ 0 w 95"/>
                      <a:gd name="T37" fmla="*/ 0 h 169"/>
                      <a:gd name="T38" fmla="*/ 0 w 95"/>
                      <a:gd name="T39" fmla="*/ 0 h 169"/>
                      <a:gd name="T40" fmla="*/ 0 w 95"/>
                      <a:gd name="T41" fmla="*/ 0 h 169"/>
                      <a:gd name="T42" fmla="*/ 0 w 95"/>
                      <a:gd name="T43" fmla="*/ 0 h 169"/>
                      <a:gd name="T44" fmla="*/ 0 w 95"/>
                      <a:gd name="T45" fmla="*/ 0 h 169"/>
                      <a:gd name="T46" fmla="*/ 0 w 95"/>
                      <a:gd name="T47" fmla="*/ 0 h 169"/>
                      <a:gd name="T48" fmla="*/ 0 w 95"/>
                      <a:gd name="T49" fmla="*/ 0 h 169"/>
                      <a:gd name="T50" fmla="*/ 0 w 95"/>
                      <a:gd name="T51" fmla="*/ 0 h 169"/>
                      <a:gd name="T52" fmla="*/ 0 w 95"/>
                      <a:gd name="T53" fmla="*/ 0 h 169"/>
                      <a:gd name="T54" fmla="*/ 0 w 95"/>
                      <a:gd name="T55" fmla="*/ 0 h 169"/>
                      <a:gd name="T56" fmla="*/ 0 w 95"/>
                      <a:gd name="T57" fmla="*/ 0 h 169"/>
                      <a:gd name="T58" fmla="*/ 0 w 95"/>
                      <a:gd name="T59" fmla="*/ 0 h 169"/>
                      <a:gd name="T60" fmla="*/ 0 w 95"/>
                      <a:gd name="T61" fmla="*/ 0 h 169"/>
                      <a:gd name="T62" fmla="*/ 0 w 95"/>
                      <a:gd name="T63" fmla="*/ 0 h 169"/>
                      <a:gd name="T64" fmla="*/ 0 w 95"/>
                      <a:gd name="T65" fmla="*/ 0 h 169"/>
                      <a:gd name="T66" fmla="*/ 0 w 95"/>
                      <a:gd name="T67" fmla="*/ 0 h 169"/>
                      <a:gd name="T68" fmla="*/ 0 w 95"/>
                      <a:gd name="T69" fmla="*/ 0 h 169"/>
                      <a:gd name="T70" fmla="*/ 0 w 95"/>
                      <a:gd name="T71" fmla="*/ 0 h 169"/>
                      <a:gd name="T72" fmla="*/ 0 w 95"/>
                      <a:gd name="T73" fmla="*/ 0 h 169"/>
                      <a:gd name="T74" fmla="*/ 0 w 95"/>
                      <a:gd name="T75" fmla="*/ 0 h 169"/>
                      <a:gd name="T76" fmla="*/ 0 w 95"/>
                      <a:gd name="T77" fmla="*/ 0 h 169"/>
                      <a:gd name="T78" fmla="*/ 0 w 95"/>
                      <a:gd name="T79" fmla="*/ 0 h 169"/>
                      <a:gd name="T80" fmla="*/ 0 w 95"/>
                      <a:gd name="T81" fmla="*/ 0 h 169"/>
                      <a:gd name="T82" fmla="*/ 0 w 95"/>
                      <a:gd name="T83" fmla="*/ 0 h 169"/>
                      <a:gd name="T84" fmla="*/ 0 w 95"/>
                      <a:gd name="T85" fmla="*/ 0 h 169"/>
                      <a:gd name="T86" fmla="*/ 0 w 95"/>
                      <a:gd name="T87" fmla="*/ 0 h 1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
                      <a:gd name="T133" fmla="*/ 0 h 169"/>
                      <a:gd name="T134" fmla="*/ 95 w 95"/>
                      <a:gd name="T135" fmla="*/ 169 h 1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 h="169">
                        <a:moveTo>
                          <a:pt x="88" y="9"/>
                        </a:moveTo>
                        <a:lnTo>
                          <a:pt x="89" y="15"/>
                        </a:lnTo>
                        <a:lnTo>
                          <a:pt x="89" y="24"/>
                        </a:lnTo>
                        <a:lnTo>
                          <a:pt x="91" y="28"/>
                        </a:lnTo>
                        <a:lnTo>
                          <a:pt x="91" y="32"/>
                        </a:lnTo>
                        <a:lnTo>
                          <a:pt x="92" y="38"/>
                        </a:lnTo>
                        <a:lnTo>
                          <a:pt x="92" y="46"/>
                        </a:lnTo>
                        <a:lnTo>
                          <a:pt x="93" y="50"/>
                        </a:lnTo>
                        <a:lnTo>
                          <a:pt x="93" y="62"/>
                        </a:lnTo>
                        <a:lnTo>
                          <a:pt x="95" y="67"/>
                        </a:lnTo>
                        <a:lnTo>
                          <a:pt x="95" y="114"/>
                        </a:lnTo>
                        <a:lnTo>
                          <a:pt x="93" y="117"/>
                        </a:lnTo>
                        <a:lnTo>
                          <a:pt x="93" y="125"/>
                        </a:lnTo>
                        <a:lnTo>
                          <a:pt x="92" y="128"/>
                        </a:lnTo>
                        <a:lnTo>
                          <a:pt x="92" y="133"/>
                        </a:lnTo>
                        <a:lnTo>
                          <a:pt x="91" y="135"/>
                        </a:lnTo>
                        <a:lnTo>
                          <a:pt x="91" y="137"/>
                        </a:lnTo>
                        <a:lnTo>
                          <a:pt x="89" y="139"/>
                        </a:lnTo>
                        <a:lnTo>
                          <a:pt x="89" y="144"/>
                        </a:lnTo>
                        <a:lnTo>
                          <a:pt x="87" y="147"/>
                        </a:lnTo>
                        <a:lnTo>
                          <a:pt x="87" y="150"/>
                        </a:lnTo>
                        <a:lnTo>
                          <a:pt x="85" y="151"/>
                        </a:lnTo>
                        <a:lnTo>
                          <a:pt x="85" y="152"/>
                        </a:lnTo>
                        <a:lnTo>
                          <a:pt x="82" y="155"/>
                        </a:lnTo>
                        <a:lnTo>
                          <a:pt x="82" y="156"/>
                        </a:lnTo>
                        <a:lnTo>
                          <a:pt x="81" y="158"/>
                        </a:lnTo>
                        <a:lnTo>
                          <a:pt x="80" y="158"/>
                        </a:lnTo>
                        <a:lnTo>
                          <a:pt x="77" y="160"/>
                        </a:lnTo>
                        <a:lnTo>
                          <a:pt x="74" y="163"/>
                        </a:lnTo>
                        <a:lnTo>
                          <a:pt x="72" y="163"/>
                        </a:lnTo>
                        <a:lnTo>
                          <a:pt x="70" y="164"/>
                        </a:lnTo>
                        <a:lnTo>
                          <a:pt x="69" y="164"/>
                        </a:lnTo>
                        <a:lnTo>
                          <a:pt x="66" y="166"/>
                        </a:lnTo>
                        <a:lnTo>
                          <a:pt x="65" y="166"/>
                        </a:lnTo>
                        <a:lnTo>
                          <a:pt x="62" y="167"/>
                        </a:lnTo>
                        <a:lnTo>
                          <a:pt x="54" y="167"/>
                        </a:lnTo>
                        <a:lnTo>
                          <a:pt x="51" y="169"/>
                        </a:lnTo>
                        <a:lnTo>
                          <a:pt x="46" y="169"/>
                        </a:lnTo>
                        <a:lnTo>
                          <a:pt x="44" y="167"/>
                        </a:lnTo>
                        <a:lnTo>
                          <a:pt x="35" y="167"/>
                        </a:lnTo>
                        <a:lnTo>
                          <a:pt x="32" y="166"/>
                        </a:lnTo>
                        <a:lnTo>
                          <a:pt x="30" y="166"/>
                        </a:lnTo>
                        <a:lnTo>
                          <a:pt x="28" y="164"/>
                        </a:lnTo>
                        <a:lnTo>
                          <a:pt x="25" y="164"/>
                        </a:lnTo>
                        <a:lnTo>
                          <a:pt x="23" y="163"/>
                        </a:lnTo>
                        <a:lnTo>
                          <a:pt x="21" y="163"/>
                        </a:lnTo>
                        <a:lnTo>
                          <a:pt x="19" y="162"/>
                        </a:lnTo>
                        <a:lnTo>
                          <a:pt x="17" y="162"/>
                        </a:lnTo>
                        <a:lnTo>
                          <a:pt x="15" y="160"/>
                        </a:lnTo>
                        <a:lnTo>
                          <a:pt x="12" y="158"/>
                        </a:lnTo>
                        <a:lnTo>
                          <a:pt x="9" y="158"/>
                        </a:lnTo>
                        <a:lnTo>
                          <a:pt x="6" y="155"/>
                        </a:lnTo>
                        <a:lnTo>
                          <a:pt x="4" y="152"/>
                        </a:lnTo>
                        <a:lnTo>
                          <a:pt x="2" y="151"/>
                        </a:lnTo>
                        <a:lnTo>
                          <a:pt x="2" y="150"/>
                        </a:lnTo>
                        <a:lnTo>
                          <a:pt x="0" y="147"/>
                        </a:lnTo>
                        <a:lnTo>
                          <a:pt x="0" y="125"/>
                        </a:lnTo>
                        <a:lnTo>
                          <a:pt x="1" y="122"/>
                        </a:lnTo>
                        <a:lnTo>
                          <a:pt x="1" y="118"/>
                        </a:lnTo>
                        <a:lnTo>
                          <a:pt x="2" y="116"/>
                        </a:lnTo>
                        <a:lnTo>
                          <a:pt x="2" y="113"/>
                        </a:lnTo>
                        <a:lnTo>
                          <a:pt x="4" y="111"/>
                        </a:lnTo>
                        <a:lnTo>
                          <a:pt x="4" y="109"/>
                        </a:lnTo>
                        <a:lnTo>
                          <a:pt x="6" y="103"/>
                        </a:lnTo>
                        <a:lnTo>
                          <a:pt x="6" y="101"/>
                        </a:lnTo>
                        <a:lnTo>
                          <a:pt x="8" y="98"/>
                        </a:lnTo>
                        <a:lnTo>
                          <a:pt x="9" y="94"/>
                        </a:lnTo>
                        <a:lnTo>
                          <a:pt x="12" y="88"/>
                        </a:lnTo>
                        <a:lnTo>
                          <a:pt x="13" y="86"/>
                        </a:lnTo>
                        <a:lnTo>
                          <a:pt x="15" y="81"/>
                        </a:lnTo>
                        <a:lnTo>
                          <a:pt x="17" y="76"/>
                        </a:lnTo>
                        <a:lnTo>
                          <a:pt x="19" y="72"/>
                        </a:lnTo>
                        <a:lnTo>
                          <a:pt x="20" y="69"/>
                        </a:lnTo>
                        <a:lnTo>
                          <a:pt x="21" y="65"/>
                        </a:lnTo>
                        <a:lnTo>
                          <a:pt x="24" y="62"/>
                        </a:lnTo>
                        <a:lnTo>
                          <a:pt x="27" y="54"/>
                        </a:lnTo>
                        <a:lnTo>
                          <a:pt x="30" y="52"/>
                        </a:lnTo>
                        <a:lnTo>
                          <a:pt x="31" y="47"/>
                        </a:lnTo>
                        <a:lnTo>
                          <a:pt x="34" y="43"/>
                        </a:lnTo>
                        <a:lnTo>
                          <a:pt x="35" y="39"/>
                        </a:lnTo>
                        <a:lnTo>
                          <a:pt x="40" y="31"/>
                        </a:lnTo>
                        <a:lnTo>
                          <a:pt x="42" y="28"/>
                        </a:lnTo>
                        <a:lnTo>
                          <a:pt x="44" y="23"/>
                        </a:lnTo>
                        <a:lnTo>
                          <a:pt x="50" y="15"/>
                        </a:lnTo>
                        <a:lnTo>
                          <a:pt x="55" y="7"/>
                        </a:lnTo>
                        <a:lnTo>
                          <a:pt x="58" y="3"/>
                        </a:lnTo>
                        <a:lnTo>
                          <a:pt x="59" y="0"/>
                        </a:lnTo>
                        <a:lnTo>
                          <a:pt x="88" y="9"/>
                        </a:lnTo>
                        <a:close/>
                      </a:path>
                    </a:pathLst>
                  </a:custGeom>
                  <a:solidFill>
                    <a:srgbClr val="FFFF00"/>
                  </a:solidFill>
                  <a:ln w="0">
                    <a:solidFill>
                      <a:srgbClr val="000000"/>
                    </a:solidFill>
                    <a:round/>
                    <a:headEnd/>
                    <a:tailEnd/>
                  </a:ln>
                </p:spPr>
                <p:txBody>
                  <a:bodyPr/>
                  <a:lstStyle/>
                  <a:p>
                    <a:endParaRPr lang="en-US"/>
                  </a:p>
                </p:txBody>
              </p:sp>
              <p:sp>
                <p:nvSpPr>
                  <p:cNvPr id="18794" name="Freeform 232"/>
                  <p:cNvSpPr>
                    <a:spLocks/>
                  </p:cNvSpPr>
                  <p:nvPr/>
                </p:nvSpPr>
                <p:spPr bwMode="auto">
                  <a:xfrm>
                    <a:off x="239" y="2896"/>
                    <a:ext cx="41" cy="62"/>
                  </a:xfrm>
                  <a:custGeom>
                    <a:avLst/>
                    <a:gdLst>
                      <a:gd name="T0" fmla="*/ 0 w 122"/>
                      <a:gd name="T1" fmla="*/ 0 h 185"/>
                      <a:gd name="T2" fmla="*/ 0 w 122"/>
                      <a:gd name="T3" fmla="*/ 0 h 185"/>
                      <a:gd name="T4" fmla="*/ 0 w 122"/>
                      <a:gd name="T5" fmla="*/ 0 h 185"/>
                      <a:gd name="T6" fmla="*/ 0 w 122"/>
                      <a:gd name="T7" fmla="*/ 0 h 185"/>
                      <a:gd name="T8" fmla="*/ 0 w 122"/>
                      <a:gd name="T9" fmla="*/ 0 h 185"/>
                      <a:gd name="T10" fmla="*/ 0 w 122"/>
                      <a:gd name="T11" fmla="*/ 0 h 185"/>
                      <a:gd name="T12" fmla="*/ 0 w 122"/>
                      <a:gd name="T13" fmla="*/ 0 h 185"/>
                      <a:gd name="T14" fmla="*/ 0 w 122"/>
                      <a:gd name="T15" fmla="*/ 0 h 185"/>
                      <a:gd name="T16" fmla="*/ 0 w 122"/>
                      <a:gd name="T17" fmla="*/ 0 h 185"/>
                      <a:gd name="T18" fmla="*/ 0 w 122"/>
                      <a:gd name="T19" fmla="*/ 0 h 185"/>
                      <a:gd name="T20" fmla="*/ 0 w 122"/>
                      <a:gd name="T21" fmla="*/ 0 h 185"/>
                      <a:gd name="T22" fmla="*/ 0 w 122"/>
                      <a:gd name="T23" fmla="*/ 0 h 185"/>
                      <a:gd name="T24" fmla="*/ 0 w 122"/>
                      <a:gd name="T25" fmla="*/ 0 h 185"/>
                      <a:gd name="T26" fmla="*/ 0 w 122"/>
                      <a:gd name="T27" fmla="*/ 0 h 185"/>
                      <a:gd name="T28" fmla="*/ 0 w 122"/>
                      <a:gd name="T29" fmla="*/ 0 h 185"/>
                      <a:gd name="T30" fmla="*/ 0 w 122"/>
                      <a:gd name="T31" fmla="*/ 0 h 185"/>
                      <a:gd name="T32" fmla="*/ 0 w 122"/>
                      <a:gd name="T33" fmla="*/ 0 h 185"/>
                      <a:gd name="T34" fmla="*/ 0 w 122"/>
                      <a:gd name="T35" fmla="*/ 0 h 185"/>
                      <a:gd name="T36" fmla="*/ 0 w 122"/>
                      <a:gd name="T37" fmla="*/ 0 h 185"/>
                      <a:gd name="T38" fmla="*/ 0 w 122"/>
                      <a:gd name="T39" fmla="*/ 0 h 185"/>
                      <a:gd name="T40" fmla="*/ 0 w 122"/>
                      <a:gd name="T41" fmla="*/ 0 h 185"/>
                      <a:gd name="T42" fmla="*/ 0 w 122"/>
                      <a:gd name="T43" fmla="*/ 0 h 185"/>
                      <a:gd name="T44" fmla="*/ 0 w 122"/>
                      <a:gd name="T45" fmla="*/ 0 h 185"/>
                      <a:gd name="T46" fmla="*/ 0 w 122"/>
                      <a:gd name="T47" fmla="*/ 0 h 185"/>
                      <a:gd name="T48" fmla="*/ 0 w 122"/>
                      <a:gd name="T49" fmla="*/ 0 h 185"/>
                      <a:gd name="T50" fmla="*/ 0 w 122"/>
                      <a:gd name="T51" fmla="*/ 0 h 185"/>
                      <a:gd name="T52" fmla="*/ 0 w 122"/>
                      <a:gd name="T53" fmla="*/ 0 h 185"/>
                      <a:gd name="T54" fmla="*/ 0 w 122"/>
                      <a:gd name="T55" fmla="*/ 0 h 185"/>
                      <a:gd name="T56" fmla="*/ 0 w 122"/>
                      <a:gd name="T57" fmla="*/ 0 h 185"/>
                      <a:gd name="T58" fmla="*/ 0 w 122"/>
                      <a:gd name="T59" fmla="*/ 0 h 185"/>
                      <a:gd name="T60" fmla="*/ 0 w 122"/>
                      <a:gd name="T61" fmla="*/ 0 h 185"/>
                      <a:gd name="T62" fmla="*/ 0 w 122"/>
                      <a:gd name="T63" fmla="*/ 0 h 185"/>
                      <a:gd name="T64" fmla="*/ 0 w 122"/>
                      <a:gd name="T65" fmla="*/ 0 h 185"/>
                      <a:gd name="T66" fmla="*/ 0 w 122"/>
                      <a:gd name="T67" fmla="*/ 0 h 185"/>
                      <a:gd name="T68" fmla="*/ 0 w 122"/>
                      <a:gd name="T69" fmla="*/ 0 h 185"/>
                      <a:gd name="T70" fmla="*/ 0 w 122"/>
                      <a:gd name="T71" fmla="*/ 0 h 185"/>
                      <a:gd name="T72" fmla="*/ 0 w 122"/>
                      <a:gd name="T73" fmla="*/ 0 h 185"/>
                      <a:gd name="T74" fmla="*/ 0 w 122"/>
                      <a:gd name="T75" fmla="*/ 0 h 185"/>
                      <a:gd name="T76" fmla="*/ 0 w 122"/>
                      <a:gd name="T77" fmla="*/ 0 h 185"/>
                      <a:gd name="T78" fmla="*/ 0 w 122"/>
                      <a:gd name="T79" fmla="*/ 0 h 185"/>
                      <a:gd name="T80" fmla="*/ 0 w 122"/>
                      <a:gd name="T81" fmla="*/ 0 h 185"/>
                      <a:gd name="T82" fmla="*/ 0 w 122"/>
                      <a:gd name="T83" fmla="*/ 0 h 185"/>
                      <a:gd name="T84" fmla="*/ 0 w 122"/>
                      <a:gd name="T85" fmla="*/ 0 h 185"/>
                      <a:gd name="T86" fmla="*/ 0 w 122"/>
                      <a:gd name="T87" fmla="*/ 0 h 185"/>
                      <a:gd name="T88" fmla="*/ 0 w 122"/>
                      <a:gd name="T89" fmla="*/ 0 h 185"/>
                      <a:gd name="T90" fmla="*/ 0 w 122"/>
                      <a:gd name="T91" fmla="*/ 0 h 185"/>
                      <a:gd name="T92" fmla="*/ 0 w 122"/>
                      <a:gd name="T93" fmla="*/ 0 h 185"/>
                      <a:gd name="T94" fmla="*/ 0 w 122"/>
                      <a:gd name="T95" fmla="*/ 0 h 185"/>
                      <a:gd name="T96" fmla="*/ 0 w 122"/>
                      <a:gd name="T97" fmla="*/ 0 h 185"/>
                      <a:gd name="T98" fmla="*/ 0 w 122"/>
                      <a:gd name="T99" fmla="*/ 0 h 1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2"/>
                      <a:gd name="T151" fmla="*/ 0 h 185"/>
                      <a:gd name="T152" fmla="*/ 122 w 122"/>
                      <a:gd name="T153" fmla="*/ 185 h 1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2" h="185">
                        <a:moveTo>
                          <a:pt x="20" y="0"/>
                        </a:moveTo>
                        <a:lnTo>
                          <a:pt x="18" y="2"/>
                        </a:lnTo>
                        <a:lnTo>
                          <a:pt x="16" y="4"/>
                        </a:lnTo>
                        <a:lnTo>
                          <a:pt x="15" y="4"/>
                        </a:lnTo>
                        <a:lnTo>
                          <a:pt x="14" y="5"/>
                        </a:lnTo>
                        <a:lnTo>
                          <a:pt x="14" y="6"/>
                        </a:lnTo>
                        <a:lnTo>
                          <a:pt x="11" y="9"/>
                        </a:lnTo>
                        <a:lnTo>
                          <a:pt x="10" y="10"/>
                        </a:lnTo>
                        <a:lnTo>
                          <a:pt x="10" y="12"/>
                        </a:lnTo>
                        <a:lnTo>
                          <a:pt x="7" y="14"/>
                        </a:lnTo>
                        <a:lnTo>
                          <a:pt x="7" y="16"/>
                        </a:lnTo>
                        <a:lnTo>
                          <a:pt x="6" y="17"/>
                        </a:lnTo>
                        <a:lnTo>
                          <a:pt x="6" y="19"/>
                        </a:lnTo>
                        <a:lnTo>
                          <a:pt x="4" y="20"/>
                        </a:lnTo>
                        <a:lnTo>
                          <a:pt x="4" y="21"/>
                        </a:lnTo>
                        <a:lnTo>
                          <a:pt x="3" y="23"/>
                        </a:lnTo>
                        <a:lnTo>
                          <a:pt x="3" y="25"/>
                        </a:lnTo>
                        <a:lnTo>
                          <a:pt x="1" y="27"/>
                        </a:lnTo>
                        <a:lnTo>
                          <a:pt x="1" y="29"/>
                        </a:lnTo>
                        <a:lnTo>
                          <a:pt x="0" y="32"/>
                        </a:lnTo>
                        <a:lnTo>
                          <a:pt x="0" y="57"/>
                        </a:lnTo>
                        <a:lnTo>
                          <a:pt x="1" y="59"/>
                        </a:lnTo>
                        <a:lnTo>
                          <a:pt x="1" y="63"/>
                        </a:lnTo>
                        <a:lnTo>
                          <a:pt x="3" y="65"/>
                        </a:lnTo>
                        <a:lnTo>
                          <a:pt x="3" y="69"/>
                        </a:lnTo>
                        <a:lnTo>
                          <a:pt x="4" y="70"/>
                        </a:lnTo>
                        <a:lnTo>
                          <a:pt x="4" y="73"/>
                        </a:lnTo>
                        <a:lnTo>
                          <a:pt x="6" y="76"/>
                        </a:lnTo>
                        <a:lnTo>
                          <a:pt x="6" y="77"/>
                        </a:lnTo>
                        <a:lnTo>
                          <a:pt x="8" y="83"/>
                        </a:lnTo>
                        <a:lnTo>
                          <a:pt x="8" y="85"/>
                        </a:lnTo>
                        <a:lnTo>
                          <a:pt x="11" y="91"/>
                        </a:lnTo>
                        <a:lnTo>
                          <a:pt x="14" y="96"/>
                        </a:lnTo>
                        <a:lnTo>
                          <a:pt x="15" y="99"/>
                        </a:lnTo>
                        <a:lnTo>
                          <a:pt x="16" y="103"/>
                        </a:lnTo>
                        <a:lnTo>
                          <a:pt x="19" y="106"/>
                        </a:lnTo>
                        <a:lnTo>
                          <a:pt x="22" y="111"/>
                        </a:lnTo>
                        <a:lnTo>
                          <a:pt x="23" y="115"/>
                        </a:lnTo>
                        <a:lnTo>
                          <a:pt x="26" y="118"/>
                        </a:lnTo>
                        <a:lnTo>
                          <a:pt x="27" y="121"/>
                        </a:lnTo>
                        <a:lnTo>
                          <a:pt x="29" y="125"/>
                        </a:lnTo>
                        <a:lnTo>
                          <a:pt x="31" y="127"/>
                        </a:lnTo>
                        <a:lnTo>
                          <a:pt x="33" y="130"/>
                        </a:lnTo>
                        <a:lnTo>
                          <a:pt x="34" y="134"/>
                        </a:lnTo>
                        <a:lnTo>
                          <a:pt x="37" y="137"/>
                        </a:lnTo>
                        <a:lnTo>
                          <a:pt x="38" y="140"/>
                        </a:lnTo>
                        <a:lnTo>
                          <a:pt x="41" y="144"/>
                        </a:lnTo>
                        <a:lnTo>
                          <a:pt x="42" y="146"/>
                        </a:lnTo>
                        <a:lnTo>
                          <a:pt x="45" y="149"/>
                        </a:lnTo>
                        <a:lnTo>
                          <a:pt x="48" y="155"/>
                        </a:lnTo>
                        <a:lnTo>
                          <a:pt x="50" y="157"/>
                        </a:lnTo>
                        <a:lnTo>
                          <a:pt x="52" y="160"/>
                        </a:lnTo>
                        <a:lnTo>
                          <a:pt x="54" y="163"/>
                        </a:lnTo>
                        <a:lnTo>
                          <a:pt x="56" y="166"/>
                        </a:lnTo>
                        <a:lnTo>
                          <a:pt x="58" y="167"/>
                        </a:lnTo>
                        <a:lnTo>
                          <a:pt x="60" y="170"/>
                        </a:lnTo>
                        <a:lnTo>
                          <a:pt x="61" y="171"/>
                        </a:lnTo>
                        <a:lnTo>
                          <a:pt x="64" y="174"/>
                        </a:lnTo>
                        <a:lnTo>
                          <a:pt x="67" y="176"/>
                        </a:lnTo>
                        <a:lnTo>
                          <a:pt x="68" y="179"/>
                        </a:lnTo>
                        <a:lnTo>
                          <a:pt x="71" y="179"/>
                        </a:lnTo>
                        <a:lnTo>
                          <a:pt x="73" y="182"/>
                        </a:lnTo>
                        <a:lnTo>
                          <a:pt x="75" y="183"/>
                        </a:lnTo>
                        <a:lnTo>
                          <a:pt x="77" y="183"/>
                        </a:lnTo>
                        <a:lnTo>
                          <a:pt x="79" y="185"/>
                        </a:lnTo>
                        <a:lnTo>
                          <a:pt x="86" y="185"/>
                        </a:lnTo>
                        <a:lnTo>
                          <a:pt x="87" y="183"/>
                        </a:lnTo>
                        <a:lnTo>
                          <a:pt x="88" y="183"/>
                        </a:lnTo>
                        <a:lnTo>
                          <a:pt x="90" y="182"/>
                        </a:lnTo>
                        <a:lnTo>
                          <a:pt x="91" y="182"/>
                        </a:lnTo>
                        <a:lnTo>
                          <a:pt x="94" y="179"/>
                        </a:lnTo>
                        <a:lnTo>
                          <a:pt x="96" y="176"/>
                        </a:lnTo>
                        <a:lnTo>
                          <a:pt x="98" y="175"/>
                        </a:lnTo>
                        <a:lnTo>
                          <a:pt x="98" y="174"/>
                        </a:lnTo>
                        <a:lnTo>
                          <a:pt x="101" y="171"/>
                        </a:lnTo>
                        <a:lnTo>
                          <a:pt x="102" y="170"/>
                        </a:lnTo>
                        <a:lnTo>
                          <a:pt x="102" y="167"/>
                        </a:lnTo>
                        <a:lnTo>
                          <a:pt x="105" y="164"/>
                        </a:lnTo>
                        <a:lnTo>
                          <a:pt x="105" y="161"/>
                        </a:lnTo>
                        <a:lnTo>
                          <a:pt x="106" y="159"/>
                        </a:lnTo>
                        <a:lnTo>
                          <a:pt x="107" y="157"/>
                        </a:lnTo>
                        <a:lnTo>
                          <a:pt x="107" y="155"/>
                        </a:lnTo>
                        <a:lnTo>
                          <a:pt x="110" y="149"/>
                        </a:lnTo>
                        <a:lnTo>
                          <a:pt x="110" y="146"/>
                        </a:lnTo>
                        <a:lnTo>
                          <a:pt x="111" y="144"/>
                        </a:lnTo>
                        <a:lnTo>
                          <a:pt x="111" y="141"/>
                        </a:lnTo>
                        <a:lnTo>
                          <a:pt x="114" y="136"/>
                        </a:lnTo>
                        <a:lnTo>
                          <a:pt x="114" y="133"/>
                        </a:lnTo>
                        <a:lnTo>
                          <a:pt x="115" y="129"/>
                        </a:lnTo>
                        <a:lnTo>
                          <a:pt x="115" y="126"/>
                        </a:lnTo>
                        <a:lnTo>
                          <a:pt x="117" y="122"/>
                        </a:lnTo>
                        <a:lnTo>
                          <a:pt x="117" y="119"/>
                        </a:lnTo>
                        <a:lnTo>
                          <a:pt x="118" y="115"/>
                        </a:lnTo>
                        <a:lnTo>
                          <a:pt x="118" y="111"/>
                        </a:lnTo>
                        <a:lnTo>
                          <a:pt x="120" y="108"/>
                        </a:lnTo>
                        <a:lnTo>
                          <a:pt x="120" y="104"/>
                        </a:lnTo>
                        <a:lnTo>
                          <a:pt x="121" y="100"/>
                        </a:lnTo>
                        <a:lnTo>
                          <a:pt x="121" y="96"/>
                        </a:lnTo>
                        <a:lnTo>
                          <a:pt x="122" y="92"/>
                        </a:lnTo>
                        <a:lnTo>
                          <a:pt x="122" y="89"/>
                        </a:lnTo>
                        <a:lnTo>
                          <a:pt x="20" y="0"/>
                        </a:lnTo>
                        <a:close/>
                      </a:path>
                    </a:pathLst>
                  </a:custGeom>
                  <a:solidFill>
                    <a:srgbClr val="FFFF00"/>
                  </a:solidFill>
                  <a:ln w="0">
                    <a:solidFill>
                      <a:srgbClr val="000000"/>
                    </a:solidFill>
                    <a:round/>
                    <a:headEnd/>
                    <a:tailEnd/>
                  </a:ln>
                </p:spPr>
                <p:txBody>
                  <a:bodyPr/>
                  <a:lstStyle/>
                  <a:p>
                    <a:endParaRPr lang="en-US"/>
                  </a:p>
                </p:txBody>
              </p:sp>
              <p:sp>
                <p:nvSpPr>
                  <p:cNvPr id="18795" name="Freeform 233"/>
                  <p:cNvSpPr>
                    <a:spLocks/>
                  </p:cNvSpPr>
                  <p:nvPr/>
                </p:nvSpPr>
                <p:spPr bwMode="auto">
                  <a:xfrm>
                    <a:off x="239" y="2795"/>
                    <a:ext cx="61" cy="100"/>
                  </a:xfrm>
                  <a:custGeom>
                    <a:avLst/>
                    <a:gdLst>
                      <a:gd name="T0" fmla="*/ 0 w 183"/>
                      <a:gd name="T1" fmla="*/ 0 h 300"/>
                      <a:gd name="T2" fmla="*/ 0 w 183"/>
                      <a:gd name="T3" fmla="*/ 0 h 300"/>
                      <a:gd name="T4" fmla="*/ 0 w 183"/>
                      <a:gd name="T5" fmla="*/ 0 h 300"/>
                      <a:gd name="T6" fmla="*/ 0 w 183"/>
                      <a:gd name="T7" fmla="*/ 0 h 300"/>
                      <a:gd name="T8" fmla="*/ 0 w 183"/>
                      <a:gd name="T9" fmla="*/ 0 h 300"/>
                      <a:gd name="T10" fmla="*/ 0 w 183"/>
                      <a:gd name="T11" fmla="*/ 0 h 300"/>
                      <a:gd name="T12" fmla="*/ 0 w 183"/>
                      <a:gd name="T13" fmla="*/ 0 h 300"/>
                      <a:gd name="T14" fmla="*/ 0 w 183"/>
                      <a:gd name="T15" fmla="*/ 0 h 300"/>
                      <a:gd name="T16" fmla="*/ 0 w 183"/>
                      <a:gd name="T17" fmla="*/ 0 h 300"/>
                      <a:gd name="T18" fmla="*/ 0 w 183"/>
                      <a:gd name="T19" fmla="*/ 0 h 300"/>
                      <a:gd name="T20" fmla="*/ 0 w 183"/>
                      <a:gd name="T21" fmla="*/ 0 h 300"/>
                      <a:gd name="T22" fmla="*/ 0 w 183"/>
                      <a:gd name="T23" fmla="*/ 0 h 300"/>
                      <a:gd name="T24" fmla="*/ 0 w 183"/>
                      <a:gd name="T25" fmla="*/ 0 h 300"/>
                      <a:gd name="T26" fmla="*/ 0 w 183"/>
                      <a:gd name="T27" fmla="*/ 0 h 300"/>
                      <a:gd name="T28" fmla="*/ 0 w 183"/>
                      <a:gd name="T29" fmla="*/ 0 h 300"/>
                      <a:gd name="T30" fmla="*/ 0 w 183"/>
                      <a:gd name="T31" fmla="*/ 0 h 300"/>
                      <a:gd name="T32" fmla="*/ 0 w 183"/>
                      <a:gd name="T33" fmla="*/ 0 h 300"/>
                      <a:gd name="T34" fmla="*/ 0 w 183"/>
                      <a:gd name="T35" fmla="*/ 0 h 300"/>
                      <a:gd name="T36" fmla="*/ 0 w 183"/>
                      <a:gd name="T37" fmla="*/ 0 h 300"/>
                      <a:gd name="T38" fmla="*/ 0 w 183"/>
                      <a:gd name="T39" fmla="*/ 0 h 300"/>
                      <a:gd name="T40" fmla="*/ 0 w 183"/>
                      <a:gd name="T41" fmla="*/ 0 h 300"/>
                      <a:gd name="T42" fmla="*/ 0 w 183"/>
                      <a:gd name="T43" fmla="*/ 0 h 300"/>
                      <a:gd name="T44" fmla="*/ 0 w 183"/>
                      <a:gd name="T45" fmla="*/ 0 h 300"/>
                      <a:gd name="T46" fmla="*/ 0 w 183"/>
                      <a:gd name="T47" fmla="*/ 0 h 300"/>
                      <a:gd name="T48" fmla="*/ 0 w 183"/>
                      <a:gd name="T49" fmla="*/ 0 h 300"/>
                      <a:gd name="T50" fmla="*/ 0 w 183"/>
                      <a:gd name="T51" fmla="*/ 0 h 300"/>
                      <a:gd name="T52" fmla="*/ 0 w 183"/>
                      <a:gd name="T53" fmla="*/ 0 h 300"/>
                      <a:gd name="T54" fmla="*/ 0 w 183"/>
                      <a:gd name="T55" fmla="*/ 0 h 300"/>
                      <a:gd name="T56" fmla="*/ 0 w 183"/>
                      <a:gd name="T57" fmla="*/ 0 h 300"/>
                      <a:gd name="T58" fmla="*/ 0 w 183"/>
                      <a:gd name="T59" fmla="*/ 0 h 300"/>
                      <a:gd name="T60" fmla="*/ 0 w 183"/>
                      <a:gd name="T61" fmla="*/ 0 h 300"/>
                      <a:gd name="T62" fmla="*/ 0 w 183"/>
                      <a:gd name="T63" fmla="*/ 0 h 300"/>
                      <a:gd name="T64" fmla="*/ 0 w 183"/>
                      <a:gd name="T65" fmla="*/ 0 h 300"/>
                      <a:gd name="T66" fmla="*/ 0 w 183"/>
                      <a:gd name="T67" fmla="*/ 0 h 300"/>
                      <a:gd name="T68" fmla="*/ 0 w 183"/>
                      <a:gd name="T69" fmla="*/ 0 h 300"/>
                      <a:gd name="T70" fmla="*/ 0 w 183"/>
                      <a:gd name="T71" fmla="*/ 0 h 300"/>
                      <a:gd name="T72" fmla="*/ 0 w 183"/>
                      <a:gd name="T73" fmla="*/ 0 h 300"/>
                      <a:gd name="T74" fmla="*/ 0 w 183"/>
                      <a:gd name="T75" fmla="*/ 0 h 300"/>
                      <a:gd name="T76" fmla="*/ 0 w 183"/>
                      <a:gd name="T77" fmla="*/ 0 h 300"/>
                      <a:gd name="T78" fmla="*/ 0 w 183"/>
                      <a:gd name="T79" fmla="*/ 0 h 300"/>
                      <a:gd name="T80" fmla="*/ 0 w 183"/>
                      <a:gd name="T81" fmla="*/ 0 h 300"/>
                      <a:gd name="T82" fmla="*/ 0 w 183"/>
                      <a:gd name="T83" fmla="*/ 0 h 300"/>
                      <a:gd name="T84" fmla="*/ 0 w 183"/>
                      <a:gd name="T85" fmla="*/ 0 h 300"/>
                      <a:gd name="T86" fmla="*/ 0 w 183"/>
                      <a:gd name="T87" fmla="*/ 0 h 300"/>
                      <a:gd name="T88" fmla="*/ 0 w 183"/>
                      <a:gd name="T89" fmla="*/ 0 h 300"/>
                      <a:gd name="T90" fmla="*/ 0 w 183"/>
                      <a:gd name="T91" fmla="*/ 0 h 300"/>
                      <a:gd name="T92" fmla="*/ 0 w 183"/>
                      <a:gd name="T93" fmla="*/ 0 h 300"/>
                      <a:gd name="T94" fmla="*/ 0 w 183"/>
                      <a:gd name="T95" fmla="*/ 0 h 300"/>
                      <a:gd name="T96" fmla="*/ 0 w 183"/>
                      <a:gd name="T97" fmla="*/ 0 h 300"/>
                      <a:gd name="T98" fmla="*/ 0 w 183"/>
                      <a:gd name="T99" fmla="*/ 0 h 300"/>
                      <a:gd name="T100" fmla="*/ 0 w 183"/>
                      <a:gd name="T101" fmla="*/ 0 h 300"/>
                      <a:gd name="T102" fmla="*/ 0 w 183"/>
                      <a:gd name="T103" fmla="*/ 0 h 3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3"/>
                      <a:gd name="T157" fmla="*/ 0 h 300"/>
                      <a:gd name="T158" fmla="*/ 183 w 183"/>
                      <a:gd name="T159" fmla="*/ 300 h 3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3" h="300">
                        <a:moveTo>
                          <a:pt x="52" y="0"/>
                        </a:moveTo>
                        <a:lnTo>
                          <a:pt x="49" y="6"/>
                        </a:lnTo>
                        <a:lnTo>
                          <a:pt x="44" y="14"/>
                        </a:lnTo>
                        <a:lnTo>
                          <a:pt x="41" y="19"/>
                        </a:lnTo>
                        <a:lnTo>
                          <a:pt x="38" y="24"/>
                        </a:lnTo>
                        <a:lnTo>
                          <a:pt x="37" y="29"/>
                        </a:lnTo>
                        <a:lnTo>
                          <a:pt x="31" y="37"/>
                        </a:lnTo>
                        <a:lnTo>
                          <a:pt x="30" y="43"/>
                        </a:lnTo>
                        <a:lnTo>
                          <a:pt x="27" y="47"/>
                        </a:lnTo>
                        <a:lnTo>
                          <a:pt x="26" y="51"/>
                        </a:lnTo>
                        <a:lnTo>
                          <a:pt x="23" y="55"/>
                        </a:lnTo>
                        <a:lnTo>
                          <a:pt x="22" y="60"/>
                        </a:lnTo>
                        <a:lnTo>
                          <a:pt x="20" y="64"/>
                        </a:lnTo>
                        <a:lnTo>
                          <a:pt x="18" y="68"/>
                        </a:lnTo>
                        <a:lnTo>
                          <a:pt x="15" y="77"/>
                        </a:lnTo>
                        <a:lnTo>
                          <a:pt x="12" y="85"/>
                        </a:lnTo>
                        <a:lnTo>
                          <a:pt x="10" y="93"/>
                        </a:lnTo>
                        <a:lnTo>
                          <a:pt x="7" y="101"/>
                        </a:lnTo>
                        <a:lnTo>
                          <a:pt x="7" y="105"/>
                        </a:lnTo>
                        <a:lnTo>
                          <a:pt x="4" y="113"/>
                        </a:lnTo>
                        <a:lnTo>
                          <a:pt x="4" y="117"/>
                        </a:lnTo>
                        <a:lnTo>
                          <a:pt x="3" y="122"/>
                        </a:lnTo>
                        <a:lnTo>
                          <a:pt x="3" y="126"/>
                        </a:lnTo>
                        <a:lnTo>
                          <a:pt x="1" y="128"/>
                        </a:lnTo>
                        <a:lnTo>
                          <a:pt x="1" y="132"/>
                        </a:lnTo>
                        <a:lnTo>
                          <a:pt x="0" y="136"/>
                        </a:lnTo>
                        <a:lnTo>
                          <a:pt x="0" y="172"/>
                        </a:lnTo>
                        <a:lnTo>
                          <a:pt x="1" y="175"/>
                        </a:lnTo>
                        <a:lnTo>
                          <a:pt x="1" y="181"/>
                        </a:lnTo>
                        <a:lnTo>
                          <a:pt x="3" y="185"/>
                        </a:lnTo>
                        <a:lnTo>
                          <a:pt x="3" y="190"/>
                        </a:lnTo>
                        <a:lnTo>
                          <a:pt x="4" y="192"/>
                        </a:lnTo>
                        <a:lnTo>
                          <a:pt x="6" y="196"/>
                        </a:lnTo>
                        <a:lnTo>
                          <a:pt x="6" y="199"/>
                        </a:lnTo>
                        <a:lnTo>
                          <a:pt x="7" y="203"/>
                        </a:lnTo>
                        <a:lnTo>
                          <a:pt x="10" y="206"/>
                        </a:lnTo>
                        <a:lnTo>
                          <a:pt x="11" y="210"/>
                        </a:lnTo>
                        <a:lnTo>
                          <a:pt x="12" y="213"/>
                        </a:lnTo>
                        <a:lnTo>
                          <a:pt x="15" y="217"/>
                        </a:lnTo>
                        <a:lnTo>
                          <a:pt x="16" y="221"/>
                        </a:lnTo>
                        <a:lnTo>
                          <a:pt x="19" y="224"/>
                        </a:lnTo>
                        <a:lnTo>
                          <a:pt x="20" y="228"/>
                        </a:lnTo>
                        <a:lnTo>
                          <a:pt x="23" y="230"/>
                        </a:lnTo>
                        <a:lnTo>
                          <a:pt x="26" y="234"/>
                        </a:lnTo>
                        <a:lnTo>
                          <a:pt x="29" y="237"/>
                        </a:lnTo>
                        <a:lnTo>
                          <a:pt x="31" y="241"/>
                        </a:lnTo>
                        <a:lnTo>
                          <a:pt x="33" y="244"/>
                        </a:lnTo>
                        <a:lnTo>
                          <a:pt x="35" y="248"/>
                        </a:lnTo>
                        <a:lnTo>
                          <a:pt x="39" y="251"/>
                        </a:lnTo>
                        <a:lnTo>
                          <a:pt x="42" y="255"/>
                        </a:lnTo>
                        <a:lnTo>
                          <a:pt x="48" y="260"/>
                        </a:lnTo>
                        <a:lnTo>
                          <a:pt x="50" y="263"/>
                        </a:lnTo>
                        <a:lnTo>
                          <a:pt x="53" y="267"/>
                        </a:lnTo>
                        <a:lnTo>
                          <a:pt x="56" y="270"/>
                        </a:lnTo>
                        <a:lnTo>
                          <a:pt x="60" y="273"/>
                        </a:lnTo>
                        <a:lnTo>
                          <a:pt x="65" y="278"/>
                        </a:lnTo>
                        <a:lnTo>
                          <a:pt x="68" y="279"/>
                        </a:lnTo>
                        <a:lnTo>
                          <a:pt x="72" y="282"/>
                        </a:lnTo>
                        <a:lnTo>
                          <a:pt x="75" y="285"/>
                        </a:lnTo>
                        <a:lnTo>
                          <a:pt x="77" y="286"/>
                        </a:lnTo>
                        <a:lnTo>
                          <a:pt x="80" y="289"/>
                        </a:lnTo>
                        <a:lnTo>
                          <a:pt x="86" y="292"/>
                        </a:lnTo>
                        <a:lnTo>
                          <a:pt x="90" y="294"/>
                        </a:lnTo>
                        <a:lnTo>
                          <a:pt x="92" y="296"/>
                        </a:lnTo>
                        <a:lnTo>
                          <a:pt x="95" y="296"/>
                        </a:lnTo>
                        <a:lnTo>
                          <a:pt x="101" y="298"/>
                        </a:lnTo>
                        <a:lnTo>
                          <a:pt x="102" y="298"/>
                        </a:lnTo>
                        <a:lnTo>
                          <a:pt x="105" y="300"/>
                        </a:lnTo>
                        <a:lnTo>
                          <a:pt x="117" y="300"/>
                        </a:lnTo>
                        <a:lnTo>
                          <a:pt x="120" y="298"/>
                        </a:lnTo>
                        <a:lnTo>
                          <a:pt x="121" y="297"/>
                        </a:lnTo>
                        <a:lnTo>
                          <a:pt x="124" y="297"/>
                        </a:lnTo>
                        <a:lnTo>
                          <a:pt x="126" y="294"/>
                        </a:lnTo>
                        <a:lnTo>
                          <a:pt x="129" y="293"/>
                        </a:lnTo>
                        <a:lnTo>
                          <a:pt x="134" y="288"/>
                        </a:lnTo>
                        <a:lnTo>
                          <a:pt x="136" y="286"/>
                        </a:lnTo>
                        <a:lnTo>
                          <a:pt x="137" y="283"/>
                        </a:lnTo>
                        <a:lnTo>
                          <a:pt x="139" y="282"/>
                        </a:lnTo>
                        <a:lnTo>
                          <a:pt x="141" y="279"/>
                        </a:lnTo>
                        <a:lnTo>
                          <a:pt x="143" y="277"/>
                        </a:lnTo>
                        <a:lnTo>
                          <a:pt x="144" y="275"/>
                        </a:lnTo>
                        <a:lnTo>
                          <a:pt x="147" y="270"/>
                        </a:lnTo>
                        <a:lnTo>
                          <a:pt x="148" y="267"/>
                        </a:lnTo>
                        <a:lnTo>
                          <a:pt x="151" y="263"/>
                        </a:lnTo>
                        <a:lnTo>
                          <a:pt x="153" y="258"/>
                        </a:lnTo>
                        <a:lnTo>
                          <a:pt x="156" y="249"/>
                        </a:lnTo>
                        <a:lnTo>
                          <a:pt x="158" y="247"/>
                        </a:lnTo>
                        <a:lnTo>
                          <a:pt x="160" y="239"/>
                        </a:lnTo>
                        <a:lnTo>
                          <a:pt x="163" y="230"/>
                        </a:lnTo>
                        <a:lnTo>
                          <a:pt x="166" y="222"/>
                        </a:lnTo>
                        <a:lnTo>
                          <a:pt x="167" y="217"/>
                        </a:lnTo>
                        <a:lnTo>
                          <a:pt x="168" y="213"/>
                        </a:lnTo>
                        <a:lnTo>
                          <a:pt x="170" y="207"/>
                        </a:lnTo>
                        <a:lnTo>
                          <a:pt x="171" y="203"/>
                        </a:lnTo>
                        <a:lnTo>
                          <a:pt x="172" y="198"/>
                        </a:lnTo>
                        <a:lnTo>
                          <a:pt x="172" y="192"/>
                        </a:lnTo>
                        <a:lnTo>
                          <a:pt x="175" y="181"/>
                        </a:lnTo>
                        <a:lnTo>
                          <a:pt x="178" y="171"/>
                        </a:lnTo>
                        <a:lnTo>
                          <a:pt x="179" y="165"/>
                        </a:lnTo>
                        <a:lnTo>
                          <a:pt x="179" y="158"/>
                        </a:lnTo>
                        <a:lnTo>
                          <a:pt x="181" y="153"/>
                        </a:lnTo>
                        <a:lnTo>
                          <a:pt x="182" y="146"/>
                        </a:lnTo>
                        <a:lnTo>
                          <a:pt x="183" y="141"/>
                        </a:lnTo>
                        <a:lnTo>
                          <a:pt x="183" y="136"/>
                        </a:lnTo>
                        <a:lnTo>
                          <a:pt x="52" y="0"/>
                        </a:lnTo>
                        <a:close/>
                      </a:path>
                    </a:pathLst>
                  </a:custGeom>
                  <a:solidFill>
                    <a:srgbClr val="FFFF00"/>
                  </a:solidFill>
                  <a:ln w="0">
                    <a:solidFill>
                      <a:srgbClr val="000000"/>
                    </a:solidFill>
                    <a:round/>
                    <a:headEnd/>
                    <a:tailEnd/>
                  </a:ln>
                </p:spPr>
                <p:txBody>
                  <a:bodyPr/>
                  <a:lstStyle/>
                  <a:p>
                    <a:endParaRPr lang="en-US"/>
                  </a:p>
                </p:txBody>
              </p:sp>
              <p:sp>
                <p:nvSpPr>
                  <p:cNvPr id="18796" name="Freeform 234"/>
                  <p:cNvSpPr>
                    <a:spLocks/>
                  </p:cNvSpPr>
                  <p:nvPr/>
                </p:nvSpPr>
                <p:spPr bwMode="auto">
                  <a:xfrm>
                    <a:off x="273" y="2691"/>
                    <a:ext cx="90" cy="130"/>
                  </a:xfrm>
                  <a:custGeom>
                    <a:avLst/>
                    <a:gdLst>
                      <a:gd name="T0" fmla="*/ 0 w 272"/>
                      <a:gd name="T1" fmla="*/ 0 h 392"/>
                      <a:gd name="T2" fmla="*/ 0 w 272"/>
                      <a:gd name="T3" fmla="*/ 0 h 392"/>
                      <a:gd name="T4" fmla="*/ 0 w 272"/>
                      <a:gd name="T5" fmla="*/ 0 h 392"/>
                      <a:gd name="T6" fmla="*/ 0 w 272"/>
                      <a:gd name="T7" fmla="*/ 0 h 392"/>
                      <a:gd name="T8" fmla="*/ 0 w 272"/>
                      <a:gd name="T9" fmla="*/ 0 h 392"/>
                      <a:gd name="T10" fmla="*/ 0 w 272"/>
                      <a:gd name="T11" fmla="*/ 0 h 392"/>
                      <a:gd name="T12" fmla="*/ 0 w 272"/>
                      <a:gd name="T13" fmla="*/ 0 h 392"/>
                      <a:gd name="T14" fmla="*/ 0 w 272"/>
                      <a:gd name="T15" fmla="*/ 0 h 392"/>
                      <a:gd name="T16" fmla="*/ 0 w 272"/>
                      <a:gd name="T17" fmla="*/ 0 h 392"/>
                      <a:gd name="T18" fmla="*/ 0 w 272"/>
                      <a:gd name="T19" fmla="*/ 0 h 392"/>
                      <a:gd name="T20" fmla="*/ 0 w 272"/>
                      <a:gd name="T21" fmla="*/ 0 h 392"/>
                      <a:gd name="T22" fmla="*/ 0 w 272"/>
                      <a:gd name="T23" fmla="*/ 0 h 392"/>
                      <a:gd name="T24" fmla="*/ 0 w 272"/>
                      <a:gd name="T25" fmla="*/ 0 h 392"/>
                      <a:gd name="T26" fmla="*/ 0 w 272"/>
                      <a:gd name="T27" fmla="*/ 0 h 392"/>
                      <a:gd name="T28" fmla="*/ 0 w 272"/>
                      <a:gd name="T29" fmla="*/ 0 h 392"/>
                      <a:gd name="T30" fmla="*/ 0 w 272"/>
                      <a:gd name="T31" fmla="*/ 0 h 392"/>
                      <a:gd name="T32" fmla="*/ 0 w 272"/>
                      <a:gd name="T33" fmla="*/ 0 h 392"/>
                      <a:gd name="T34" fmla="*/ 0 w 272"/>
                      <a:gd name="T35" fmla="*/ 0 h 392"/>
                      <a:gd name="T36" fmla="*/ 0 w 272"/>
                      <a:gd name="T37" fmla="*/ 0 h 392"/>
                      <a:gd name="T38" fmla="*/ 0 w 272"/>
                      <a:gd name="T39" fmla="*/ 0 h 392"/>
                      <a:gd name="T40" fmla="*/ 0 w 272"/>
                      <a:gd name="T41" fmla="*/ 0 h 392"/>
                      <a:gd name="T42" fmla="*/ 0 w 272"/>
                      <a:gd name="T43" fmla="*/ 0 h 392"/>
                      <a:gd name="T44" fmla="*/ 0 w 272"/>
                      <a:gd name="T45" fmla="*/ 0 h 392"/>
                      <a:gd name="T46" fmla="*/ 0 w 272"/>
                      <a:gd name="T47" fmla="*/ 0 h 392"/>
                      <a:gd name="T48" fmla="*/ 0 w 272"/>
                      <a:gd name="T49" fmla="*/ 0 h 392"/>
                      <a:gd name="T50" fmla="*/ 0 w 272"/>
                      <a:gd name="T51" fmla="*/ 0 h 392"/>
                      <a:gd name="T52" fmla="*/ 0 w 272"/>
                      <a:gd name="T53" fmla="*/ 0 h 392"/>
                      <a:gd name="T54" fmla="*/ 0 w 272"/>
                      <a:gd name="T55" fmla="*/ 0 h 392"/>
                      <a:gd name="T56" fmla="*/ 0 w 272"/>
                      <a:gd name="T57" fmla="*/ 0 h 392"/>
                      <a:gd name="T58" fmla="*/ 0 w 272"/>
                      <a:gd name="T59" fmla="*/ 0 h 392"/>
                      <a:gd name="T60" fmla="*/ 0 w 272"/>
                      <a:gd name="T61" fmla="*/ 0 h 392"/>
                      <a:gd name="T62" fmla="*/ 0 w 272"/>
                      <a:gd name="T63" fmla="*/ 0 h 392"/>
                      <a:gd name="T64" fmla="*/ 0 w 272"/>
                      <a:gd name="T65" fmla="*/ 0 h 392"/>
                      <a:gd name="T66" fmla="*/ 0 w 272"/>
                      <a:gd name="T67" fmla="*/ 0 h 392"/>
                      <a:gd name="T68" fmla="*/ 0 w 272"/>
                      <a:gd name="T69" fmla="*/ 0 h 392"/>
                      <a:gd name="T70" fmla="*/ 0 w 272"/>
                      <a:gd name="T71" fmla="*/ 0 h 392"/>
                      <a:gd name="T72" fmla="*/ 0 w 272"/>
                      <a:gd name="T73" fmla="*/ 0 h 392"/>
                      <a:gd name="T74" fmla="*/ 0 w 272"/>
                      <a:gd name="T75" fmla="*/ 0 h 392"/>
                      <a:gd name="T76" fmla="*/ 0 w 272"/>
                      <a:gd name="T77" fmla="*/ 0 h 392"/>
                      <a:gd name="T78" fmla="*/ 0 w 272"/>
                      <a:gd name="T79" fmla="*/ 0 h 392"/>
                      <a:gd name="T80" fmla="*/ 0 w 272"/>
                      <a:gd name="T81" fmla="*/ 0 h 392"/>
                      <a:gd name="T82" fmla="*/ 0 w 272"/>
                      <a:gd name="T83" fmla="*/ 0 h 392"/>
                      <a:gd name="T84" fmla="*/ 0 w 272"/>
                      <a:gd name="T85" fmla="*/ 0 h 392"/>
                      <a:gd name="T86" fmla="*/ 0 w 272"/>
                      <a:gd name="T87" fmla="*/ 0 h 392"/>
                      <a:gd name="T88" fmla="*/ 0 w 272"/>
                      <a:gd name="T89" fmla="*/ 0 h 392"/>
                      <a:gd name="T90" fmla="*/ 0 w 272"/>
                      <a:gd name="T91" fmla="*/ 0 h 392"/>
                      <a:gd name="T92" fmla="*/ 0 w 272"/>
                      <a:gd name="T93" fmla="*/ 0 h 392"/>
                      <a:gd name="T94" fmla="*/ 0 w 272"/>
                      <a:gd name="T95" fmla="*/ 0 h 392"/>
                      <a:gd name="T96" fmla="*/ 0 w 272"/>
                      <a:gd name="T97" fmla="*/ 0 h 392"/>
                      <a:gd name="T98" fmla="*/ 0 w 272"/>
                      <a:gd name="T99" fmla="*/ 0 h 392"/>
                      <a:gd name="T100" fmla="*/ 0 w 272"/>
                      <a:gd name="T101" fmla="*/ 0 h 392"/>
                      <a:gd name="T102" fmla="*/ 0 w 272"/>
                      <a:gd name="T103" fmla="*/ 0 h 392"/>
                      <a:gd name="T104" fmla="*/ 0 w 272"/>
                      <a:gd name="T105" fmla="*/ 0 h 392"/>
                      <a:gd name="T106" fmla="*/ 0 w 272"/>
                      <a:gd name="T107" fmla="*/ 0 h 392"/>
                      <a:gd name="T108" fmla="*/ 0 w 272"/>
                      <a:gd name="T109" fmla="*/ 0 h 392"/>
                      <a:gd name="T110" fmla="*/ 0 w 272"/>
                      <a:gd name="T111" fmla="*/ 0 h 392"/>
                      <a:gd name="T112" fmla="*/ 0 w 272"/>
                      <a:gd name="T113" fmla="*/ 0 h 392"/>
                      <a:gd name="T114" fmla="*/ 0 w 272"/>
                      <a:gd name="T115" fmla="*/ 0 h 392"/>
                      <a:gd name="T116" fmla="*/ 0 w 272"/>
                      <a:gd name="T117" fmla="*/ 0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2"/>
                      <a:gd name="T178" fmla="*/ 0 h 392"/>
                      <a:gd name="T179" fmla="*/ 272 w 272"/>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2" h="392">
                        <a:moveTo>
                          <a:pt x="142" y="0"/>
                        </a:moveTo>
                        <a:lnTo>
                          <a:pt x="131" y="11"/>
                        </a:lnTo>
                        <a:lnTo>
                          <a:pt x="126" y="18"/>
                        </a:lnTo>
                        <a:lnTo>
                          <a:pt x="115" y="29"/>
                        </a:lnTo>
                        <a:lnTo>
                          <a:pt x="104" y="40"/>
                        </a:lnTo>
                        <a:lnTo>
                          <a:pt x="100" y="45"/>
                        </a:lnTo>
                        <a:lnTo>
                          <a:pt x="95" y="51"/>
                        </a:lnTo>
                        <a:lnTo>
                          <a:pt x="86" y="62"/>
                        </a:lnTo>
                        <a:lnTo>
                          <a:pt x="81" y="67"/>
                        </a:lnTo>
                        <a:lnTo>
                          <a:pt x="73" y="78"/>
                        </a:lnTo>
                        <a:lnTo>
                          <a:pt x="65" y="89"/>
                        </a:lnTo>
                        <a:lnTo>
                          <a:pt x="61" y="94"/>
                        </a:lnTo>
                        <a:lnTo>
                          <a:pt x="58" y="100"/>
                        </a:lnTo>
                        <a:lnTo>
                          <a:pt x="54" y="104"/>
                        </a:lnTo>
                        <a:lnTo>
                          <a:pt x="51" y="109"/>
                        </a:lnTo>
                        <a:lnTo>
                          <a:pt x="47" y="115"/>
                        </a:lnTo>
                        <a:lnTo>
                          <a:pt x="44" y="120"/>
                        </a:lnTo>
                        <a:lnTo>
                          <a:pt x="40" y="124"/>
                        </a:lnTo>
                        <a:lnTo>
                          <a:pt x="35" y="135"/>
                        </a:lnTo>
                        <a:lnTo>
                          <a:pt x="32" y="139"/>
                        </a:lnTo>
                        <a:lnTo>
                          <a:pt x="29" y="145"/>
                        </a:lnTo>
                        <a:lnTo>
                          <a:pt x="27" y="149"/>
                        </a:lnTo>
                        <a:lnTo>
                          <a:pt x="24" y="154"/>
                        </a:lnTo>
                        <a:lnTo>
                          <a:pt x="23" y="158"/>
                        </a:lnTo>
                        <a:lnTo>
                          <a:pt x="20" y="164"/>
                        </a:lnTo>
                        <a:lnTo>
                          <a:pt x="19" y="168"/>
                        </a:lnTo>
                        <a:lnTo>
                          <a:pt x="16" y="173"/>
                        </a:lnTo>
                        <a:lnTo>
                          <a:pt x="14" y="177"/>
                        </a:lnTo>
                        <a:lnTo>
                          <a:pt x="12" y="183"/>
                        </a:lnTo>
                        <a:lnTo>
                          <a:pt x="9" y="191"/>
                        </a:lnTo>
                        <a:lnTo>
                          <a:pt x="8" y="196"/>
                        </a:lnTo>
                        <a:lnTo>
                          <a:pt x="5" y="205"/>
                        </a:lnTo>
                        <a:lnTo>
                          <a:pt x="5" y="209"/>
                        </a:lnTo>
                        <a:lnTo>
                          <a:pt x="4" y="214"/>
                        </a:lnTo>
                        <a:lnTo>
                          <a:pt x="2" y="218"/>
                        </a:lnTo>
                        <a:lnTo>
                          <a:pt x="2" y="222"/>
                        </a:lnTo>
                        <a:lnTo>
                          <a:pt x="1" y="226"/>
                        </a:lnTo>
                        <a:lnTo>
                          <a:pt x="1" y="233"/>
                        </a:lnTo>
                        <a:lnTo>
                          <a:pt x="0" y="237"/>
                        </a:lnTo>
                        <a:lnTo>
                          <a:pt x="0" y="245"/>
                        </a:lnTo>
                        <a:lnTo>
                          <a:pt x="1" y="249"/>
                        </a:lnTo>
                        <a:lnTo>
                          <a:pt x="1" y="255"/>
                        </a:lnTo>
                        <a:lnTo>
                          <a:pt x="2" y="259"/>
                        </a:lnTo>
                        <a:lnTo>
                          <a:pt x="2" y="264"/>
                        </a:lnTo>
                        <a:lnTo>
                          <a:pt x="4" y="268"/>
                        </a:lnTo>
                        <a:lnTo>
                          <a:pt x="5" y="274"/>
                        </a:lnTo>
                        <a:lnTo>
                          <a:pt x="6" y="278"/>
                        </a:lnTo>
                        <a:lnTo>
                          <a:pt x="8" y="283"/>
                        </a:lnTo>
                        <a:lnTo>
                          <a:pt x="10" y="289"/>
                        </a:lnTo>
                        <a:lnTo>
                          <a:pt x="12" y="293"/>
                        </a:lnTo>
                        <a:lnTo>
                          <a:pt x="13" y="298"/>
                        </a:lnTo>
                        <a:lnTo>
                          <a:pt x="16" y="303"/>
                        </a:lnTo>
                        <a:lnTo>
                          <a:pt x="19" y="308"/>
                        </a:lnTo>
                        <a:lnTo>
                          <a:pt x="20" y="312"/>
                        </a:lnTo>
                        <a:lnTo>
                          <a:pt x="23" y="317"/>
                        </a:lnTo>
                        <a:lnTo>
                          <a:pt x="25" y="322"/>
                        </a:lnTo>
                        <a:lnTo>
                          <a:pt x="28" y="327"/>
                        </a:lnTo>
                        <a:lnTo>
                          <a:pt x="33" y="335"/>
                        </a:lnTo>
                        <a:lnTo>
                          <a:pt x="36" y="339"/>
                        </a:lnTo>
                        <a:lnTo>
                          <a:pt x="39" y="345"/>
                        </a:lnTo>
                        <a:lnTo>
                          <a:pt x="42" y="349"/>
                        </a:lnTo>
                        <a:lnTo>
                          <a:pt x="46" y="352"/>
                        </a:lnTo>
                        <a:lnTo>
                          <a:pt x="51" y="360"/>
                        </a:lnTo>
                        <a:lnTo>
                          <a:pt x="55" y="364"/>
                        </a:lnTo>
                        <a:lnTo>
                          <a:pt x="58" y="366"/>
                        </a:lnTo>
                        <a:lnTo>
                          <a:pt x="62" y="371"/>
                        </a:lnTo>
                        <a:lnTo>
                          <a:pt x="67" y="376"/>
                        </a:lnTo>
                        <a:lnTo>
                          <a:pt x="71" y="379"/>
                        </a:lnTo>
                        <a:lnTo>
                          <a:pt x="74" y="381"/>
                        </a:lnTo>
                        <a:lnTo>
                          <a:pt x="78" y="383"/>
                        </a:lnTo>
                        <a:lnTo>
                          <a:pt x="81" y="386"/>
                        </a:lnTo>
                        <a:lnTo>
                          <a:pt x="85" y="387"/>
                        </a:lnTo>
                        <a:lnTo>
                          <a:pt x="88" y="388"/>
                        </a:lnTo>
                        <a:lnTo>
                          <a:pt x="92" y="390"/>
                        </a:lnTo>
                        <a:lnTo>
                          <a:pt x="97" y="392"/>
                        </a:lnTo>
                        <a:lnTo>
                          <a:pt x="112" y="392"/>
                        </a:lnTo>
                        <a:lnTo>
                          <a:pt x="115" y="391"/>
                        </a:lnTo>
                        <a:lnTo>
                          <a:pt x="118" y="391"/>
                        </a:lnTo>
                        <a:lnTo>
                          <a:pt x="122" y="390"/>
                        </a:lnTo>
                        <a:lnTo>
                          <a:pt x="127" y="387"/>
                        </a:lnTo>
                        <a:lnTo>
                          <a:pt x="130" y="384"/>
                        </a:lnTo>
                        <a:lnTo>
                          <a:pt x="133" y="383"/>
                        </a:lnTo>
                        <a:lnTo>
                          <a:pt x="137" y="380"/>
                        </a:lnTo>
                        <a:lnTo>
                          <a:pt x="139" y="379"/>
                        </a:lnTo>
                        <a:lnTo>
                          <a:pt x="142" y="376"/>
                        </a:lnTo>
                        <a:lnTo>
                          <a:pt x="146" y="373"/>
                        </a:lnTo>
                        <a:lnTo>
                          <a:pt x="152" y="368"/>
                        </a:lnTo>
                        <a:lnTo>
                          <a:pt x="156" y="364"/>
                        </a:lnTo>
                        <a:lnTo>
                          <a:pt x="158" y="361"/>
                        </a:lnTo>
                        <a:lnTo>
                          <a:pt x="162" y="357"/>
                        </a:lnTo>
                        <a:lnTo>
                          <a:pt x="165" y="353"/>
                        </a:lnTo>
                        <a:lnTo>
                          <a:pt x="168" y="350"/>
                        </a:lnTo>
                        <a:lnTo>
                          <a:pt x="172" y="346"/>
                        </a:lnTo>
                        <a:lnTo>
                          <a:pt x="175" y="341"/>
                        </a:lnTo>
                        <a:lnTo>
                          <a:pt x="179" y="337"/>
                        </a:lnTo>
                        <a:lnTo>
                          <a:pt x="181" y="332"/>
                        </a:lnTo>
                        <a:lnTo>
                          <a:pt x="185" y="327"/>
                        </a:lnTo>
                        <a:lnTo>
                          <a:pt x="188" y="323"/>
                        </a:lnTo>
                        <a:lnTo>
                          <a:pt x="192" y="317"/>
                        </a:lnTo>
                        <a:lnTo>
                          <a:pt x="195" y="312"/>
                        </a:lnTo>
                        <a:lnTo>
                          <a:pt x="203" y="301"/>
                        </a:lnTo>
                        <a:lnTo>
                          <a:pt x="206" y="294"/>
                        </a:lnTo>
                        <a:lnTo>
                          <a:pt x="210" y="289"/>
                        </a:lnTo>
                        <a:lnTo>
                          <a:pt x="214" y="282"/>
                        </a:lnTo>
                        <a:lnTo>
                          <a:pt x="217" y="277"/>
                        </a:lnTo>
                        <a:lnTo>
                          <a:pt x="225" y="263"/>
                        </a:lnTo>
                        <a:lnTo>
                          <a:pt x="228" y="256"/>
                        </a:lnTo>
                        <a:lnTo>
                          <a:pt x="232" y="248"/>
                        </a:lnTo>
                        <a:lnTo>
                          <a:pt x="236" y="241"/>
                        </a:lnTo>
                        <a:lnTo>
                          <a:pt x="240" y="233"/>
                        </a:lnTo>
                        <a:lnTo>
                          <a:pt x="242" y="226"/>
                        </a:lnTo>
                        <a:lnTo>
                          <a:pt x="251" y="210"/>
                        </a:lnTo>
                        <a:lnTo>
                          <a:pt x="259" y="194"/>
                        </a:lnTo>
                        <a:lnTo>
                          <a:pt x="263" y="185"/>
                        </a:lnTo>
                        <a:lnTo>
                          <a:pt x="267" y="176"/>
                        </a:lnTo>
                        <a:lnTo>
                          <a:pt x="270" y="168"/>
                        </a:lnTo>
                        <a:lnTo>
                          <a:pt x="272" y="162"/>
                        </a:lnTo>
                        <a:lnTo>
                          <a:pt x="142" y="0"/>
                        </a:lnTo>
                        <a:close/>
                      </a:path>
                    </a:pathLst>
                  </a:custGeom>
                  <a:solidFill>
                    <a:srgbClr val="FFFF00"/>
                  </a:solidFill>
                  <a:ln w="0">
                    <a:solidFill>
                      <a:srgbClr val="000000"/>
                    </a:solidFill>
                    <a:round/>
                    <a:headEnd/>
                    <a:tailEnd/>
                  </a:ln>
                </p:spPr>
                <p:txBody>
                  <a:bodyPr/>
                  <a:lstStyle/>
                  <a:p>
                    <a:endParaRPr lang="en-US"/>
                  </a:p>
                </p:txBody>
              </p:sp>
              <p:sp>
                <p:nvSpPr>
                  <p:cNvPr id="18797" name="Freeform 235"/>
                  <p:cNvSpPr>
                    <a:spLocks/>
                  </p:cNvSpPr>
                  <p:nvPr/>
                </p:nvSpPr>
                <p:spPr bwMode="auto">
                  <a:xfrm>
                    <a:off x="335" y="2587"/>
                    <a:ext cx="94" cy="133"/>
                  </a:xfrm>
                  <a:custGeom>
                    <a:avLst/>
                    <a:gdLst>
                      <a:gd name="T0" fmla="*/ 0 w 281"/>
                      <a:gd name="T1" fmla="*/ 0 h 399"/>
                      <a:gd name="T2" fmla="*/ 0 w 281"/>
                      <a:gd name="T3" fmla="*/ 0 h 399"/>
                      <a:gd name="T4" fmla="*/ 0 w 281"/>
                      <a:gd name="T5" fmla="*/ 0 h 399"/>
                      <a:gd name="T6" fmla="*/ 0 w 281"/>
                      <a:gd name="T7" fmla="*/ 0 h 399"/>
                      <a:gd name="T8" fmla="*/ 0 w 281"/>
                      <a:gd name="T9" fmla="*/ 0 h 399"/>
                      <a:gd name="T10" fmla="*/ 0 w 281"/>
                      <a:gd name="T11" fmla="*/ 0 h 399"/>
                      <a:gd name="T12" fmla="*/ 0 w 281"/>
                      <a:gd name="T13" fmla="*/ 0 h 399"/>
                      <a:gd name="T14" fmla="*/ 0 w 281"/>
                      <a:gd name="T15" fmla="*/ 0 h 399"/>
                      <a:gd name="T16" fmla="*/ 0 w 281"/>
                      <a:gd name="T17" fmla="*/ 0 h 399"/>
                      <a:gd name="T18" fmla="*/ 0 w 281"/>
                      <a:gd name="T19" fmla="*/ 0 h 399"/>
                      <a:gd name="T20" fmla="*/ 0 w 281"/>
                      <a:gd name="T21" fmla="*/ 0 h 399"/>
                      <a:gd name="T22" fmla="*/ 0 w 281"/>
                      <a:gd name="T23" fmla="*/ 0 h 399"/>
                      <a:gd name="T24" fmla="*/ 0 w 281"/>
                      <a:gd name="T25" fmla="*/ 0 h 399"/>
                      <a:gd name="T26" fmla="*/ 0 w 281"/>
                      <a:gd name="T27" fmla="*/ 0 h 399"/>
                      <a:gd name="T28" fmla="*/ 0 w 281"/>
                      <a:gd name="T29" fmla="*/ 0 h 399"/>
                      <a:gd name="T30" fmla="*/ 0 w 281"/>
                      <a:gd name="T31" fmla="*/ 0 h 399"/>
                      <a:gd name="T32" fmla="*/ 0 w 281"/>
                      <a:gd name="T33" fmla="*/ 0 h 399"/>
                      <a:gd name="T34" fmla="*/ 0 w 281"/>
                      <a:gd name="T35" fmla="*/ 0 h 399"/>
                      <a:gd name="T36" fmla="*/ 0 w 281"/>
                      <a:gd name="T37" fmla="*/ 0 h 399"/>
                      <a:gd name="T38" fmla="*/ 0 w 281"/>
                      <a:gd name="T39" fmla="*/ 0 h 399"/>
                      <a:gd name="T40" fmla="*/ 0 w 281"/>
                      <a:gd name="T41" fmla="*/ 0 h 399"/>
                      <a:gd name="T42" fmla="*/ 0 w 281"/>
                      <a:gd name="T43" fmla="*/ 0 h 399"/>
                      <a:gd name="T44" fmla="*/ 0 w 281"/>
                      <a:gd name="T45" fmla="*/ 0 h 399"/>
                      <a:gd name="T46" fmla="*/ 0 w 281"/>
                      <a:gd name="T47" fmla="*/ 0 h 399"/>
                      <a:gd name="T48" fmla="*/ 0 w 281"/>
                      <a:gd name="T49" fmla="*/ 0 h 399"/>
                      <a:gd name="T50" fmla="*/ 0 w 281"/>
                      <a:gd name="T51" fmla="*/ 0 h 399"/>
                      <a:gd name="T52" fmla="*/ 0 w 281"/>
                      <a:gd name="T53" fmla="*/ 0 h 399"/>
                      <a:gd name="T54" fmla="*/ 0 w 281"/>
                      <a:gd name="T55" fmla="*/ 0 h 399"/>
                      <a:gd name="T56" fmla="*/ 0 w 281"/>
                      <a:gd name="T57" fmla="*/ 0 h 399"/>
                      <a:gd name="T58" fmla="*/ 0 w 281"/>
                      <a:gd name="T59" fmla="*/ 0 h 399"/>
                      <a:gd name="T60" fmla="*/ 0 w 281"/>
                      <a:gd name="T61" fmla="*/ 0 h 399"/>
                      <a:gd name="T62" fmla="*/ 0 w 281"/>
                      <a:gd name="T63" fmla="*/ 0 h 399"/>
                      <a:gd name="T64" fmla="*/ 0 w 281"/>
                      <a:gd name="T65" fmla="*/ 0 h 399"/>
                      <a:gd name="T66" fmla="*/ 0 w 281"/>
                      <a:gd name="T67" fmla="*/ 0 h 399"/>
                      <a:gd name="T68" fmla="*/ 0 w 281"/>
                      <a:gd name="T69" fmla="*/ 0 h 399"/>
                      <a:gd name="T70" fmla="*/ 0 w 281"/>
                      <a:gd name="T71" fmla="*/ 0 h 399"/>
                      <a:gd name="T72" fmla="*/ 0 w 281"/>
                      <a:gd name="T73" fmla="*/ 0 h 399"/>
                      <a:gd name="T74" fmla="*/ 0 w 281"/>
                      <a:gd name="T75" fmla="*/ 0 h 399"/>
                      <a:gd name="T76" fmla="*/ 0 w 281"/>
                      <a:gd name="T77" fmla="*/ 0 h 399"/>
                      <a:gd name="T78" fmla="*/ 0 w 281"/>
                      <a:gd name="T79" fmla="*/ 0 h 399"/>
                      <a:gd name="T80" fmla="*/ 0 w 281"/>
                      <a:gd name="T81" fmla="*/ 0 h 399"/>
                      <a:gd name="T82" fmla="*/ 0 w 281"/>
                      <a:gd name="T83" fmla="*/ 0 h 399"/>
                      <a:gd name="T84" fmla="*/ 0 w 281"/>
                      <a:gd name="T85" fmla="*/ 0 h 399"/>
                      <a:gd name="T86" fmla="*/ 0 w 281"/>
                      <a:gd name="T87" fmla="*/ 0 h 399"/>
                      <a:gd name="T88" fmla="*/ 0 w 281"/>
                      <a:gd name="T89" fmla="*/ 0 h 399"/>
                      <a:gd name="T90" fmla="*/ 0 w 281"/>
                      <a:gd name="T91" fmla="*/ 0 h 399"/>
                      <a:gd name="T92" fmla="*/ 0 w 281"/>
                      <a:gd name="T93" fmla="*/ 0 h 399"/>
                      <a:gd name="T94" fmla="*/ 0 w 281"/>
                      <a:gd name="T95" fmla="*/ 0 h 399"/>
                      <a:gd name="T96" fmla="*/ 0 w 281"/>
                      <a:gd name="T97" fmla="*/ 0 h 399"/>
                      <a:gd name="T98" fmla="*/ 0 w 281"/>
                      <a:gd name="T99" fmla="*/ 0 h 399"/>
                      <a:gd name="T100" fmla="*/ 0 w 281"/>
                      <a:gd name="T101" fmla="*/ 0 h 399"/>
                      <a:gd name="T102" fmla="*/ 0 w 281"/>
                      <a:gd name="T103" fmla="*/ 0 h 399"/>
                      <a:gd name="T104" fmla="*/ 0 w 281"/>
                      <a:gd name="T105" fmla="*/ 0 h 399"/>
                      <a:gd name="T106" fmla="*/ 0 w 281"/>
                      <a:gd name="T107" fmla="*/ 0 h 399"/>
                      <a:gd name="T108" fmla="*/ 0 w 281"/>
                      <a:gd name="T109" fmla="*/ 0 h 399"/>
                      <a:gd name="T110" fmla="*/ 0 w 281"/>
                      <a:gd name="T111" fmla="*/ 0 h 399"/>
                      <a:gd name="T112" fmla="*/ 0 w 281"/>
                      <a:gd name="T113" fmla="*/ 0 h 3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1"/>
                      <a:gd name="T172" fmla="*/ 0 h 399"/>
                      <a:gd name="T173" fmla="*/ 281 w 281"/>
                      <a:gd name="T174" fmla="*/ 399 h 3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1" h="399">
                        <a:moveTo>
                          <a:pt x="156" y="0"/>
                        </a:moveTo>
                        <a:lnTo>
                          <a:pt x="149" y="6"/>
                        </a:lnTo>
                        <a:lnTo>
                          <a:pt x="138" y="16"/>
                        </a:lnTo>
                        <a:lnTo>
                          <a:pt x="131" y="22"/>
                        </a:lnTo>
                        <a:lnTo>
                          <a:pt x="121" y="33"/>
                        </a:lnTo>
                        <a:lnTo>
                          <a:pt x="110" y="44"/>
                        </a:lnTo>
                        <a:lnTo>
                          <a:pt x="99" y="55"/>
                        </a:lnTo>
                        <a:lnTo>
                          <a:pt x="95" y="60"/>
                        </a:lnTo>
                        <a:lnTo>
                          <a:pt x="89" y="64"/>
                        </a:lnTo>
                        <a:lnTo>
                          <a:pt x="85" y="70"/>
                        </a:lnTo>
                        <a:lnTo>
                          <a:pt x="80" y="75"/>
                        </a:lnTo>
                        <a:lnTo>
                          <a:pt x="72" y="86"/>
                        </a:lnTo>
                        <a:lnTo>
                          <a:pt x="68" y="90"/>
                        </a:lnTo>
                        <a:lnTo>
                          <a:pt x="60" y="101"/>
                        </a:lnTo>
                        <a:lnTo>
                          <a:pt x="55" y="105"/>
                        </a:lnTo>
                        <a:lnTo>
                          <a:pt x="51" y="110"/>
                        </a:lnTo>
                        <a:lnTo>
                          <a:pt x="49" y="116"/>
                        </a:lnTo>
                        <a:lnTo>
                          <a:pt x="45" y="120"/>
                        </a:lnTo>
                        <a:lnTo>
                          <a:pt x="39" y="131"/>
                        </a:lnTo>
                        <a:lnTo>
                          <a:pt x="35" y="135"/>
                        </a:lnTo>
                        <a:lnTo>
                          <a:pt x="32" y="140"/>
                        </a:lnTo>
                        <a:lnTo>
                          <a:pt x="30" y="144"/>
                        </a:lnTo>
                        <a:lnTo>
                          <a:pt x="27" y="150"/>
                        </a:lnTo>
                        <a:lnTo>
                          <a:pt x="24" y="154"/>
                        </a:lnTo>
                        <a:lnTo>
                          <a:pt x="22" y="159"/>
                        </a:lnTo>
                        <a:lnTo>
                          <a:pt x="20" y="163"/>
                        </a:lnTo>
                        <a:lnTo>
                          <a:pt x="17" y="169"/>
                        </a:lnTo>
                        <a:lnTo>
                          <a:pt x="16" y="173"/>
                        </a:lnTo>
                        <a:lnTo>
                          <a:pt x="13" y="177"/>
                        </a:lnTo>
                        <a:lnTo>
                          <a:pt x="12" y="182"/>
                        </a:lnTo>
                        <a:lnTo>
                          <a:pt x="9" y="191"/>
                        </a:lnTo>
                        <a:lnTo>
                          <a:pt x="8" y="196"/>
                        </a:lnTo>
                        <a:lnTo>
                          <a:pt x="5" y="204"/>
                        </a:lnTo>
                        <a:lnTo>
                          <a:pt x="4" y="208"/>
                        </a:lnTo>
                        <a:lnTo>
                          <a:pt x="4" y="214"/>
                        </a:lnTo>
                        <a:lnTo>
                          <a:pt x="3" y="218"/>
                        </a:lnTo>
                        <a:lnTo>
                          <a:pt x="3" y="222"/>
                        </a:lnTo>
                        <a:lnTo>
                          <a:pt x="1" y="226"/>
                        </a:lnTo>
                        <a:lnTo>
                          <a:pt x="1" y="229"/>
                        </a:lnTo>
                        <a:lnTo>
                          <a:pt x="0" y="233"/>
                        </a:lnTo>
                        <a:lnTo>
                          <a:pt x="0" y="241"/>
                        </a:lnTo>
                        <a:lnTo>
                          <a:pt x="1" y="246"/>
                        </a:lnTo>
                        <a:lnTo>
                          <a:pt x="1" y="251"/>
                        </a:lnTo>
                        <a:lnTo>
                          <a:pt x="4" y="261"/>
                        </a:lnTo>
                        <a:lnTo>
                          <a:pt x="4" y="266"/>
                        </a:lnTo>
                        <a:lnTo>
                          <a:pt x="7" y="271"/>
                        </a:lnTo>
                        <a:lnTo>
                          <a:pt x="9" y="282"/>
                        </a:lnTo>
                        <a:lnTo>
                          <a:pt x="11" y="286"/>
                        </a:lnTo>
                        <a:lnTo>
                          <a:pt x="13" y="291"/>
                        </a:lnTo>
                        <a:lnTo>
                          <a:pt x="15" y="297"/>
                        </a:lnTo>
                        <a:lnTo>
                          <a:pt x="20" y="308"/>
                        </a:lnTo>
                        <a:lnTo>
                          <a:pt x="23" y="312"/>
                        </a:lnTo>
                        <a:lnTo>
                          <a:pt x="28" y="323"/>
                        </a:lnTo>
                        <a:lnTo>
                          <a:pt x="31" y="328"/>
                        </a:lnTo>
                        <a:lnTo>
                          <a:pt x="34" y="332"/>
                        </a:lnTo>
                        <a:lnTo>
                          <a:pt x="38" y="338"/>
                        </a:lnTo>
                        <a:lnTo>
                          <a:pt x="41" y="342"/>
                        </a:lnTo>
                        <a:lnTo>
                          <a:pt x="43" y="347"/>
                        </a:lnTo>
                        <a:lnTo>
                          <a:pt x="47" y="351"/>
                        </a:lnTo>
                        <a:lnTo>
                          <a:pt x="50" y="355"/>
                        </a:lnTo>
                        <a:lnTo>
                          <a:pt x="54" y="359"/>
                        </a:lnTo>
                        <a:lnTo>
                          <a:pt x="57" y="363"/>
                        </a:lnTo>
                        <a:lnTo>
                          <a:pt x="65" y="372"/>
                        </a:lnTo>
                        <a:lnTo>
                          <a:pt x="68" y="374"/>
                        </a:lnTo>
                        <a:lnTo>
                          <a:pt x="72" y="378"/>
                        </a:lnTo>
                        <a:lnTo>
                          <a:pt x="74" y="381"/>
                        </a:lnTo>
                        <a:lnTo>
                          <a:pt x="83" y="387"/>
                        </a:lnTo>
                        <a:lnTo>
                          <a:pt x="85" y="389"/>
                        </a:lnTo>
                        <a:lnTo>
                          <a:pt x="89" y="392"/>
                        </a:lnTo>
                        <a:lnTo>
                          <a:pt x="93" y="393"/>
                        </a:lnTo>
                        <a:lnTo>
                          <a:pt x="96" y="395"/>
                        </a:lnTo>
                        <a:lnTo>
                          <a:pt x="100" y="396"/>
                        </a:lnTo>
                        <a:lnTo>
                          <a:pt x="103" y="398"/>
                        </a:lnTo>
                        <a:lnTo>
                          <a:pt x="107" y="399"/>
                        </a:lnTo>
                        <a:lnTo>
                          <a:pt x="122" y="399"/>
                        </a:lnTo>
                        <a:lnTo>
                          <a:pt x="127" y="396"/>
                        </a:lnTo>
                        <a:lnTo>
                          <a:pt x="131" y="395"/>
                        </a:lnTo>
                        <a:lnTo>
                          <a:pt x="137" y="392"/>
                        </a:lnTo>
                        <a:lnTo>
                          <a:pt x="141" y="391"/>
                        </a:lnTo>
                        <a:lnTo>
                          <a:pt x="146" y="385"/>
                        </a:lnTo>
                        <a:lnTo>
                          <a:pt x="149" y="383"/>
                        </a:lnTo>
                        <a:lnTo>
                          <a:pt x="153" y="380"/>
                        </a:lnTo>
                        <a:lnTo>
                          <a:pt x="159" y="374"/>
                        </a:lnTo>
                        <a:lnTo>
                          <a:pt x="163" y="372"/>
                        </a:lnTo>
                        <a:lnTo>
                          <a:pt x="165" y="368"/>
                        </a:lnTo>
                        <a:lnTo>
                          <a:pt x="169" y="363"/>
                        </a:lnTo>
                        <a:lnTo>
                          <a:pt x="175" y="355"/>
                        </a:lnTo>
                        <a:lnTo>
                          <a:pt x="179" y="351"/>
                        </a:lnTo>
                        <a:lnTo>
                          <a:pt x="182" y="347"/>
                        </a:lnTo>
                        <a:lnTo>
                          <a:pt x="186" y="342"/>
                        </a:lnTo>
                        <a:lnTo>
                          <a:pt x="188" y="338"/>
                        </a:lnTo>
                        <a:lnTo>
                          <a:pt x="193" y="332"/>
                        </a:lnTo>
                        <a:lnTo>
                          <a:pt x="195" y="327"/>
                        </a:lnTo>
                        <a:lnTo>
                          <a:pt x="199" y="321"/>
                        </a:lnTo>
                        <a:lnTo>
                          <a:pt x="202" y="316"/>
                        </a:lnTo>
                        <a:lnTo>
                          <a:pt x="206" y="310"/>
                        </a:lnTo>
                        <a:lnTo>
                          <a:pt x="209" y="304"/>
                        </a:lnTo>
                        <a:lnTo>
                          <a:pt x="213" y="298"/>
                        </a:lnTo>
                        <a:lnTo>
                          <a:pt x="217" y="291"/>
                        </a:lnTo>
                        <a:lnTo>
                          <a:pt x="220" y="285"/>
                        </a:lnTo>
                        <a:lnTo>
                          <a:pt x="224" y="278"/>
                        </a:lnTo>
                        <a:lnTo>
                          <a:pt x="226" y="271"/>
                        </a:lnTo>
                        <a:lnTo>
                          <a:pt x="231" y="264"/>
                        </a:lnTo>
                        <a:lnTo>
                          <a:pt x="235" y="256"/>
                        </a:lnTo>
                        <a:lnTo>
                          <a:pt x="237" y="249"/>
                        </a:lnTo>
                        <a:lnTo>
                          <a:pt x="245" y="233"/>
                        </a:lnTo>
                        <a:lnTo>
                          <a:pt x="248" y="225"/>
                        </a:lnTo>
                        <a:lnTo>
                          <a:pt x="256" y="208"/>
                        </a:lnTo>
                        <a:lnTo>
                          <a:pt x="260" y="199"/>
                        </a:lnTo>
                        <a:lnTo>
                          <a:pt x="263" y="191"/>
                        </a:lnTo>
                        <a:lnTo>
                          <a:pt x="271" y="172"/>
                        </a:lnTo>
                        <a:lnTo>
                          <a:pt x="275" y="162"/>
                        </a:lnTo>
                        <a:lnTo>
                          <a:pt x="278" y="153"/>
                        </a:lnTo>
                        <a:lnTo>
                          <a:pt x="281" y="147"/>
                        </a:lnTo>
                        <a:lnTo>
                          <a:pt x="156" y="0"/>
                        </a:lnTo>
                        <a:close/>
                      </a:path>
                    </a:pathLst>
                  </a:custGeom>
                  <a:solidFill>
                    <a:srgbClr val="FFFF00"/>
                  </a:solidFill>
                  <a:ln w="0">
                    <a:solidFill>
                      <a:srgbClr val="000000"/>
                    </a:solidFill>
                    <a:round/>
                    <a:headEnd/>
                    <a:tailEnd/>
                  </a:ln>
                </p:spPr>
                <p:txBody>
                  <a:bodyPr/>
                  <a:lstStyle/>
                  <a:p>
                    <a:endParaRPr lang="en-US"/>
                  </a:p>
                </p:txBody>
              </p:sp>
              <p:sp>
                <p:nvSpPr>
                  <p:cNvPr id="18798" name="Freeform 236"/>
                  <p:cNvSpPr>
                    <a:spLocks/>
                  </p:cNvSpPr>
                  <p:nvPr/>
                </p:nvSpPr>
                <p:spPr bwMode="auto">
                  <a:xfrm>
                    <a:off x="402" y="2492"/>
                    <a:ext cx="95" cy="132"/>
                  </a:xfrm>
                  <a:custGeom>
                    <a:avLst/>
                    <a:gdLst>
                      <a:gd name="T0" fmla="*/ 0 w 285"/>
                      <a:gd name="T1" fmla="*/ 0 h 396"/>
                      <a:gd name="T2" fmla="*/ 0 w 285"/>
                      <a:gd name="T3" fmla="*/ 0 h 396"/>
                      <a:gd name="T4" fmla="*/ 0 w 285"/>
                      <a:gd name="T5" fmla="*/ 0 h 396"/>
                      <a:gd name="T6" fmla="*/ 0 w 285"/>
                      <a:gd name="T7" fmla="*/ 0 h 396"/>
                      <a:gd name="T8" fmla="*/ 0 w 285"/>
                      <a:gd name="T9" fmla="*/ 0 h 396"/>
                      <a:gd name="T10" fmla="*/ 0 w 285"/>
                      <a:gd name="T11" fmla="*/ 0 h 396"/>
                      <a:gd name="T12" fmla="*/ 0 w 285"/>
                      <a:gd name="T13" fmla="*/ 0 h 396"/>
                      <a:gd name="T14" fmla="*/ 0 w 285"/>
                      <a:gd name="T15" fmla="*/ 0 h 396"/>
                      <a:gd name="T16" fmla="*/ 0 w 285"/>
                      <a:gd name="T17" fmla="*/ 0 h 396"/>
                      <a:gd name="T18" fmla="*/ 0 w 285"/>
                      <a:gd name="T19" fmla="*/ 0 h 396"/>
                      <a:gd name="T20" fmla="*/ 0 w 285"/>
                      <a:gd name="T21" fmla="*/ 0 h 396"/>
                      <a:gd name="T22" fmla="*/ 0 w 285"/>
                      <a:gd name="T23" fmla="*/ 0 h 396"/>
                      <a:gd name="T24" fmla="*/ 0 w 285"/>
                      <a:gd name="T25" fmla="*/ 0 h 396"/>
                      <a:gd name="T26" fmla="*/ 0 w 285"/>
                      <a:gd name="T27" fmla="*/ 0 h 396"/>
                      <a:gd name="T28" fmla="*/ 0 w 285"/>
                      <a:gd name="T29" fmla="*/ 0 h 396"/>
                      <a:gd name="T30" fmla="*/ 0 w 285"/>
                      <a:gd name="T31" fmla="*/ 0 h 396"/>
                      <a:gd name="T32" fmla="*/ 0 w 285"/>
                      <a:gd name="T33" fmla="*/ 0 h 396"/>
                      <a:gd name="T34" fmla="*/ 0 w 285"/>
                      <a:gd name="T35" fmla="*/ 0 h 396"/>
                      <a:gd name="T36" fmla="*/ 0 w 285"/>
                      <a:gd name="T37" fmla="*/ 0 h 396"/>
                      <a:gd name="T38" fmla="*/ 0 w 285"/>
                      <a:gd name="T39" fmla="*/ 0 h 396"/>
                      <a:gd name="T40" fmla="*/ 0 w 285"/>
                      <a:gd name="T41" fmla="*/ 0 h 396"/>
                      <a:gd name="T42" fmla="*/ 0 w 285"/>
                      <a:gd name="T43" fmla="*/ 0 h 396"/>
                      <a:gd name="T44" fmla="*/ 0 w 285"/>
                      <a:gd name="T45" fmla="*/ 0 h 396"/>
                      <a:gd name="T46" fmla="*/ 0 w 285"/>
                      <a:gd name="T47" fmla="*/ 0 h 396"/>
                      <a:gd name="T48" fmla="*/ 0 w 285"/>
                      <a:gd name="T49" fmla="*/ 0 h 396"/>
                      <a:gd name="T50" fmla="*/ 0 w 285"/>
                      <a:gd name="T51" fmla="*/ 0 h 396"/>
                      <a:gd name="T52" fmla="*/ 0 w 285"/>
                      <a:gd name="T53" fmla="*/ 0 h 396"/>
                      <a:gd name="T54" fmla="*/ 0 w 285"/>
                      <a:gd name="T55" fmla="*/ 0 h 396"/>
                      <a:gd name="T56" fmla="*/ 0 w 285"/>
                      <a:gd name="T57" fmla="*/ 0 h 396"/>
                      <a:gd name="T58" fmla="*/ 0 w 285"/>
                      <a:gd name="T59" fmla="*/ 0 h 396"/>
                      <a:gd name="T60" fmla="*/ 0 w 285"/>
                      <a:gd name="T61" fmla="*/ 0 h 396"/>
                      <a:gd name="T62" fmla="*/ 0 w 285"/>
                      <a:gd name="T63" fmla="*/ 0 h 396"/>
                      <a:gd name="T64" fmla="*/ 0 w 285"/>
                      <a:gd name="T65" fmla="*/ 0 h 396"/>
                      <a:gd name="T66" fmla="*/ 0 w 285"/>
                      <a:gd name="T67" fmla="*/ 0 h 396"/>
                      <a:gd name="T68" fmla="*/ 0 w 285"/>
                      <a:gd name="T69" fmla="*/ 0 h 396"/>
                      <a:gd name="T70" fmla="*/ 0 w 285"/>
                      <a:gd name="T71" fmla="*/ 0 h 396"/>
                      <a:gd name="T72" fmla="*/ 0 w 285"/>
                      <a:gd name="T73" fmla="*/ 0 h 396"/>
                      <a:gd name="T74" fmla="*/ 0 w 285"/>
                      <a:gd name="T75" fmla="*/ 0 h 396"/>
                      <a:gd name="T76" fmla="*/ 0 w 285"/>
                      <a:gd name="T77" fmla="*/ 0 h 396"/>
                      <a:gd name="T78" fmla="*/ 0 w 285"/>
                      <a:gd name="T79" fmla="*/ 0 h 396"/>
                      <a:gd name="T80" fmla="*/ 0 w 285"/>
                      <a:gd name="T81" fmla="*/ 0 h 396"/>
                      <a:gd name="T82" fmla="*/ 0 w 285"/>
                      <a:gd name="T83" fmla="*/ 0 h 396"/>
                      <a:gd name="T84" fmla="*/ 0 w 285"/>
                      <a:gd name="T85" fmla="*/ 0 h 396"/>
                      <a:gd name="T86" fmla="*/ 0 w 285"/>
                      <a:gd name="T87" fmla="*/ 0 h 396"/>
                      <a:gd name="T88" fmla="*/ 0 w 285"/>
                      <a:gd name="T89" fmla="*/ 0 h 396"/>
                      <a:gd name="T90" fmla="*/ 0 w 285"/>
                      <a:gd name="T91" fmla="*/ 0 h 396"/>
                      <a:gd name="T92" fmla="*/ 0 w 285"/>
                      <a:gd name="T93" fmla="*/ 0 h 396"/>
                      <a:gd name="T94" fmla="*/ 0 w 285"/>
                      <a:gd name="T95" fmla="*/ 0 h 396"/>
                      <a:gd name="T96" fmla="*/ 0 w 285"/>
                      <a:gd name="T97" fmla="*/ 0 h 396"/>
                      <a:gd name="T98" fmla="*/ 0 w 285"/>
                      <a:gd name="T99" fmla="*/ 0 h 396"/>
                      <a:gd name="T100" fmla="*/ 0 w 285"/>
                      <a:gd name="T101" fmla="*/ 0 h 396"/>
                      <a:gd name="T102" fmla="*/ 0 w 285"/>
                      <a:gd name="T103" fmla="*/ 0 h 396"/>
                      <a:gd name="T104" fmla="*/ 0 w 285"/>
                      <a:gd name="T105" fmla="*/ 0 h 396"/>
                      <a:gd name="T106" fmla="*/ 0 w 285"/>
                      <a:gd name="T107" fmla="*/ 0 h 396"/>
                      <a:gd name="T108" fmla="*/ 0 w 285"/>
                      <a:gd name="T109" fmla="*/ 0 h 396"/>
                      <a:gd name="T110" fmla="*/ 0 w 285"/>
                      <a:gd name="T111" fmla="*/ 0 h 396"/>
                      <a:gd name="T112" fmla="*/ 0 w 285"/>
                      <a:gd name="T113" fmla="*/ 0 h 396"/>
                      <a:gd name="T114" fmla="*/ 0 w 285"/>
                      <a:gd name="T115" fmla="*/ 0 h 396"/>
                      <a:gd name="T116" fmla="*/ 0 w 285"/>
                      <a:gd name="T117" fmla="*/ 0 h 396"/>
                      <a:gd name="T118" fmla="*/ 0 w 285"/>
                      <a:gd name="T119" fmla="*/ 0 h 3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5"/>
                      <a:gd name="T181" fmla="*/ 0 h 396"/>
                      <a:gd name="T182" fmla="*/ 285 w 285"/>
                      <a:gd name="T183" fmla="*/ 396 h 39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5" h="396">
                        <a:moveTo>
                          <a:pt x="152" y="0"/>
                        </a:moveTo>
                        <a:lnTo>
                          <a:pt x="145" y="5"/>
                        </a:lnTo>
                        <a:lnTo>
                          <a:pt x="134" y="16"/>
                        </a:lnTo>
                        <a:lnTo>
                          <a:pt x="128" y="20"/>
                        </a:lnTo>
                        <a:lnTo>
                          <a:pt x="117" y="31"/>
                        </a:lnTo>
                        <a:lnTo>
                          <a:pt x="106" y="42"/>
                        </a:lnTo>
                        <a:lnTo>
                          <a:pt x="102" y="46"/>
                        </a:lnTo>
                        <a:lnTo>
                          <a:pt x="91" y="57"/>
                        </a:lnTo>
                        <a:lnTo>
                          <a:pt x="87" y="61"/>
                        </a:lnTo>
                        <a:lnTo>
                          <a:pt x="81" y="67"/>
                        </a:lnTo>
                        <a:lnTo>
                          <a:pt x="77" y="72"/>
                        </a:lnTo>
                        <a:lnTo>
                          <a:pt x="73" y="76"/>
                        </a:lnTo>
                        <a:lnTo>
                          <a:pt x="65" y="87"/>
                        </a:lnTo>
                        <a:lnTo>
                          <a:pt x="61" y="91"/>
                        </a:lnTo>
                        <a:lnTo>
                          <a:pt x="57" y="97"/>
                        </a:lnTo>
                        <a:lnTo>
                          <a:pt x="53" y="101"/>
                        </a:lnTo>
                        <a:lnTo>
                          <a:pt x="50" y="106"/>
                        </a:lnTo>
                        <a:lnTo>
                          <a:pt x="46" y="110"/>
                        </a:lnTo>
                        <a:lnTo>
                          <a:pt x="43" y="116"/>
                        </a:lnTo>
                        <a:lnTo>
                          <a:pt x="39" y="120"/>
                        </a:lnTo>
                        <a:lnTo>
                          <a:pt x="37" y="125"/>
                        </a:lnTo>
                        <a:lnTo>
                          <a:pt x="34" y="129"/>
                        </a:lnTo>
                        <a:lnTo>
                          <a:pt x="31" y="135"/>
                        </a:lnTo>
                        <a:lnTo>
                          <a:pt x="29" y="139"/>
                        </a:lnTo>
                        <a:lnTo>
                          <a:pt x="26" y="144"/>
                        </a:lnTo>
                        <a:lnTo>
                          <a:pt x="20" y="152"/>
                        </a:lnTo>
                        <a:lnTo>
                          <a:pt x="19" y="158"/>
                        </a:lnTo>
                        <a:lnTo>
                          <a:pt x="16" y="162"/>
                        </a:lnTo>
                        <a:lnTo>
                          <a:pt x="15" y="167"/>
                        </a:lnTo>
                        <a:lnTo>
                          <a:pt x="12" y="171"/>
                        </a:lnTo>
                        <a:lnTo>
                          <a:pt x="10" y="180"/>
                        </a:lnTo>
                        <a:lnTo>
                          <a:pt x="8" y="185"/>
                        </a:lnTo>
                        <a:lnTo>
                          <a:pt x="5" y="193"/>
                        </a:lnTo>
                        <a:lnTo>
                          <a:pt x="4" y="197"/>
                        </a:lnTo>
                        <a:lnTo>
                          <a:pt x="4" y="203"/>
                        </a:lnTo>
                        <a:lnTo>
                          <a:pt x="3" y="207"/>
                        </a:lnTo>
                        <a:lnTo>
                          <a:pt x="3" y="211"/>
                        </a:lnTo>
                        <a:lnTo>
                          <a:pt x="1" y="215"/>
                        </a:lnTo>
                        <a:lnTo>
                          <a:pt x="1" y="222"/>
                        </a:lnTo>
                        <a:lnTo>
                          <a:pt x="0" y="226"/>
                        </a:lnTo>
                        <a:lnTo>
                          <a:pt x="0" y="230"/>
                        </a:lnTo>
                        <a:lnTo>
                          <a:pt x="1" y="234"/>
                        </a:lnTo>
                        <a:lnTo>
                          <a:pt x="1" y="240"/>
                        </a:lnTo>
                        <a:lnTo>
                          <a:pt x="3" y="244"/>
                        </a:lnTo>
                        <a:lnTo>
                          <a:pt x="3" y="249"/>
                        </a:lnTo>
                        <a:lnTo>
                          <a:pt x="4" y="254"/>
                        </a:lnTo>
                        <a:lnTo>
                          <a:pt x="5" y="259"/>
                        </a:lnTo>
                        <a:lnTo>
                          <a:pt x="7" y="264"/>
                        </a:lnTo>
                        <a:lnTo>
                          <a:pt x="10" y="269"/>
                        </a:lnTo>
                        <a:lnTo>
                          <a:pt x="11" y="275"/>
                        </a:lnTo>
                        <a:lnTo>
                          <a:pt x="14" y="279"/>
                        </a:lnTo>
                        <a:lnTo>
                          <a:pt x="15" y="284"/>
                        </a:lnTo>
                        <a:lnTo>
                          <a:pt x="20" y="295"/>
                        </a:lnTo>
                        <a:lnTo>
                          <a:pt x="26" y="306"/>
                        </a:lnTo>
                        <a:lnTo>
                          <a:pt x="29" y="310"/>
                        </a:lnTo>
                        <a:lnTo>
                          <a:pt x="34" y="321"/>
                        </a:lnTo>
                        <a:lnTo>
                          <a:pt x="38" y="327"/>
                        </a:lnTo>
                        <a:lnTo>
                          <a:pt x="41" y="331"/>
                        </a:lnTo>
                        <a:lnTo>
                          <a:pt x="45" y="336"/>
                        </a:lnTo>
                        <a:lnTo>
                          <a:pt x="48" y="340"/>
                        </a:lnTo>
                        <a:lnTo>
                          <a:pt x="52" y="344"/>
                        </a:lnTo>
                        <a:lnTo>
                          <a:pt x="54" y="350"/>
                        </a:lnTo>
                        <a:lnTo>
                          <a:pt x="62" y="358"/>
                        </a:lnTo>
                        <a:lnTo>
                          <a:pt x="65" y="362"/>
                        </a:lnTo>
                        <a:lnTo>
                          <a:pt x="69" y="366"/>
                        </a:lnTo>
                        <a:lnTo>
                          <a:pt x="73" y="369"/>
                        </a:lnTo>
                        <a:lnTo>
                          <a:pt x="77" y="373"/>
                        </a:lnTo>
                        <a:lnTo>
                          <a:pt x="80" y="376"/>
                        </a:lnTo>
                        <a:lnTo>
                          <a:pt x="84" y="380"/>
                        </a:lnTo>
                        <a:lnTo>
                          <a:pt x="92" y="385"/>
                        </a:lnTo>
                        <a:lnTo>
                          <a:pt x="95" y="386"/>
                        </a:lnTo>
                        <a:lnTo>
                          <a:pt x="99" y="389"/>
                        </a:lnTo>
                        <a:lnTo>
                          <a:pt x="103" y="391"/>
                        </a:lnTo>
                        <a:lnTo>
                          <a:pt x="106" y="393"/>
                        </a:lnTo>
                        <a:lnTo>
                          <a:pt x="110" y="393"/>
                        </a:lnTo>
                        <a:lnTo>
                          <a:pt x="114" y="395"/>
                        </a:lnTo>
                        <a:lnTo>
                          <a:pt x="117" y="396"/>
                        </a:lnTo>
                        <a:lnTo>
                          <a:pt x="129" y="396"/>
                        </a:lnTo>
                        <a:lnTo>
                          <a:pt x="132" y="395"/>
                        </a:lnTo>
                        <a:lnTo>
                          <a:pt x="136" y="395"/>
                        </a:lnTo>
                        <a:lnTo>
                          <a:pt x="141" y="392"/>
                        </a:lnTo>
                        <a:lnTo>
                          <a:pt x="144" y="391"/>
                        </a:lnTo>
                        <a:lnTo>
                          <a:pt x="148" y="388"/>
                        </a:lnTo>
                        <a:lnTo>
                          <a:pt x="151" y="386"/>
                        </a:lnTo>
                        <a:lnTo>
                          <a:pt x="153" y="384"/>
                        </a:lnTo>
                        <a:lnTo>
                          <a:pt x="157" y="382"/>
                        </a:lnTo>
                        <a:lnTo>
                          <a:pt x="163" y="377"/>
                        </a:lnTo>
                        <a:lnTo>
                          <a:pt x="167" y="374"/>
                        </a:lnTo>
                        <a:lnTo>
                          <a:pt x="170" y="372"/>
                        </a:lnTo>
                        <a:lnTo>
                          <a:pt x="172" y="367"/>
                        </a:lnTo>
                        <a:lnTo>
                          <a:pt x="176" y="365"/>
                        </a:lnTo>
                        <a:lnTo>
                          <a:pt x="179" y="361"/>
                        </a:lnTo>
                        <a:lnTo>
                          <a:pt x="183" y="357"/>
                        </a:lnTo>
                        <a:lnTo>
                          <a:pt x="189" y="348"/>
                        </a:lnTo>
                        <a:lnTo>
                          <a:pt x="193" y="344"/>
                        </a:lnTo>
                        <a:lnTo>
                          <a:pt x="195" y="340"/>
                        </a:lnTo>
                        <a:lnTo>
                          <a:pt x="200" y="335"/>
                        </a:lnTo>
                        <a:lnTo>
                          <a:pt x="202" y="329"/>
                        </a:lnTo>
                        <a:lnTo>
                          <a:pt x="206" y="325"/>
                        </a:lnTo>
                        <a:lnTo>
                          <a:pt x="209" y="320"/>
                        </a:lnTo>
                        <a:lnTo>
                          <a:pt x="213" y="314"/>
                        </a:lnTo>
                        <a:lnTo>
                          <a:pt x="216" y="308"/>
                        </a:lnTo>
                        <a:lnTo>
                          <a:pt x="220" y="302"/>
                        </a:lnTo>
                        <a:lnTo>
                          <a:pt x="223" y="297"/>
                        </a:lnTo>
                        <a:lnTo>
                          <a:pt x="227" y="290"/>
                        </a:lnTo>
                        <a:lnTo>
                          <a:pt x="229" y="283"/>
                        </a:lnTo>
                        <a:lnTo>
                          <a:pt x="233" y="276"/>
                        </a:lnTo>
                        <a:lnTo>
                          <a:pt x="236" y="269"/>
                        </a:lnTo>
                        <a:lnTo>
                          <a:pt x="244" y="256"/>
                        </a:lnTo>
                        <a:lnTo>
                          <a:pt x="247" y="248"/>
                        </a:lnTo>
                        <a:lnTo>
                          <a:pt x="251" y="241"/>
                        </a:lnTo>
                        <a:lnTo>
                          <a:pt x="254" y="233"/>
                        </a:lnTo>
                        <a:lnTo>
                          <a:pt x="262" y="216"/>
                        </a:lnTo>
                        <a:lnTo>
                          <a:pt x="265" y="208"/>
                        </a:lnTo>
                        <a:lnTo>
                          <a:pt x="269" y="199"/>
                        </a:lnTo>
                        <a:lnTo>
                          <a:pt x="271" y="191"/>
                        </a:lnTo>
                        <a:lnTo>
                          <a:pt x="276" y="181"/>
                        </a:lnTo>
                        <a:lnTo>
                          <a:pt x="280" y="173"/>
                        </a:lnTo>
                        <a:lnTo>
                          <a:pt x="284" y="163"/>
                        </a:lnTo>
                        <a:lnTo>
                          <a:pt x="285" y="158"/>
                        </a:lnTo>
                        <a:lnTo>
                          <a:pt x="152" y="0"/>
                        </a:lnTo>
                        <a:close/>
                      </a:path>
                    </a:pathLst>
                  </a:custGeom>
                  <a:solidFill>
                    <a:srgbClr val="FFFF00"/>
                  </a:solidFill>
                  <a:ln w="0">
                    <a:solidFill>
                      <a:srgbClr val="000000"/>
                    </a:solidFill>
                    <a:round/>
                    <a:headEnd/>
                    <a:tailEnd/>
                  </a:ln>
                </p:spPr>
                <p:txBody>
                  <a:bodyPr/>
                  <a:lstStyle/>
                  <a:p>
                    <a:endParaRPr lang="en-US"/>
                  </a:p>
                </p:txBody>
              </p:sp>
              <p:sp>
                <p:nvSpPr>
                  <p:cNvPr id="18799" name="Freeform 237"/>
                  <p:cNvSpPr>
                    <a:spLocks/>
                  </p:cNvSpPr>
                  <p:nvPr/>
                </p:nvSpPr>
                <p:spPr bwMode="auto">
                  <a:xfrm>
                    <a:off x="299" y="2871"/>
                    <a:ext cx="70" cy="70"/>
                  </a:xfrm>
                  <a:custGeom>
                    <a:avLst/>
                    <a:gdLst>
                      <a:gd name="T0" fmla="*/ 0 w 212"/>
                      <a:gd name="T1" fmla="*/ 0 h 211"/>
                      <a:gd name="T2" fmla="*/ 0 w 212"/>
                      <a:gd name="T3" fmla="*/ 0 h 211"/>
                      <a:gd name="T4" fmla="*/ 0 w 212"/>
                      <a:gd name="T5" fmla="*/ 0 h 211"/>
                      <a:gd name="T6" fmla="*/ 0 w 212"/>
                      <a:gd name="T7" fmla="*/ 0 h 211"/>
                      <a:gd name="T8" fmla="*/ 0 w 212"/>
                      <a:gd name="T9" fmla="*/ 0 h 211"/>
                      <a:gd name="T10" fmla="*/ 0 w 212"/>
                      <a:gd name="T11" fmla="*/ 0 h 211"/>
                      <a:gd name="T12" fmla="*/ 0 w 212"/>
                      <a:gd name="T13" fmla="*/ 0 h 211"/>
                      <a:gd name="T14" fmla="*/ 0 w 212"/>
                      <a:gd name="T15" fmla="*/ 0 h 211"/>
                      <a:gd name="T16" fmla="*/ 0 w 212"/>
                      <a:gd name="T17" fmla="*/ 0 h 211"/>
                      <a:gd name="T18" fmla="*/ 0 w 212"/>
                      <a:gd name="T19" fmla="*/ 0 h 211"/>
                      <a:gd name="T20" fmla="*/ 0 w 212"/>
                      <a:gd name="T21" fmla="*/ 0 h 211"/>
                      <a:gd name="T22" fmla="*/ 0 w 212"/>
                      <a:gd name="T23" fmla="*/ 0 h 211"/>
                      <a:gd name="T24" fmla="*/ 0 w 212"/>
                      <a:gd name="T25" fmla="*/ 0 h 211"/>
                      <a:gd name="T26" fmla="*/ 0 w 212"/>
                      <a:gd name="T27" fmla="*/ 0 h 211"/>
                      <a:gd name="T28" fmla="*/ 0 w 212"/>
                      <a:gd name="T29" fmla="*/ 0 h 211"/>
                      <a:gd name="T30" fmla="*/ 0 w 212"/>
                      <a:gd name="T31" fmla="*/ 0 h 211"/>
                      <a:gd name="T32" fmla="*/ 0 w 212"/>
                      <a:gd name="T33" fmla="*/ 0 h 211"/>
                      <a:gd name="T34" fmla="*/ 0 w 212"/>
                      <a:gd name="T35" fmla="*/ 0 h 211"/>
                      <a:gd name="T36" fmla="*/ 0 w 212"/>
                      <a:gd name="T37" fmla="*/ 0 h 211"/>
                      <a:gd name="T38" fmla="*/ 0 w 212"/>
                      <a:gd name="T39" fmla="*/ 0 h 211"/>
                      <a:gd name="T40" fmla="*/ 0 w 212"/>
                      <a:gd name="T41" fmla="*/ 0 h 211"/>
                      <a:gd name="T42" fmla="*/ 0 w 212"/>
                      <a:gd name="T43" fmla="*/ 0 h 211"/>
                      <a:gd name="T44" fmla="*/ 0 w 212"/>
                      <a:gd name="T45" fmla="*/ 0 h 211"/>
                      <a:gd name="T46" fmla="*/ 0 w 212"/>
                      <a:gd name="T47" fmla="*/ 0 h 211"/>
                      <a:gd name="T48" fmla="*/ 0 w 212"/>
                      <a:gd name="T49" fmla="*/ 0 h 211"/>
                      <a:gd name="T50" fmla="*/ 0 w 212"/>
                      <a:gd name="T51" fmla="*/ 0 h 211"/>
                      <a:gd name="T52" fmla="*/ 0 w 212"/>
                      <a:gd name="T53" fmla="*/ 0 h 211"/>
                      <a:gd name="T54" fmla="*/ 0 w 212"/>
                      <a:gd name="T55" fmla="*/ 0 h 211"/>
                      <a:gd name="T56" fmla="*/ 0 w 212"/>
                      <a:gd name="T57" fmla="*/ 0 h 211"/>
                      <a:gd name="T58" fmla="*/ 0 w 212"/>
                      <a:gd name="T59" fmla="*/ 0 h 211"/>
                      <a:gd name="T60" fmla="*/ 0 w 212"/>
                      <a:gd name="T61" fmla="*/ 0 h 211"/>
                      <a:gd name="T62" fmla="*/ 0 w 212"/>
                      <a:gd name="T63" fmla="*/ 0 h 211"/>
                      <a:gd name="T64" fmla="*/ 0 w 212"/>
                      <a:gd name="T65" fmla="*/ 0 h 2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2"/>
                      <a:gd name="T100" fmla="*/ 0 h 211"/>
                      <a:gd name="T101" fmla="*/ 212 w 212"/>
                      <a:gd name="T102" fmla="*/ 211 h 2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2" h="211">
                        <a:moveTo>
                          <a:pt x="164" y="19"/>
                        </a:moveTo>
                        <a:lnTo>
                          <a:pt x="145" y="8"/>
                        </a:lnTo>
                        <a:lnTo>
                          <a:pt x="125" y="2"/>
                        </a:lnTo>
                        <a:lnTo>
                          <a:pt x="105" y="0"/>
                        </a:lnTo>
                        <a:lnTo>
                          <a:pt x="84" y="1"/>
                        </a:lnTo>
                        <a:lnTo>
                          <a:pt x="64" y="6"/>
                        </a:lnTo>
                        <a:lnTo>
                          <a:pt x="46" y="16"/>
                        </a:lnTo>
                        <a:lnTo>
                          <a:pt x="30" y="28"/>
                        </a:lnTo>
                        <a:lnTo>
                          <a:pt x="17" y="45"/>
                        </a:lnTo>
                        <a:lnTo>
                          <a:pt x="7" y="64"/>
                        </a:lnTo>
                        <a:lnTo>
                          <a:pt x="2" y="83"/>
                        </a:lnTo>
                        <a:lnTo>
                          <a:pt x="0" y="103"/>
                        </a:lnTo>
                        <a:lnTo>
                          <a:pt x="2" y="123"/>
                        </a:lnTo>
                        <a:lnTo>
                          <a:pt x="8" y="143"/>
                        </a:lnTo>
                        <a:lnTo>
                          <a:pt x="18" y="160"/>
                        </a:lnTo>
                        <a:lnTo>
                          <a:pt x="31" y="177"/>
                        </a:lnTo>
                        <a:lnTo>
                          <a:pt x="48" y="190"/>
                        </a:lnTo>
                        <a:lnTo>
                          <a:pt x="67" y="201"/>
                        </a:lnTo>
                        <a:lnTo>
                          <a:pt x="87" y="208"/>
                        </a:lnTo>
                        <a:lnTo>
                          <a:pt x="107" y="211"/>
                        </a:lnTo>
                        <a:lnTo>
                          <a:pt x="128" y="209"/>
                        </a:lnTo>
                        <a:lnTo>
                          <a:pt x="148" y="204"/>
                        </a:lnTo>
                        <a:lnTo>
                          <a:pt x="166" y="194"/>
                        </a:lnTo>
                        <a:lnTo>
                          <a:pt x="182" y="182"/>
                        </a:lnTo>
                        <a:lnTo>
                          <a:pt x="196" y="166"/>
                        </a:lnTo>
                        <a:lnTo>
                          <a:pt x="205" y="147"/>
                        </a:lnTo>
                        <a:lnTo>
                          <a:pt x="211" y="128"/>
                        </a:lnTo>
                        <a:lnTo>
                          <a:pt x="212" y="107"/>
                        </a:lnTo>
                        <a:lnTo>
                          <a:pt x="211" y="87"/>
                        </a:lnTo>
                        <a:lnTo>
                          <a:pt x="204" y="68"/>
                        </a:lnTo>
                        <a:lnTo>
                          <a:pt x="194" y="50"/>
                        </a:lnTo>
                        <a:lnTo>
                          <a:pt x="181" y="32"/>
                        </a:lnTo>
                        <a:lnTo>
                          <a:pt x="164" y="19"/>
                        </a:lnTo>
                        <a:close/>
                      </a:path>
                    </a:pathLst>
                  </a:custGeom>
                  <a:solidFill>
                    <a:srgbClr val="FFFF00"/>
                  </a:solidFill>
                  <a:ln w="0">
                    <a:solidFill>
                      <a:srgbClr val="000000"/>
                    </a:solidFill>
                    <a:round/>
                    <a:headEnd/>
                    <a:tailEnd/>
                  </a:ln>
                </p:spPr>
                <p:txBody>
                  <a:bodyPr/>
                  <a:lstStyle/>
                  <a:p>
                    <a:endParaRPr lang="en-US"/>
                  </a:p>
                </p:txBody>
              </p:sp>
              <p:sp>
                <p:nvSpPr>
                  <p:cNvPr id="18800" name="Freeform 238"/>
                  <p:cNvSpPr>
                    <a:spLocks/>
                  </p:cNvSpPr>
                  <p:nvPr/>
                </p:nvSpPr>
                <p:spPr bwMode="auto">
                  <a:xfrm>
                    <a:off x="286" y="2933"/>
                    <a:ext cx="41" cy="46"/>
                  </a:xfrm>
                  <a:custGeom>
                    <a:avLst/>
                    <a:gdLst>
                      <a:gd name="T0" fmla="*/ 0 w 124"/>
                      <a:gd name="T1" fmla="*/ 0 h 137"/>
                      <a:gd name="T2" fmla="*/ 0 w 124"/>
                      <a:gd name="T3" fmla="*/ 0 h 137"/>
                      <a:gd name="T4" fmla="*/ 0 w 124"/>
                      <a:gd name="T5" fmla="*/ 0 h 137"/>
                      <a:gd name="T6" fmla="*/ 0 w 124"/>
                      <a:gd name="T7" fmla="*/ 0 h 137"/>
                      <a:gd name="T8" fmla="*/ 0 w 124"/>
                      <a:gd name="T9" fmla="*/ 0 h 137"/>
                      <a:gd name="T10" fmla="*/ 0 w 124"/>
                      <a:gd name="T11" fmla="*/ 0 h 137"/>
                      <a:gd name="T12" fmla="*/ 0 w 124"/>
                      <a:gd name="T13" fmla="*/ 0 h 137"/>
                      <a:gd name="T14" fmla="*/ 0 w 124"/>
                      <a:gd name="T15" fmla="*/ 0 h 137"/>
                      <a:gd name="T16" fmla="*/ 0 w 124"/>
                      <a:gd name="T17" fmla="*/ 0 h 137"/>
                      <a:gd name="T18" fmla="*/ 0 w 124"/>
                      <a:gd name="T19" fmla="*/ 0 h 137"/>
                      <a:gd name="T20" fmla="*/ 0 w 124"/>
                      <a:gd name="T21" fmla="*/ 0 h 137"/>
                      <a:gd name="T22" fmla="*/ 0 w 124"/>
                      <a:gd name="T23" fmla="*/ 0 h 137"/>
                      <a:gd name="T24" fmla="*/ 0 w 124"/>
                      <a:gd name="T25" fmla="*/ 0 h 137"/>
                      <a:gd name="T26" fmla="*/ 0 w 124"/>
                      <a:gd name="T27" fmla="*/ 0 h 137"/>
                      <a:gd name="T28" fmla="*/ 0 w 124"/>
                      <a:gd name="T29" fmla="*/ 0 h 137"/>
                      <a:gd name="T30" fmla="*/ 0 w 124"/>
                      <a:gd name="T31" fmla="*/ 0 h 137"/>
                      <a:gd name="T32" fmla="*/ 0 w 124"/>
                      <a:gd name="T33" fmla="*/ 0 h 137"/>
                      <a:gd name="T34" fmla="*/ 0 w 124"/>
                      <a:gd name="T35" fmla="*/ 0 h 137"/>
                      <a:gd name="T36" fmla="*/ 0 w 124"/>
                      <a:gd name="T37" fmla="*/ 0 h 137"/>
                      <a:gd name="T38" fmla="*/ 0 w 124"/>
                      <a:gd name="T39" fmla="*/ 0 h 137"/>
                      <a:gd name="T40" fmla="*/ 0 w 124"/>
                      <a:gd name="T41" fmla="*/ 0 h 137"/>
                      <a:gd name="T42" fmla="*/ 0 w 124"/>
                      <a:gd name="T43" fmla="*/ 0 h 137"/>
                      <a:gd name="T44" fmla="*/ 0 w 124"/>
                      <a:gd name="T45" fmla="*/ 0 h 137"/>
                      <a:gd name="T46" fmla="*/ 0 w 124"/>
                      <a:gd name="T47" fmla="*/ 0 h 137"/>
                      <a:gd name="T48" fmla="*/ 0 w 124"/>
                      <a:gd name="T49" fmla="*/ 0 h 137"/>
                      <a:gd name="T50" fmla="*/ 0 w 124"/>
                      <a:gd name="T51" fmla="*/ 0 h 137"/>
                      <a:gd name="T52" fmla="*/ 0 w 124"/>
                      <a:gd name="T53" fmla="*/ 0 h 137"/>
                      <a:gd name="T54" fmla="*/ 0 w 124"/>
                      <a:gd name="T55" fmla="*/ 0 h 137"/>
                      <a:gd name="T56" fmla="*/ 0 w 124"/>
                      <a:gd name="T57" fmla="*/ 0 h 137"/>
                      <a:gd name="T58" fmla="*/ 0 w 124"/>
                      <a:gd name="T59" fmla="*/ 0 h 137"/>
                      <a:gd name="T60" fmla="*/ 0 w 124"/>
                      <a:gd name="T61" fmla="*/ 0 h 137"/>
                      <a:gd name="T62" fmla="*/ 0 w 124"/>
                      <a:gd name="T63" fmla="*/ 0 h 137"/>
                      <a:gd name="T64" fmla="*/ 0 w 124"/>
                      <a:gd name="T65" fmla="*/ 0 h 137"/>
                      <a:gd name="T66" fmla="*/ 0 w 124"/>
                      <a:gd name="T67" fmla="*/ 0 h 137"/>
                      <a:gd name="T68" fmla="*/ 0 w 124"/>
                      <a:gd name="T69" fmla="*/ 0 h 137"/>
                      <a:gd name="T70" fmla="*/ 0 w 124"/>
                      <a:gd name="T71" fmla="*/ 0 h 137"/>
                      <a:gd name="T72" fmla="*/ 0 w 124"/>
                      <a:gd name="T73" fmla="*/ 0 h 137"/>
                      <a:gd name="T74" fmla="*/ 0 w 124"/>
                      <a:gd name="T75" fmla="*/ 0 h 137"/>
                      <a:gd name="T76" fmla="*/ 0 w 124"/>
                      <a:gd name="T77" fmla="*/ 0 h 137"/>
                      <a:gd name="T78" fmla="*/ 0 w 124"/>
                      <a:gd name="T79" fmla="*/ 0 h 137"/>
                      <a:gd name="T80" fmla="*/ 0 w 124"/>
                      <a:gd name="T81" fmla="*/ 0 h 137"/>
                      <a:gd name="T82" fmla="*/ 0 w 124"/>
                      <a:gd name="T83" fmla="*/ 0 h 1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4"/>
                      <a:gd name="T127" fmla="*/ 0 h 137"/>
                      <a:gd name="T128" fmla="*/ 124 w 124"/>
                      <a:gd name="T129" fmla="*/ 137 h 1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4" h="137">
                        <a:moveTo>
                          <a:pt x="14" y="0"/>
                        </a:moveTo>
                        <a:lnTo>
                          <a:pt x="12" y="3"/>
                        </a:lnTo>
                        <a:lnTo>
                          <a:pt x="12" y="6"/>
                        </a:lnTo>
                        <a:lnTo>
                          <a:pt x="11" y="9"/>
                        </a:lnTo>
                        <a:lnTo>
                          <a:pt x="11" y="11"/>
                        </a:lnTo>
                        <a:lnTo>
                          <a:pt x="10" y="13"/>
                        </a:lnTo>
                        <a:lnTo>
                          <a:pt x="10" y="15"/>
                        </a:lnTo>
                        <a:lnTo>
                          <a:pt x="8" y="18"/>
                        </a:lnTo>
                        <a:lnTo>
                          <a:pt x="8" y="24"/>
                        </a:lnTo>
                        <a:lnTo>
                          <a:pt x="7" y="25"/>
                        </a:lnTo>
                        <a:lnTo>
                          <a:pt x="7" y="28"/>
                        </a:lnTo>
                        <a:lnTo>
                          <a:pt x="6" y="30"/>
                        </a:lnTo>
                        <a:lnTo>
                          <a:pt x="6" y="34"/>
                        </a:lnTo>
                        <a:lnTo>
                          <a:pt x="4" y="37"/>
                        </a:lnTo>
                        <a:lnTo>
                          <a:pt x="4" y="41"/>
                        </a:lnTo>
                        <a:lnTo>
                          <a:pt x="3" y="44"/>
                        </a:lnTo>
                        <a:lnTo>
                          <a:pt x="3" y="51"/>
                        </a:lnTo>
                        <a:lnTo>
                          <a:pt x="2" y="52"/>
                        </a:lnTo>
                        <a:lnTo>
                          <a:pt x="2" y="62"/>
                        </a:lnTo>
                        <a:lnTo>
                          <a:pt x="0" y="64"/>
                        </a:lnTo>
                        <a:lnTo>
                          <a:pt x="0" y="90"/>
                        </a:lnTo>
                        <a:lnTo>
                          <a:pt x="2" y="92"/>
                        </a:lnTo>
                        <a:lnTo>
                          <a:pt x="2" y="101"/>
                        </a:lnTo>
                        <a:lnTo>
                          <a:pt x="3" y="103"/>
                        </a:lnTo>
                        <a:lnTo>
                          <a:pt x="3" y="107"/>
                        </a:lnTo>
                        <a:lnTo>
                          <a:pt x="4" y="108"/>
                        </a:lnTo>
                        <a:lnTo>
                          <a:pt x="4" y="111"/>
                        </a:lnTo>
                        <a:lnTo>
                          <a:pt x="6" y="112"/>
                        </a:lnTo>
                        <a:lnTo>
                          <a:pt x="6" y="113"/>
                        </a:lnTo>
                        <a:lnTo>
                          <a:pt x="7" y="115"/>
                        </a:lnTo>
                        <a:lnTo>
                          <a:pt x="7" y="117"/>
                        </a:lnTo>
                        <a:lnTo>
                          <a:pt x="10" y="120"/>
                        </a:lnTo>
                        <a:lnTo>
                          <a:pt x="10" y="122"/>
                        </a:lnTo>
                        <a:lnTo>
                          <a:pt x="11" y="123"/>
                        </a:lnTo>
                        <a:lnTo>
                          <a:pt x="11" y="124"/>
                        </a:lnTo>
                        <a:lnTo>
                          <a:pt x="12" y="124"/>
                        </a:lnTo>
                        <a:lnTo>
                          <a:pt x="12" y="126"/>
                        </a:lnTo>
                        <a:lnTo>
                          <a:pt x="15" y="128"/>
                        </a:lnTo>
                        <a:lnTo>
                          <a:pt x="18" y="131"/>
                        </a:lnTo>
                        <a:lnTo>
                          <a:pt x="19" y="132"/>
                        </a:lnTo>
                        <a:lnTo>
                          <a:pt x="21" y="132"/>
                        </a:lnTo>
                        <a:lnTo>
                          <a:pt x="22" y="134"/>
                        </a:lnTo>
                        <a:lnTo>
                          <a:pt x="23" y="134"/>
                        </a:lnTo>
                        <a:lnTo>
                          <a:pt x="23" y="135"/>
                        </a:lnTo>
                        <a:lnTo>
                          <a:pt x="27" y="135"/>
                        </a:lnTo>
                        <a:lnTo>
                          <a:pt x="29" y="137"/>
                        </a:lnTo>
                        <a:lnTo>
                          <a:pt x="40" y="137"/>
                        </a:lnTo>
                        <a:lnTo>
                          <a:pt x="41" y="135"/>
                        </a:lnTo>
                        <a:lnTo>
                          <a:pt x="44" y="135"/>
                        </a:lnTo>
                        <a:lnTo>
                          <a:pt x="45" y="134"/>
                        </a:lnTo>
                        <a:lnTo>
                          <a:pt x="48" y="134"/>
                        </a:lnTo>
                        <a:lnTo>
                          <a:pt x="49" y="132"/>
                        </a:lnTo>
                        <a:lnTo>
                          <a:pt x="52" y="132"/>
                        </a:lnTo>
                        <a:lnTo>
                          <a:pt x="53" y="131"/>
                        </a:lnTo>
                        <a:lnTo>
                          <a:pt x="55" y="131"/>
                        </a:lnTo>
                        <a:lnTo>
                          <a:pt x="57" y="128"/>
                        </a:lnTo>
                        <a:lnTo>
                          <a:pt x="59" y="128"/>
                        </a:lnTo>
                        <a:lnTo>
                          <a:pt x="61" y="127"/>
                        </a:lnTo>
                        <a:lnTo>
                          <a:pt x="64" y="124"/>
                        </a:lnTo>
                        <a:lnTo>
                          <a:pt x="67" y="124"/>
                        </a:lnTo>
                        <a:lnTo>
                          <a:pt x="69" y="122"/>
                        </a:lnTo>
                        <a:lnTo>
                          <a:pt x="72" y="120"/>
                        </a:lnTo>
                        <a:lnTo>
                          <a:pt x="75" y="117"/>
                        </a:lnTo>
                        <a:lnTo>
                          <a:pt x="78" y="116"/>
                        </a:lnTo>
                        <a:lnTo>
                          <a:pt x="80" y="113"/>
                        </a:lnTo>
                        <a:lnTo>
                          <a:pt x="83" y="112"/>
                        </a:lnTo>
                        <a:lnTo>
                          <a:pt x="84" y="111"/>
                        </a:lnTo>
                        <a:lnTo>
                          <a:pt x="87" y="109"/>
                        </a:lnTo>
                        <a:lnTo>
                          <a:pt x="88" y="107"/>
                        </a:lnTo>
                        <a:lnTo>
                          <a:pt x="91" y="105"/>
                        </a:lnTo>
                        <a:lnTo>
                          <a:pt x="93" y="104"/>
                        </a:lnTo>
                        <a:lnTo>
                          <a:pt x="95" y="103"/>
                        </a:lnTo>
                        <a:lnTo>
                          <a:pt x="98" y="100"/>
                        </a:lnTo>
                        <a:lnTo>
                          <a:pt x="99" y="98"/>
                        </a:lnTo>
                        <a:lnTo>
                          <a:pt x="102" y="96"/>
                        </a:lnTo>
                        <a:lnTo>
                          <a:pt x="103" y="94"/>
                        </a:lnTo>
                        <a:lnTo>
                          <a:pt x="106" y="92"/>
                        </a:lnTo>
                        <a:lnTo>
                          <a:pt x="109" y="90"/>
                        </a:lnTo>
                        <a:lnTo>
                          <a:pt x="110" y="88"/>
                        </a:lnTo>
                        <a:lnTo>
                          <a:pt x="113" y="86"/>
                        </a:lnTo>
                        <a:lnTo>
                          <a:pt x="118" y="81"/>
                        </a:lnTo>
                        <a:lnTo>
                          <a:pt x="120" y="79"/>
                        </a:lnTo>
                        <a:lnTo>
                          <a:pt x="122" y="77"/>
                        </a:lnTo>
                        <a:lnTo>
                          <a:pt x="124" y="75"/>
                        </a:lnTo>
                        <a:lnTo>
                          <a:pt x="14" y="0"/>
                        </a:lnTo>
                        <a:close/>
                      </a:path>
                    </a:pathLst>
                  </a:custGeom>
                  <a:solidFill>
                    <a:srgbClr val="FFFF00"/>
                  </a:solidFill>
                  <a:ln w="0">
                    <a:solidFill>
                      <a:srgbClr val="000000"/>
                    </a:solidFill>
                    <a:round/>
                    <a:headEnd/>
                    <a:tailEnd/>
                  </a:ln>
                </p:spPr>
                <p:txBody>
                  <a:bodyPr/>
                  <a:lstStyle/>
                  <a:p>
                    <a:endParaRPr lang="en-US"/>
                  </a:p>
                </p:txBody>
              </p:sp>
              <p:sp>
                <p:nvSpPr>
                  <p:cNvPr id="18801" name="Freeform 239"/>
                  <p:cNvSpPr>
                    <a:spLocks/>
                  </p:cNvSpPr>
                  <p:nvPr/>
                </p:nvSpPr>
                <p:spPr bwMode="auto">
                  <a:xfrm>
                    <a:off x="622" y="2521"/>
                    <a:ext cx="110" cy="94"/>
                  </a:xfrm>
                  <a:custGeom>
                    <a:avLst/>
                    <a:gdLst>
                      <a:gd name="T0" fmla="*/ 0 w 328"/>
                      <a:gd name="T1" fmla="*/ 0 h 282"/>
                      <a:gd name="T2" fmla="*/ 0 w 328"/>
                      <a:gd name="T3" fmla="*/ 0 h 282"/>
                      <a:gd name="T4" fmla="*/ 0 w 328"/>
                      <a:gd name="T5" fmla="*/ 0 h 282"/>
                      <a:gd name="T6" fmla="*/ 0 w 328"/>
                      <a:gd name="T7" fmla="*/ 0 h 282"/>
                      <a:gd name="T8" fmla="*/ 0 w 328"/>
                      <a:gd name="T9" fmla="*/ 0 h 282"/>
                      <a:gd name="T10" fmla="*/ 0 w 328"/>
                      <a:gd name="T11" fmla="*/ 0 h 282"/>
                      <a:gd name="T12" fmla="*/ 0 w 328"/>
                      <a:gd name="T13" fmla="*/ 0 h 282"/>
                      <a:gd name="T14" fmla="*/ 0 w 328"/>
                      <a:gd name="T15" fmla="*/ 0 h 282"/>
                      <a:gd name="T16" fmla="*/ 0 w 328"/>
                      <a:gd name="T17" fmla="*/ 0 h 282"/>
                      <a:gd name="T18" fmla="*/ 0 w 328"/>
                      <a:gd name="T19" fmla="*/ 0 h 282"/>
                      <a:gd name="T20" fmla="*/ 0 w 328"/>
                      <a:gd name="T21" fmla="*/ 0 h 282"/>
                      <a:gd name="T22" fmla="*/ 0 w 328"/>
                      <a:gd name="T23" fmla="*/ 0 h 282"/>
                      <a:gd name="T24" fmla="*/ 0 w 328"/>
                      <a:gd name="T25" fmla="*/ 0 h 282"/>
                      <a:gd name="T26" fmla="*/ 0 w 328"/>
                      <a:gd name="T27" fmla="*/ 0 h 282"/>
                      <a:gd name="T28" fmla="*/ 0 w 328"/>
                      <a:gd name="T29" fmla="*/ 0 h 282"/>
                      <a:gd name="T30" fmla="*/ 0 w 328"/>
                      <a:gd name="T31" fmla="*/ 0 h 282"/>
                      <a:gd name="T32" fmla="*/ 0 w 328"/>
                      <a:gd name="T33" fmla="*/ 0 h 282"/>
                      <a:gd name="T34" fmla="*/ 0 w 328"/>
                      <a:gd name="T35" fmla="*/ 0 h 282"/>
                      <a:gd name="T36" fmla="*/ 0 w 328"/>
                      <a:gd name="T37" fmla="*/ 0 h 282"/>
                      <a:gd name="T38" fmla="*/ 0 w 328"/>
                      <a:gd name="T39" fmla="*/ 0 h 282"/>
                      <a:gd name="T40" fmla="*/ 0 w 328"/>
                      <a:gd name="T41" fmla="*/ 0 h 282"/>
                      <a:gd name="T42" fmla="*/ 0 w 328"/>
                      <a:gd name="T43" fmla="*/ 0 h 282"/>
                      <a:gd name="T44" fmla="*/ 0 w 328"/>
                      <a:gd name="T45" fmla="*/ 0 h 282"/>
                      <a:gd name="T46" fmla="*/ 0 w 328"/>
                      <a:gd name="T47" fmla="*/ 0 h 282"/>
                      <a:gd name="T48" fmla="*/ 0 w 328"/>
                      <a:gd name="T49" fmla="*/ 0 h 282"/>
                      <a:gd name="T50" fmla="*/ 0 w 328"/>
                      <a:gd name="T51" fmla="*/ 0 h 282"/>
                      <a:gd name="T52" fmla="*/ 0 w 328"/>
                      <a:gd name="T53" fmla="*/ 0 h 282"/>
                      <a:gd name="T54" fmla="*/ 0 w 328"/>
                      <a:gd name="T55" fmla="*/ 0 h 282"/>
                      <a:gd name="T56" fmla="*/ 0 w 328"/>
                      <a:gd name="T57" fmla="*/ 0 h 282"/>
                      <a:gd name="T58" fmla="*/ 0 w 328"/>
                      <a:gd name="T59" fmla="*/ 0 h 282"/>
                      <a:gd name="T60" fmla="*/ 0 w 328"/>
                      <a:gd name="T61" fmla="*/ 0 h 282"/>
                      <a:gd name="T62" fmla="*/ 0 w 328"/>
                      <a:gd name="T63" fmla="*/ 0 h 282"/>
                      <a:gd name="T64" fmla="*/ 0 w 328"/>
                      <a:gd name="T65" fmla="*/ 0 h 282"/>
                      <a:gd name="T66" fmla="*/ 0 w 328"/>
                      <a:gd name="T67" fmla="*/ 0 h 282"/>
                      <a:gd name="T68" fmla="*/ 0 w 328"/>
                      <a:gd name="T69" fmla="*/ 0 h 282"/>
                      <a:gd name="T70" fmla="*/ 0 w 328"/>
                      <a:gd name="T71" fmla="*/ 0 h 282"/>
                      <a:gd name="T72" fmla="*/ 0 w 328"/>
                      <a:gd name="T73" fmla="*/ 0 h 282"/>
                      <a:gd name="T74" fmla="*/ 0 w 328"/>
                      <a:gd name="T75" fmla="*/ 0 h 282"/>
                      <a:gd name="T76" fmla="*/ 0 w 328"/>
                      <a:gd name="T77" fmla="*/ 0 h 282"/>
                      <a:gd name="T78" fmla="*/ 0 w 328"/>
                      <a:gd name="T79" fmla="*/ 0 h 282"/>
                      <a:gd name="T80" fmla="*/ 0 w 328"/>
                      <a:gd name="T81" fmla="*/ 0 h 282"/>
                      <a:gd name="T82" fmla="*/ 0 w 328"/>
                      <a:gd name="T83" fmla="*/ 0 h 282"/>
                      <a:gd name="T84" fmla="*/ 0 w 328"/>
                      <a:gd name="T85" fmla="*/ 0 h 282"/>
                      <a:gd name="T86" fmla="*/ 0 w 328"/>
                      <a:gd name="T87" fmla="*/ 0 h 282"/>
                      <a:gd name="T88" fmla="*/ 0 w 328"/>
                      <a:gd name="T89" fmla="*/ 0 h 282"/>
                      <a:gd name="T90" fmla="*/ 0 w 328"/>
                      <a:gd name="T91" fmla="*/ 0 h 282"/>
                      <a:gd name="T92" fmla="*/ 0 w 328"/>
                      <a:gd name="T93" fmla="*/ 0 h 282"/>
                      <a:gd name="T94" fmla="*/ 0 w 328"/>
                      <a:gd name="T95" fmla="*/ 0 h 282"/>
                      <a:gd name="T96" fmla="*/ 0 w 328"/>
                      <a:gd name="T97" fmla="*/ 0 h 282"/>
                      <a:gd name="T98" fmla="*/ 0 w 328"/>
                      <a:gd name="T99" fmla="*/ 0 h 282"/>
                      <a:gd name="T100" fmla="*/ 0 w 328"/>
                      <a:gd name="T101" fmla="*/ 0 h 282"/>
                      <a:gd name="T102" fmla="*/ 0 w 328"/>
                      <a:gd name="T103" fmla="*/ 0 h 282"/>
                      <a:gd name="T104" fmla="*/ 0 w 328"/>
                      <a:gd name="T105" fmla="*/ 0 h 282"/>
                      <a:gd name="T106" fmla="*/ 0 w 328"/>
                      <a:gd name="T107" fmla="*/ 0 h 2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8"/>
                      <a:gd name="T163" fmla="*/ 0 h 282"/>
                      <a:gd name="T164" fmla="*/ 328 w 328"/>
                      <a:gd name="T165" fmla="*/ 282 h 2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8" h="282">
                        <a:moveTo>
                          <a:pt x="328" y="71"/>
                        </a:moveTo>
                        <a:lnTo>
                          <a:pt x="325" y="78"/>
                        </a:lnTo>
                        <a:lnTo>
                          <a:pt x="324" y="84"/>
                        </a:lnTo>
                        <a:lnTo>
                          <a:pt x="319" y="98"/>
                        </a:lnTo>
                        <a:lnTo>
                          <a:pt x="316" y="105"/>
                        </a:lnTo>
                        <a:lnTo>
                          <a:pt x="313" y="110"/>
                        </a:lnTo>
                        <a:lnTo>
                          <a:pt x="312" y="117"/>
                        </a:lnTo>
                        <a:lnTo>
                          <a:pt x="309" y="123"/>
                        </a:lnTo>
                        <a:lnTo>
                          <a:pt x="306" y="129"/>
                        </a:lnTo>
                        <a:lnTo>
                          <a:pt x="301" y="140"/>
                        </a:lnTo>
                        <a:lnTo>
                          <a:pt x="298" y="147"/>
                        </a:lnTo>
                        <a:lnTo>
                          <a:pt x="293" y="158"/>
                        </a:lnTo>
                        <a:lnTo>
                          <a:pt x="287" y="169"/>
                        </a:lnTo>
                        <a:lnTo>
                          <a:pt x="285" y="173"/>
                        </a:lnTo>
                        <a:lnTo>
                          <a:pt x="279" y="184"/>
                        </a:lnTo>
                        <a:lnTo>
                          <a:pt x="274" y="192"/>
                        </a:lnTo>
                        <a:lnTo>
                          <a:pt x="271" y="197"/>
                        </a:lnTo>
                        <a:lnTo>
                          <a:pt x="266" y="206"/>
                        </a:lnTo>
                        <a:lnTo>
                          <a:pt x="262" y="210"/>
                        </a:lnTo>
                        <a:lnTo>
                          <a:pt x="256" y="218"/>
                        </a:lnTo>
                        <a:lnTo>
                          <a:pt x="251" y="226"/>
                        </a:lnTo>
                        <a:lnTo>
                          <a:pt x="247" y="229"/>
                        </a:lnTo>
                        <a:lnTo>
                          <a:pt x="244" y="233"/>
                        </a:lnTo>
                        <a:lnTo>
                          <a:pt x="241" y="236"/>
                        </a:lnTo>
                        <a:lnTo>
                          <a:pt x="237" y="240"/>
                        </a:lnTo>
                        <a:lnTo>
                          <a:pt x="232" y="245"/>
                        </a:lnTo>
                        <a:lnTo>
                          <a:pt x="228" y="249"/>
                        </a:lnTo>
                        <a:lnTo>
                          <a:pt x="225" y="252"/>
                        </a:lnTo>
                        <a:lnTo>
                          <a:pt x="221" y="255"/>
                        </a:lnTo>
                        <a:lnTo>
                          <a:pt x="218" y="256"/>
                        </a:lnTo>
                        <a:lnTo>
                          <a:pt x="215" y="259"/>
                        </a:lnTo>
                        <a:lnTo>
                          <a:pt x="211" y="261"/>
                        </a:lnTo>
                        <a:lnTo>
                          <a:pt x="209" y="264"/>
                        </a:lnTo>
                        <a:lnTo>
                          <a:pt x="205" y="265"/>
                        </a:lnTo>
                        <a:lnTo>
                          <a:pt x="202" y="268"/>
                        </a:lnTo>
                        <a:lnTo>
                          <a:pt x="194" y="271"/>
                        </a:lnTo>
                        <a:lnTo>
                          <a:pt x="192" y="272"/>
                        </a:lnTo>
                        <a:lnTo>
                          <a:pt x="184" y="275"/>
                        </a:lnTo>
                        <a:lnTo>
                          <a:pt x="176" y="278"/>
                        </a:lnTo>
                        <a:lnTo>
                          <a:pt x="172" y="278"/>
                        </a:lnTo>
                        <a:lnTo>
                          <a:pt x="168" y="279"/>
                        </a:lnTo>
                        <a:lnTo>
                          <a:pt x="162" y="279"/>
                        </a:lnTo>
                        <a:lnTo>
                          <a:pt x="158" y="280"/>
                        </a:lnTo>
                        <a:lnTo>
                          <a:pt x="148" y="280"/>
                        </a:lnTo>
                        <a:lnTo>
                          <a:pt x="143" y="282"/>
                        </a:lnTo>
                        <a:lnTo>
                          <a:pt x="127" y="282"/>
                        </a:lnTo>
                        <a:lnTo>
                          <a:pt x="122" y="280"/>
                        </a:lnTo>
                        <a:lnTo>
                          <a:pt x="112" y="280"/>
                        </a:lnTo>
                        <a:lnTo>
                          <a:pt x="107" y="279"/>
                        </a:lnTo>
                        <a:lnTo>
                          <a:pt x="101" y="279"/>
                        </a:lnTo>
                        <a:lnTo>
                          <a:pt x="91" y="276"/>
                        </a:lnTo>
                        <a:lnTo>
                          <a:pt x="85" y="276"/>
                        </a:lnTo>
                        <a:lnTo>
                          <a:pt x="74" y="274"/>
                        </a:lnTo>
                        <a:lnTo>
                          <a:pt x="70" y="272"/>
                        </a:lnTo>
                        <a:lnTo>
                          <a:pt x="59" y="270"/>
                        </a:lnTo>
                        <a:lnTo>
                          <a:pt x="55" y="268"/>
                        </a:lnTo>
                        <a:lnTo>
                          <a:pt x="50" y="265"/>
                        </a:lnTo>
                        <a:lnTo>
                          <a:pt x="42" y="263"/>
                        </a:lnTo>
                        <a:lnTo>
                          <a:pt x="38" y="260"/>
                        </a:lnTo>
                        <a:lnTo>
                          <a:pt x="34" y="259"/>
                        </a:lnTo>
                        <a:lnTo>
                          <a:pt x="29" y="256"/>
                        </a:lnTo>
                        <a:lnTo>
                          <a:pt x="25" y="255"/>
                        </a:lnTo>
                        <a:lnTo>
                          <a:pt x="21" y="252"/>
                        </a:lnTo>
                        <a:lnTo>
                          <a:pt x="16" y="246"/>
                        </a:lnTo>
                        <a:lnTo>
                          <a:pt x="13" y="245"/>
                        </a:lnTo>
                        <a:lnTo>
                          <a:pt x="8" y="240"/>
                        </a:lnTo>
                        <a:lnTo>
                          <a:pt x="6" y="237"/>
                        </a:lnTo>
                        <a:lnTo>
                          <a:pt x="4" y="234"/>
                        </a:lnTo>
                        <a:lnTo>
                          <a:pt x="1" y="229"/>
                        </a:lnTo>
                        <a:lnTo>
                          <a:pt x="1" y="222"/>
                        </a:lnTo>
                        <a:lnTo>
                          <a:pt x="0" y="219"/>
                        </a:lnTo>
                        <a:lnTo>
                          <a:pt x="0" y="212"/>
                        </a:lnTo>
                        <a:lnTo>
                          <a:pt x="1" y="210"/>
                        </a:lnTo>
                        <a:lnTo>
                          <a:pt x="1" y="202"/>
                        </a:lnTo>
                        <a:lnTo>
                          <a:pt x="2" y="199"/>
                        </a:lnTo>
                        <a:lnTo>
                          <a:pt x="2" y="195"/>
                        </a:lnTo>
                        <a:lnTo>
                          <a:pt x="4" y="192"/>
                        </a:lnTo>
                        <a:lnTo>
                          <a:pt x="6" y="184"/>
                        </a:lnTo>
                        <a:lnTo>
                          <a:pt x="9" y="176"/>
                        </a:lnTo>
                        <a:lnTo>
                          <a:pt x="10" y="172"/>
                        </a:lnTo>
                        <a:lnTo>
                          <a:pt x="13" y="167"/>
                        </a:lnTo>
                        <a:lnTo>
                          <a:pt x="15" y="163"/>
                        </a:lnTo>
                        <a:lnTo>
                          <a:pt x="17" y="159"/>
                        </a:lnTo>
                        <a:lnTo>
                          <a:pt x="20" y="154"/>
                        </a:lnTo>
                        <a:lnTo>
                          <a:pt x="25" y="146"/>
                        </a:lnTo>
                        <a:lnTo>
                          <a:pt x="28" y="140"/>
                        </a:lnTo>
                        <a:lnTo>
                          <a:pt x="31" y="136"/>
                        </a:lnTo>
                        <a:lnTo>
                          <a:pt x="34" y="131"/>
                        </a:lnTo>
                        <a:lnTo>
                          <a:pt x="38" y="127"/>
                        </a:lnTo>
                        <a:lnTo>
                          <a:pt x="40" y="121"/>
                        </a:lnTo>
                        <a:lnTo>
                          <a:pt x="48" y="110"/>
                        </a:lnTo>
                        <a:lnTo>
                          <a:pt x="53" y="105"/>
                        </a:lnTo>
                        <a:lnTo>
                          <a:pt x="57" y="101"/>
                        </a:lnTo>
                        <a:lnTo>
                          <a:pt x="65" y="90"/>
                        </a:lnTo>
                        <a:lnTo>
                          <a:pt x="69" y="83"/>
                        </a:lnTo>
                        <a:lnTo>
                          <a:pt x="74" y="78"/>
                        </a:lnTo>
                        <a:lnTo>
                          <a:pt x="78" y="72"/>
                        </a:lnTo>
                        <a:lnTo>
                          <a:pt x="84" y="67"/>
                        </a:lnTo>
                        <a:lnTo>
                          <a:pt x="89" y="60"/>
                        </a:lnTo>
                        <a:lnTo>
                          <a:pt x="100" y="49"/>
                        </a:lnTo>
                        <a:lnTo>
                          <a:pt x="111" y="35"/>
                        </a:lnTo>
                        <a:lnTo>
                          <a:pt x="118" y="30"/>
                        </a:lnTo>
                        <a:lnTo>
                          <a:pt x="123" y="23"/>
                        </a:lnTo>
                        <a:lnTo>
                          <a:pt x="130" y="16"/>
                        </a:lnTo>
                        <a:lnTo>
                          <a:pt x="135" y="11"/>
                        </a:lnTo>
                        <a:lnTo>
                          <a:pt x="142" y="4"/>
                        </a:lnTo>
                        <a:lnTo>
                          <a:pt x="146" y="0"/>
                        </a:lnTo>
                        <a:lnTo>
                          <a:pt x="328" y="71"/>
                        </a:lnTo>
                        <a:close/>
                      </a:path>
                    </a:pathLst>
                  </a:custGeom>
                  <a:solidFill>
                    <a:srgbClr val="FFFF00"/>
                  </a:solidFill>
                  <a:ln w="0">
                    <a:solidFill>
                      <a:srgbClr val="000000"/>
                    </a:solidFill>
                    <a:round/>
                    <a:headEnd/>
                    <a:tailEnd/>
                  </a:ln>
                </p:spPr>
                <p:txBody>
                  <a:bodyPr/>
                  <a:lstStyle/>
                  <a:p>
                    <a:endParaRPr lang="en-US"/>
                  </a:p>
                </p:txBody>
              </p:sp>
              <p:sp>
                <p:nvSpPr>
                  <p:cNvPr id="18802" name="Freeform 240"/>
                  <p:cNvSpPr>
                    <a:spLocks/>
                  </p:cNvSpPr>
                  <p:nvPr/>
                </p:nvSpPr>
                <p:spPr bwMode="auto">
                  <a:xfrm>
                    <a:off x="681" y="2440"/>
                    <a:ext cx="97" cy="79"/>
                  </a:xfrm>
                  <a:custGeom>
                    <a:avLst/>
                    <a:gdLst>
                      <a:gd name="T0" fmla="*/ 0 w 290"/>
                      <a:gd name="T1" fmla="*/ 0 h 238"/>
                      <a:gd name="T2" fmla="*/ 0 w 290"/>
                      <a:gd name="T3" fmla="*/ 0 h 238"/>
                      <a:gd name="T4" fmla="*/ 0 w 290"/>
                      <a:gd name="T5" fmla="*/ 0 h 238"/>
                      <a:gd name="T6" fmla="*/ 0 w 290"/>
                      <a:gd name="T7" fmla="*/ 0 h 238"/>
                      <a:gd name="T8" fmla="*/ 0 w 290"/>
                      <a:gd name="T9" fmla="*/ 0 h 238"/>
                      <a:gd name="T10" fmla="*/ 0 w 290"/>
                      <a:gd name="T11" fmla="*/ 0 h 238"/>
                      <a:gd name="T12" fmla="*/ 0 w 290"/>
                      <a:gd name="T13" fmla="*/ 0 h 238"/>
                      <a:gd name="T14" fmla="*/ 0 w 290"/>
                      <a:gd name="T15" fmla="*/ 0 h 238"/>
                      <a:gd name="T16" fmla="*/ 0 w 290"/>
                      <a:gd name="T17" fmla="*/ 0 h 238"/>
                      <a:gd name="T18" fmla="*/ 0 w 290"/>
                      <a:gd name="T19" fmla="*/ 0 h 238"/>
                      <a:gd name="T20" fmla="*/ 0 w 290"/>
                      <a:gd name="T21" fmla="*/ 0 h 238"/>
                      <a:gd name="T22" fmla="*/ 0 w 290"/>
                      <a:gd name="T23" fmla="*/ 0 h 238"/>
                      <a:gd name="T24" fmla="*/ 0 w 290"/>
                      <a:gd name="T25" fmla="*/ 0 h 238"/>
                      <a:gd name="T26" fmla="*/ 0 w 290"/>
                      <a:gd name="T27" fmla="*/ 0 h 238"/>
                      <a:gd name="T28" fmla="*/ 0 w 290"/>
                      <a:gd name="T29" fmla="*/ 0 h 238"/>
                      <a:gd name="T30" fmla="*/ 0 w 290"/>
                      <a:gd name="T31" fmla="*/ 0 h 238"/>
                      <a:gd name="T32" fmla="*/ 0 w 290"/>
                      <a:gd name="T33" fmla="*/ 0 h 238"/>
                      <a:gd name="T34" fmla="*/ 0 w 290"/>
                      <a:gd name="T35" fmla="*/ 0 h 238"/>
                      <a:gd name="T36" fmla="*/ 0 w 290"/>
                      <a:gd name="T37" fmla="*/ 0 h 238"/>
                      <a:gd name="T38" fmla="*/ 0 w 290"/>
                      <a:gd name="T39" fmla="*/ 0 h 238"/>
                      <a:gd name="T40" fmla="*/ 0 w 290"/>
                      <a:gd name="T41" fmla="*/ 0 h 238"/>
                      <a:gd name="T42" fmla="*/ 0 w 290"/>
                      <a:gd name="T43" fmla="*/ 0 h 238"/>
                      <a:gd name="T44" fmla="*/ 0 w 290"/>
                      <a:gd name="T45" fmla="*/ 0 h 238"/>
                      <a:gd name="T46" fmla="*/ 0 w 290"/>
                      <a:gd name="T47" fmla="*/ 0 h 238"/>
                      <a:gd name="T48" fmla="*/ 0 w 290"/>
                      <a:gd name="T49" fmla="*/ 0 h 238"/>
                      <a:gd name="T50" fmla="*/ 0 w 290"/>
                      <a:gd name="T51" fmla="*/ 0 h 238"/>
                      <a:gd name="T52" fmla="*/ 0 w 290"/>
                      <a:gd name="T53" fmla="*/ 0 h 238"/>
                      <a:gd name="T54" fmla="*/ 0 w 290"/>
                      <a:gd name="T55" fmla="*/ 0 h 238"/>
                      <a:gd name="T56" fmla="*/ 0 w 290"/>
                      <a:gd name="T57" fmla="*/ 0 h 238"/>
                      <a:gd name="T58" fmla="*/ 0 w 290"/>
                      <a:gd name="T59" fmla="*/ 0 h 238"/>
                      <a:gd name="T60" fmla="*/ 0 w 290"/>
                      <a:gd name="T61" fmla="*/ 0 h 238"/>
                      <a:gd name="T62" fmla="*/ 0 w 290"/>
                      <a:gd name="T63" fmla="*/ 0 h 238"/>
                      <a:gd name="T64" fmla="*/ 0 w 290"/>
                      <a:gd name="T65" fmla="*/ 0 h 238"/>
                      <a:gd name="T66" fmla="*/ 0 w 290"/>
                      <a:gd name="T67" fmla="*/ 0 h 238"/>
                      <a:gd name="T68" fmla="*/ 0 w 290"/>
                      <a:gd name="T69" fmla="*/ 0 h 238"/>
                      <a:gd name="T70" fmla="*/ 0 w 290"/>
                      <a:gd name="T71" fmla="*/ 0 h 238"/>
                      <a:gd name="T72" fmla="*/ 0 w 290"/>
                      <a:gd name="T73" fmla="*/ 0 h 238"/>
                      <a:gd name="T74" fmla="*/ 0 w 290"/>
                      <a:gd name="T75" fmla="*/ 0 h 238"/>
                      <a:gd name="T76" fmla="*/ 0 w 290"/>
                      <a:gd name="T77" fmla="*/ 0 h 238"/>
                      <a:gd name="T78" fmla="*/ 0 w 290"/>
                      <a:gd name="T79" fmla="*/ 0 h 238"/>
                      <a:gd name="T80" fmla="*/ 0 w 290"/>
                      <a:gd name="T81" fmla="*/ 0 h 238"/>
                      <a:gd name="T82" fmla="*/ 0 w 290"/>
                      <a:gd name="T83" fmla="*/ 0 h 238"/>
                      <a:gd name="T84" fmla="*/ 0 w 290"/>
                      <a:gd name="T85" fmla="*/ 0 h 238"/>
                      <a:gd name="T86" fmla="*/ 0 w 290"/>
                      <a:gd name="T87" fmla="*/ 0 h 238"/>
                      <a:gd name="T88" fmla="*/ 0 w 290"/>
                      <a:gd name="T89" fmla="*/ 0 h 238"/>
                      <a:gd name="T90" fmla="*/ 0 w 290"/>
                      <a:gd name="T91" fmla="*/ 0 h 238"/>
                      <a:gd name="T92" fmla="*/ 0 w 290"/>
                      <a:gd name="T93" fmla="*/ 0 h 238"/>
                      <a:gd name="T94" fmla="*/ 0 w 290"/>
                      <a:gd name="T95" fmla="*/ 0 h 238"/>
                      <a:gd name="T96" fmla="*/ 0 w 290"/>
                      <a:gd name="T97" fmla="*/ 0 h 238"/>
                      <a:gd name="T98" fmla="*/ 0 w 290"/>
                      <a:gd name="T99" fmla="*/ 0 h 238"/>
                      <a:gd name="T100" fmla="*/ 0 w 290"/>
                      <a:gd name="T101" fmla="*/ 0 h 238"/>
                      <a:gd name="T102" fmla="*/ 0 w 290"/>
                      <a:gd name="T103" fmla="*/ 0 h 238"/>
                      <a:gd name="T104" fmla="*/ 0 w 290"/>
                      <a:gd name="T105" fmla="*/ 0 h 238"/>
                      <a:gd name="T106" fmla="*/ 0 w 290"/>
                      <a:gd name="T107" fmla="*/ 0 h 238"/>
                      <a:gd name="T108" fmla="*/ 0 w 290"/>
                      <a:gd name="T109" fmla="*/ 0 h 238"/>
                      <a:gd name="T110" fmla="*/ 0 w 290"/>
                      <a:gd name="T111" fmla="*/ 0 h 2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0"/>
                      <a:gd name="T169" fmla="*/ 0 h 238"/>
                      <a:gd name="T170" fmla="*/ 290 w 290"/>
                      <a:gd name="T171" fmla="*/ 238 h 2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0" h="238">
                        <a:moveTo>
                          <a:pt x="290" y="59"/>
                        </a:moveTo>
                        <a:lnTo>
                          <a:pt x="289" y="65"/>
                        </a:lnTo>
                        <a:lnTo>
                          <a:pt x="286" y="72"/>
                        </a:lnTo>
                        <a:lnTo>
                          <a:pt x="285" y="77"/>
                        </a:lnTo>
                        <a:lnTo>
                          <a:pt x="282" y="83"/>
                        </a:lnTo>
                        <a:lnTo>
                          <a:pt x="281" y="88"/>
                        </a:lnTo>
                        <a:lnTo>
                          <a:pt x="278" y="93"/>
                        </a:lnTo>
                        <a:lnTo>
                          <a:pt x="277" y="99"/>
                        </a:lnTo>
                        <a:lnTo>
                          <a:pt x="274" y="104"/>
                        </a:lnTo>
                        <a:lnTo>
                          <a:pt x="273" y="110"/>
                        </a:lnTo>
                        <a:lnTo>
                          <a:pt x="270" y="114"/>
                        </a:lnTo>
                        <a:lnTo>
                          <a:pt x="267" y="119"/>
                        </a:lnTo>
                        <a:lnTo>
                          <a:pt x="266" y="125"/>
                        </a:lnTo>
                        <a:lnTo>
                          <a:pt x="263" y="129"/>
                        </a:lnTo>
                        <a:lnTo>
                          <a:pt x="261" y="134"/>
                        </a:lnTo>
                        <a:lnTo>
                          <a:pt x="259" y="138"/>
                        </a:lnTo>
                        <a:lnTo>
                          <a:pt x="254" y="146"/>
                        </a:lnTo>
                        <a:lnTo>
                          <a:pt x="252" y="151"/>
                        </a:lnTo>
                        <a:lnTo>
                          <a:pt x="250" y="156"/>
                        </a:lnTo>
                        <a:lnTo>
                          <a:pt x="247" y="159"/>
                        </a:lnTo>
                        <a:lnTo>
                          <a:pt x="242" y="167"/>
                        </a:lnTo>
                        <a:lnTo>
                          <a:pt x="240" y="171"/>
                        </a:lnTo>
                        <a:lnTo>
                          <a:pt x="238" y="175"/>
                        </a:lnTo>
                        <a:lnTo>
                          <a:pt x="235" y="178"/>
                        </a:lnTo>
                        <a:lnTo>
                          <a:pt x="232" y="182"/>
                        </a:lnTo>
                        <a:lnTo>
                          <a:pt x="229" y="185"/>
                        </a:lnTo>
                        <a:lnTo>
                          <a:pt x="227" y="189"/>
                        </a:lnTo>
                        <a:lnTo>
                          <a:pt x="221" y="194"/>
                        </a:lnTo>
                        <a:lnTo>
                          <a:pt x="219" y="197"/>
                        </a:lnTo>
                        <a:lnTo>
                          <a:pt x="216" y="201"/>
                        </a:lnTo>
                        <a:lnTo>
                          <a:pt x="210" y="206"/>
                        </a:lnTo>
                        <a:lnTo>
                          <a:pt x="208" y="208"/>
                        </a:lnTo>
                        <a:lnTo>
                          <a:pt x="202" y="213"/>
                        </a:lnTo>
                        <a:lnTo>
                          <a:pt x="200" y="216"/>
                        </a:lnTo>
                        <a:lnTo>
                          <a:pt x="197" y="217"/>
                        </a:lnTo>
                        <a:lnTo>
                          <a:pt x="194" y="220"/>
                        </a:lnTo>
                        <a:lnTo>
                          <a:pt x="190" y="221"/>
                        </a:lnTo>
                        <a:lnTo>
                          <a:pt x="187" y="224"/>
                        </a:lnTo>
                        <a:lnTo>
                          <a:pt x="182" y="227"/>
                        </a:lnTo>
                        <a:lnTo>
                          <a:pt x="179" y="228"/>
                        </a:lnTo>
                        <a:lnTo>
                          <a:pt x="175" y="229"/>
                        </a:lnTo>
                        <a:lnTo>
                          <a:pt x="174" y="231"/>
                        </a:lnTo>
                        <a:lnTo>
                          <a:pt x="170" y="231"/>
                        </a:lnTo>
                        <a:lnTo>
                          <a:pt x="167" y="232"/>
                        </a:lnTo>
                        <a:lnTo>
                          <a:pt x="159" y="235"/>
                        </a:lnTo>
                        <a:lnTo>
                          <a:pt x="155" y="235"/>
                        </a:lnTo>
                        <a:lnTo>
                          <a:pt x="152" y="236"/>
                        </a:lnTo>
                        <a:lnTo>
                          <a:pt x="147" y="236"/>
                        </a:lnTo>
                        <a:lnTo>
                          <a:pt x="143" y="238"/>
                        </a:lnTo>
                        <a:lnTo>
                          <a:pt x="111" y="238"/>
                        </a:lnTo>
                        <a:lnTo>
                          <a:pt x="106" y="236"/>
                        </a:lnTo>
                        <a:lnTo>
                          <a:pt x="102" y="236"/>
                        </a:lnTo>
                        <a:lnTo>
                          <a:pt x="96" y="235"/>
                        </a:lnTo>
                        <a:lnTo>
                          <a:pt x="92" y="235"/>
                        </a:lnTo>
                        <a:lnTo>
                          <a:pt x="87" y="234"/>
                        </a:lnTo>
                        <a:lnTo>
                          <a:pt x="81" y="234"/>
                        </a:lnTo>
                        <a:lnTo>
                          <a:pt x="73" y="231"/>
                        </a:lnTo>
                        <a:lnTo>
                          <a:pt x="68" y="229"/>
                        </a:lnTo>
                        <a:lnTo>
                          <a:pt x="64" y="228"/>
                        </a:lnTo>
                        <a:lnTo>
                          <a:pt x="58" y="228"/>
                        </a:lnTo>
                        <a:lnTo>
                          <a:pt x="54" y="227"/>
                        </a:lnTo>
                        <a:lnTo>
                          <a:pt x="50" y="224"/>
                        </a:lnTo>
                        <a:lnTo>
                          <a:pt x="42" y="221"/>
                        </a:lnTo>
                        <a:lnTo>
                          <a:pt x="34" y="219"/>
                        </a:lnTo>
                        <a:lnTo>
                          <a:pt x="30" y="216"/>
                        </a:lnTo>
                        <a:lnTo>
                          <a:pt x="27" y="215"/>
                        </a:lnTo>
                        <a:lnTo>
                          <a:pt x="23" y="213"/>
                        </a:lnTo>
                        <a:lnTo>
                          <a:pt x="20" y="210"/>
                        </a:lnTo>
                        <a:lnTo>
                          <a:pt x="18" y="209"/>
                        </a:lnTo>
                        <a:lnTo>
                          <a:pt x="12" y="204"/>
                        </a:lnTo>
                        <a:lnTo>
                          <a:pt x="10" y="202"/>
                        </a:lnTo>
                        <a:lnTo>
                          <a:pt x="8" y="200"/>
                        </a:lnTo>
                        <a:lnTo>
                          <a:pt x="5" y="198"/>
                        </a:lnTo>
                        <a:lnTo>
                          <a:pt x="3" y="193"/>
                        </a:lnTo>
                        <a:lnTo>
                          <a:pt x="1" y="190"/>
                        </a:lnTo>
                        <a:lnTo>
                          <a:pt x="1" y="182"/>
                        </a:lnTo>
                        <a:lnTo>
                          <a:pt x="0" y="179"/>
                        </a:lnTo>
                        <a:lnTo>
                          <a:pt x="1" y="176"/>
                        </a:lnTo>
                        <a:lnTo>
                          <a:pt x="1" y="168"/>
                        </a:lnTo>
                        <a:lnTo>
                          <a:pt x="3" y="166"/>
                        </a:lnTo>
                        <a:lnTo>
                          <a:pt x="3" y="163"/>
                        </a:lnTo>
                        <a:lnTo>
                          <a:pt x="4" y="159"/>
                        </a:lnTo>
                        <a:lnTo>
                          <a:pt x="7" y="153"/>
                        </a:lnTo>
                        <a:lnTo>
                          <a:pt x="8" y="149"/>
                        </a:lnTo>
                        <a:lnTo>
                          <a:pt x="10" y="146"/>
                        </a:lnTo>
                        <a:lnTo>
                          <a:pt x="11" y="142"/>
                        </a:lnTo>
                        <a:lnTo>
                          <a:pt x="12" y="140"/>
                        </a:lnTo>
                        <a:lnTo>
                          <a:pt x="14" y="136"/>
                        </a:lnTo>
                        <a:lnTo>
                          <a:pt x="19" y="127"/>
                        </a:lnTo>
                        <a:lnTo>
                          <a:pt x="20" y="125"/>
                        </a:lnTo>
                        <a:lnTo>
                          <a:pt x="26" y="117"/>
                        </a:lnTo>
                        <a:lnTo>
                          <a:pt x="31" y="108"/>
                        </a:lnTo>
                        <a:lnTo>
                          <a:pt x="34" y="104"/>
                        </a:lnTo>
                        <a:lnTo>
                          <a:pt x="38" y="100"/>
                        </a:lnTo>
                        <a:lnTo>
                          <a:pt x="41" y="96"/>
                        </a:lnTo>
                        <a:lnTo>
                          <a:pt x="45" y="92"/>
                        </a:lnTo>
                        <a:lnTo>
                          <a:pt x="48" y="87"/>
                        </a:lnTo>
                        <a:lnTo>
                          <a:pt x="56" y="78"/>
                        </a:lnTo>
                        <a:lnTo>
                          <a:pt x="60" y="74"/>
                        </a:lnTo>
                        <a:lnTo>
                          <a:pt x="64" y="69"/>
                        </a:lnTo>
                        <a:lnTo>
                          <a:pt x="68" y="65"/>
                        </a:lnTo>
                        <a:lnTo>
                          <a:pt x="72" y="59"/>
                        </a:lnTo>
                        <a:lnTo>
                          <a:pt x="76" y="55"/>
                        </a:lnTo>
                        <a:lnTo>
                          <a:pt x="81" y="50"/>
                        </a:lnTo>
                        <a:lnTo>
                          <a:pt x="86" y="44"/>
                        </a:lnTo>
                        <a:lnTo>
                          <a:pt x="91" y="40"/>
                        </a:lnTo>
                        <a:lnTo>
                          <a:pt x="102" y="29"/>
                        </a:lnTo>
                        <a:lnTo>
                          <a:pt x="113" y="19"/>
                        </a:lnTo>
                        <a:lnTo>
                          <a:pt x="124" y="8"/>
                        </a:lnTo>
                        <a:lnTo>
                          <a:pt x="130" y="2"/>
                        </a:lnTo>
                        <a:lnTo>
                          <a:pt x="133" y="0"/>
                        </a:lnTo>
                        <a:lnTo>
                          <a:pt x="290" y="59"/>
                        </a:lnTo>
                        <a:close/>
                      </a:path>
                    </a:pathLst>
                  </a:custGeom>
                  <a:solidFill>
                    <a:srgbClr val="FFFF00"/>
                  </a:solidFill>
                  <a:ln w="0">
                    <a:solidFill>
                      <a:srgbClr val="000000"/>
                    </a:solidFill>
                    <a:round/>
                    <a:headEnd/>
                    <a:tailEnd/>
                  </a:ln>
                </p:spPr>
                <p:txBody>
                  <a:bodyPr/>
                  <a:lstStyle/>
                  <a:p>
                    <a:endParaRPr lang="en-US"/>
                  </a:p>
                </p:txBody>
              </p:sp>
              <p:sp>
                <p:nvSpPr>
                  <p:cNvPr id="18803" name="Freeform 241"/>
                  <p:cNvSpPr>
                    <a:spLocks/>
                  </p:cNvSpPr>
                  <p:nvPr/>
                </p:nvSpPr>
                <p:spPr bwMode="auto">
                  <a:xfrm>
                    <a:off x="775" y="2282"/>
                    <a:ext cx="76" cy="73"/>
                  </a:xfrm>
                  <a:custGeom>
                    <a:avLst/>
                    <a:gdLst>
                      <a:gd name="T0" fmla="*/ 0 w 228"/>
                      <a:gd name="T1" fmla="*/ 0 h 219"/>
                      <a:gd name="T2" fmla="*/ 0 w 228"/>
                      <a:gd name="T3" fmla="*/ 0 h 219"/>
                      <a:gd name="T4" fmla="*/ 0 w 228"/>
                      <a:gd name="T5" fmla="*/ 0 h 219"/>
                      <a:gd name="T6" fmla="*/ 0 w 228"/>
                      <a:gd name="T7" fmla="*/ 0 h 219"/>
                      <a:gd name="T8" fmla="*/ 0 w 228"/>
                      <a:gd name="T9" fmla="*/ 0 h 219"/>
                      <a:gd name="T10" fmla="*/ 0 w 228"/>
                      <a:gd name="T11" fmla="*/ 0 h 219"/>
                      <a:gd name="T12" fmla="*/ 0 w 228"/>
                      <a:gd name="T13" fmla="*/ 0 h 219"/>
                      <a:gd name="T14" fmla="*/ 0 w 228"/>
                      <a:gd name="T15" fmla="*/ 0 h 219"/>
                      <a:gd name="T16" fmla="*/ 0 w 228"/>
                      <a:gd name="T17" fmla="*/ 0 h 219"/>
                      <a:gd name="T18" fmla="*/ 0 w 228"/>
                      <a:gd name="T19" fmla="*/ 0 h 219"/>
                      <a:gd name="T20" fmla="*/ 0 w 228"/>
                      <a:gd name="T21" fmla="*/ 0 h 219"/>
                      <a:gd name="T22" fmla="*/ 0 w 228"/>
                      <a:gd name="T23" fmla="*/ 0 h 219"/>
                      <a:gd name="T24" fmla="*/ 0 w 228"/>
                      <a:gd name="T25" fmla="*/ 0 h 219"/>
                      <a:gd name="T26" fmla="*/ 0 w 228"/>
                      <a:gd name="T27" fmla="*/ 0 h 219"/>
                      <a:gd name="T28" fmla="*/ 0 w 228"/>
                      <a:gd name="T29" fmla="*/ 0 h 219"/>
                      <a:gd name="T30" fmla="*/ 0 w 228"/>
                      <a:gd name="T31" fmla="*/ 0 h 219"/>
                      <a:gd name="T32" fmla="*/ 0 w 228"/>
                      <a:gd name="T33" fmla="*/ 0 h 219"/>
                      <a:gd name="T34" fmla="*/ 0 w 228"/>
                      <a:gd name="T35" fmla="*/ 0 h 219"/>
                      <a:gd name="T36" fmla="*/ 0 w 228"/>
                      <a:gd name="T37" fmla="*/ 0 h 219"/>
                      <a:gd name="T38" fmla="*/ 0 w 228"/>
                      <a:gd name="T39" fmla="*/ 0 h 219"/>
                      <a:gd name="T40" fmla="*/ 0 w 228"/>
                      <a:gd name="T41" fmla="*/ 0 h 219"/>
                      <a:gd name="T42" fmla="*/ 0 w 228"/>
                      <a:gd name="T43" fmla="*/ 0 h 219"/>
                      <a:gd name="T44" fmla="*/ 0 w 228"/>
                      <a:gd name="T45" fmla="*/ 0 h 219"/>
                      <a:gd name="T46" fmla="*/ 0 w 228"/>
                      <a:gd name="T47" fmla="*/ 0 h 219"/>
                      <a:gd name="T48" fmla="*/ 0 w 228"/>
                      <a:gd name="T49" fmla="*/ 0 h 219"/>
                      <a:gd name="T50" fmla="*/ 0 w 228"/>
                      <a:gd name="T51" fmla="*/ 0 h 219"/>
                      <a:gd name="T52" fmla="*/ 0 w 228"/>
                      <a:gd name="T53" fmla="*/ 0 h 219"/>
                      <a:gd name="T54" fmla="*/ 0 w 228"/>
                      <a:gd name="T55" fmla="*/ 0 h 219"/>
                      <a:gd name="T56" fmla="*/ 0 w 228"/>
                      <a:gd name="T57" fmla="*/ 0 h 219"/>
                      <a:gd name="T58" fmla="*/ 0 w 228"/>
                      <a:gd name="T59" fmla="*/ 0 h 219"/>
                      <a:gd name="T60" fmla="*/ 0 w 228"/>
                      <a:gd name="T61" fmla="*/ 0 h 219"/>
                      <a:gd name="T62" fmla="*/ 0 w 228"/>
                      <a:gd name="T63" fmla="*/ 0 h 219"/>
                      <a:gd name="T64" fmla="*/ 0 w 228"/>
                      <a:gd name="T65" fmla="*/ 0 h 219"/>
                      <a:gd name="T66" fmla="*/ 0 w 228"/>
                      <a:gd name="T67" fmla="*/ 0 h 219"/>
                      <a:gd name="T68" fmla="*/ 0 w 228"/>
                      <a:gd name="T69" fmla="*/ 0 h 219"/>
                      <a:gd name="T70" fmla="*/ 0 w 228"/>
                      <a:gd name="T71" fmla="*/ 0 h 219"/>
                      <a:gd name="T72" fmla="*/ 0 w 228"/>
                      <a:gd name="T73" fmla="*/ 0 h 219"/>
                      <a:gd name="T74" fmla="*/ 0 w 228"/>
                      <a:gd name="T75" fmla="*/ 0 h 219"/>
                      <a:gd name="T76" fmla="*/ 0 w 228"/>
                      <a:gd name="T77" fmla="*/ 0 h 219"/>
                      <a:gd name="T78" fmla="*/ 0 w 228"/>
                      <a:gd name="T79" fmla="*/ 0 h 219"/>
                      <a:gd name="T80" fmla="*/ 0 w 228"/>
                      <a:gd name="T81" fmla="*/ 0 h 219"/>
                      <a:gd name="T82" fmla="*/ 0 w 228"/>
                      <a:gd name="T83" fmla="*/ 0 h 219"/>
                      <a:gd name="T84" fmla="*/ 0 w 228"/>
                      <a:gd name="T85" fmla="*/ 0 h 219"/>
                      <a:gd name="T86" fmla="*/ 0 w 228"/>
                      <a:gd name="T87" fmla="*/ 0 h 219"/>
                      <a:gd name="T88" fmla="*/ 0 w 228"/>
                      <a:gd name="T89" fmla="*/ 0 h 219"/>
                      <a:gd name="T90" fmla="*/ 0 w 228"/>
                      <a:gd name="T91" fmla="*/ 0 h 219"/>
                      <a:gd name="T92" fmla="*/ 0 w 228"/>
                      <a:gd name="T93" fmla="*/ 0 h 219"/>
                      <a:gd name="T94" fmla="*/ 0 w 228"/>
                      <a:gd name="T95" fmla="*/ 0 h 219"/>
                      <a:gd name="T96" fmla="*/ 0 w 228"/>
                      <a:gd name="T97" fmla="*/ 0 h 219"/>
                      <a:gd name="T98" fmla="*/ 0 w 228"/>
                      <a:gd name="T99" fmla="*/ 0 h 219"/>
                      <a:gd name="T100" fmla="*/ 0 w 228"/>
                      <a:gd name="T101" fmla="*/ 0 h 219"/>
                      <a:gd name="T102" fmla="*/ 0 w 228"/>
                      <a:gd name="T103" fmla="*/ 0 h 219"/>
                      <a:gd name="T104" fmla="*/ 0 w 228"/>
                      <a:gd name="T105" fmla="*/ 0 h 219"/>
                      <a:gd name="T106" fmla="*/ 0 w 228"/>
                      <a:gd name="T107" fmla="*/ 0 h 2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8"/>
                      <a:gd name="T163" fmla="*/ 0 h 219"/>
                      <a:gd name="T164" fmla="*/ 228 w 228"/>
                      <a:gd name="T165" fmla="*/ 219 h 2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8" h="219">
                        <a:moveTo>
                          <a:pt x="228" y="31"/>
                        </a:moveTo>
                        <a:lnTo>
                          <a:pt x="227" y="38"/>
                        </a:lnTo>
                        <a:lnTo>
                          <a:pt x="226" y="43"/>
                        </a:lnTo>
                        <a:lnTo>
                          <a:pt x="226" y="50"/>
                        </a:lnTo>
                        <a:lnTo>
                          <a:pt x="223" y="61"/>
                        </a:lnTo>
                        <a:lnTo>
                          <a:pt x="220" y="72"/>
                        </a:lnTo>
                        <a:lnTo>
                          <a:pt x="219" y="79"/>
                        </a:lnTo>
                        <a:lnTo>
                          <a:pt x="217" y="84"/>
                        </a:lnTo>
                        <a:lnTo>
                          <a:pt x="217" y="88"/>
                        </a:lnTo>
                        <a:lnTo>
                          <a:pt x="215" y="99"/>
                        </a:lnTo>
                        <a:lnTo>
                          <a:pt x="213" y="105"/>
                        </a:lnTo>
                        <a:lnTo>
                          <a:pt x="212" y="109"/>
                        </a:lnTo>
                        <a:lnTo>
                          <a:pt x="209" y="114"/>
                        </a:lnTo>
                        <a:lnTo>
                          <a:pt x="208" y="118"/>
                        </a:lnTo>
                        <a:lnTo>
                          <a:pt x="207" y="124"/>
                        </a:lnTo>
                        <a:lnTo>
                          <a:pt x="204" y="132"/>
                        </a:lnTo>
                        <a:lnTo>
                          <a:pt x="201" y="140"/>
                        </a:lnTo>
                        <a:lnTo>
                          <a:pt x="198" y="144"/>
                        </a:lnTo>
                        <a:lnTo>
                          <a:pt x="196" y="152"/>
                        </a:lnTo>
                        <a:lnTo>
                          <a:pt x="194" y="156"/>
                        </a:lnTo>
                        <a:lnTo>
                          <a:pt x="192" y="161"/>
                        </a:lnTo>
                        <a:lnTo>
                          <a:pt x="190" y="163"/>
                        </a:lnTo>
                        <a:lnTo>
                          <a:pt x="188" y="167"/>
                        </a:lnTo>
                        <a:lnTo>
                          <a:pt x="186" y="170"/>
                        </a:lnTo>
                        <a:lnTo>
                          <a:pt x="185" y="174"/>
                        </a:lnTo>
                        <a:lnTo>
                          <a:pt x="182" y="177"/>
                        </a:lnTo>
                        <a:lnTo>
                          <a:pt x="181" y="180"/>
                        </a:lnTo>
                        <a:lnTo>
                          <a:pt x="178" y="182"/>
                        </a:lnTo>
                        <a:lnTo>
                          <a:pt x="177" y="185"/>
                        </a:lnTo>
                        <a:lnTo>
                          <a:pt x="174" y="188"/>
                        </a:lnTo>
                        <a:lnTo>
                          <a:pt x="173" y="190"/>
                        </a:lnTo>
                        <a:lnTo>
                          <a:pt x="170" y="193"/>
                        </a:lnTo>
                        <a:lnTo>
                          <a:pt x="169" y="196"/>
                        </a:lnTo>
                        <a:lnTo>
                          <a:pt x="166" y="199"/>
                        </a:lnTo>
                        <a:lnTo>
                          <a:pt x="163" y="200"/>
                        </a:lnTo>
                        <a:lnTo>
                          <a:pt x="162" y="203"/>
                        </a:lnTo>
                        <a:lnTo>
                          <a:pt x="159" y="204"/>
                        </a:lnTo>
                        <a:lnTo>
                          <a:pt x="156" y="207"/>
                        </a:lnTo>
                        <a:lnTo>
                          <a:pt x="155" y="208"/>
                        </a:lnTo>
                        <a:lnTo>
                          <a:pt x="150" y="211"/>
                        </a:lnTo>
                        <a:lnTo>
                          <a:pt x="148" y="212"/>
                        </a:lnTo>
                        <a:lnTo>
                          <a:pt x="146" y="214"/>
                        </a:lnTo>
                        <a:lnTo>
                          <a:pt x="143" y="214"/>
                        </a:lnTo>
                        <a:lnTo>
                          <a:pt x="140" y="215"/>
                        </a:lnTo>
                        <a:lnTo>
                          <a:pt x="136" y="216"/>
                        </a:lnTo>
                        <a:lnTo>
                          <a:pt x="133" y="218"/>
                        </a:lnTo>
                        <a:lnTo>
                          <a:pt x="129" y="218"/>
                        </a:lnTo>
                        <a:lnTo>
                          <a:pt x="127" y="219"/>
                        </a:lnTo>
                        <a:lnTo>
                          <a:pt x="91" y="219"/>
                        </a:lnTo>
                        <a:lnTo>
                          <a:pt x="87" y="218"/>
                        </a:lnTo>
                        <a:lnTo>
                          <a:pt x="83" y="218"/>
                        </a:lnTo>
                        <a:lnTo>
                          <a:pt x="79" y="216"/>
                        </a:lnTo>
                        <a:lnTo>
                          <a:pt x="75" y="216"/>
                        </a:lnTo>
                        <a:lnTo>
                          <a:pt x="67" y="214"/>
                        </a:lnTo>
                        <a:lnTo>
                          <a:pt x="59" y="211"/>
                        </a:lnTo>
                        <a:lnTo>
                          <a:pt x="55" y="211"/>
                        </a:lnTo>
                        <a:lnTo>
                          <a:pt x="46" y="208"/>
                        </a:lnTo>
                        <a:lnTo>
                          <a:pt x="42" y="205"/>
                        </a:lnTo>
                        <a:lnTo>
                          <a:pt x="38" y="204"/>
                        </a:lnTo>
                        <a:lnTo>
                          <a:pt x="36" y="203"/>
                        </a:lnTo>
                        <a:lnTo>
                          <a:pt x="32" y="201"/>
                        </a:lnTo>
                        <a:lnTo>
                          <a:pt x="29" y="200"/>
                        </a:lnTo>
                        <a:lnTo>
                          <a:pt x="25" y="197"/>
                        </a:lnTo>
                        <a:lnTo>
                          <a:pt x="19" y="195"/>
                        </a:lnTo>
                        <a:lnTo>
                          <a:pt x="17" y="192"/>
                        </a:lnTo>
                        <a:lnTo>
                          <a:pt x="14" y="190"/>
                        </a:lnTo>
                        <a:lnTo>
                          <a:pt x="11" y="188"/>
                        </a:lnTo>
                        <a:lnTo>
                          <a:pt x="10" y="186"/>
                        </a:lnTo>
                        <a:lnTo>
                          <a:pt x="7" y="184"/>
                        </a:lnTo>
                        <a:lnTo>
                          <a:pt x="6" y="182"/>
                        </a:lnTo>
                        <a:lnTo>
                          <a:pt x="3" y="177"/>
                        </a:lnTo>
                        <a:lnTo>
                          <a:pt x="2" y="175"/>
                        </a:lnTo>
                        <a:lnTo>
                          <a:pt x="0" y="173"/>
                        </a:lnTo>
                        <a:lnTo>
                          <a:pt x="0" y="155"/>
                        </a:lnTo>
                        <a:lnTo>
                          <a:pt x="2" y="152"/>
                        </a:lnTo>
                        <a:lnTo>
                          <a:pt x="2" y="150"/>
                        </a:lnTo>
                        <a:lnTo>
                          <a:pt x="3" y="147"/>
                        </a:lnTo>
                        <a:lnTo>
                          <a:pt x="3" y="144"/>
                        </a:lnTo>
                        <a:lnTo>
                          <a:pt x="6" y="139"/>
                        </a:lnTo>
                        <a:lnTo>
                          <a:pt x="7" y="136"/>
                        </a:lnTo>
                        <a:lnTo>
                          <a:pt x="8" y="132"/>
                        </a:lnTo>
                        <a:lnTo>
                          <a:pt x="11" y="127"/>
                        </a:lnTo>
                        <a:lnTo>
                          <a:pt x="13" y="122"/>
                        </a:lnTo>
                        <a:lnTo>
                          <a:pt x="15" y="120"/>
                        </a:lnTo>
                        <a:lnTo>
                          <a:pt x="17" y="116"/>
                        </a:lnTo>
                        <a:lnTo>
                          <a:pt x="19" y="113"/>
                        </a:lnTo>
                        <a:lnTo>
                          <a:pt x="21" y="109"/>
                        </a:lnTo>
                        <a:lnTo>
                          <a:pt x="23" y="106"/>
                        </a:lnTo>
                        <a:lnTo>
                          <a:pt x="29" y="98"/>
                        </a:lnTo>
                        <a:lnTo>
                          <a:pt x="32" y="95"/>
                        </a:lnTo>
                        <a:lnTo>
                          <a:pt x="37" y="87"/>
                        </a:lnTo>
                        <a:lnTo>
                          <a:pt x="40" y="83"/>
                        </a:lnTo>
                        <a:lnTo>
                          <a:pt x="44" y="79"/>
                        </a:lnTo>
                        <a:lnTo>
                          <a:pt x="46" y="75"/>
                        </a:lnTo>
                        <a:lnTo>
                          <a:pt x="51" y="71"/>
                        </a:lnTo>
                        <a:lnTo>
                          <a:pt x="53" y="67"/>
                        </a:lnTo>
                        <a:lnTo>
                          <a:pt x="61" y="58"/>
                        </a:lnTo>
                        <a:lnTo>
                          <a:pt x="70" y="50"/>
                        </a:lnTo>
                        <a:lnTo>
                          <a:pt x="74" y="45"/>
                        </a:lnTo>
                        <a:lnTo>
                          <a:pt x="82" y="37"/>
                        </a:lnTo>
                        <a:lnTo>
                          <a:pt x="87" y="31"/>
                        </a:lnTo>
                        <a:lnTo>
                          <a:pt x="91" y="27"/>
                        </a:lnTo>
                        <a:lnTo>
                          <a:pt x="97" y="22"/>
                        </a:lnTo>
                        <a:lnTo>
                          <a:pt x="101" y="18"/>
                        </a:lnTo>
                        <a:lnTo>
                          <a:pt x="106" y="12"/>
                        </a:lnTo>
                        <a:lnTo>
                          <a:pt x="112" y="8"/>
                        </a:lnTo>
                        <a:lnTo>
                          <a:pt x="117" y="3"/>
                        </a:lnTo>
                        <a:lnTo>
                          <a:pt x="120" y="0"/>
                        </a:lnTo>
                        <a:lnTo>
                          <a:pt x="228" y="31"/>
                        </a:lnTo>
                        <a:close/>
                      </a:path>
                    </a:pathLst>
                  </a:custGeom>
                  <a:solidFill>
                    <a:srgbClr val="FFFF00"/>
                  </a:solidFill>
                  <a:ln w="0">
                    <a:solidFill>
                      <a:srgbClr val="000000"/>
                    </a:solidFill>
                    <a:round/>
                    <a:headEnd/>
                    <a:tailEnd/>
                  </a:ln>
                </p:spPr>
                <p:txBody>
                  <a:bodyPr/>
                  <a:lstStyle/>
                  <a:p>
                    <a:endParaRPr lang="en-US"/>
                  </a:p>
                </p:txBody>
              </p:sp>
              <p:sp>
                <p:nvSpPr>
                  <p:cNvPr id="18804" name="Freeform 242"/>
                  <p:cNvSpPr>
                    <a:spLocks/>
                  </p:cNvSpPr>
                  <p:nvPr/>
                </p:nvSpPr>
                <p:spPr bwMode="auto">
                  <a:xfrm>
                    <a:off x="732" y="2358"/>
                    <a:ext cx="86" cy="78"/>
                  </a:xfrm>
                  <a:custGeom>
                    <a:avLst/>
                    <a:gdLst>
                      <a:gd name="T0" fmla="*/ 0 w 259"/>
                      <a:gd name="T1" fmla="*/ 0 h 235"/>
                      <a:gd name="T2" fmla="*/ 0 w 259"/>
                      <a:gd name="T3" fmla="*/ 0 h 235"/>
                      <a:gd name="T4" fmla="*/ 0 w 259"/>
                      <a:gd name="T5" fmla="*/ 0 h 235"/>
                      <a:gd name="T6" fmla="*/ 0 w 259"/>
                      <a:gd name="T7" fmla="*/ 0 h 235"/>
                      <a:gd name="T8" fmla="*/ 0 w 259"/>
                      <a:gd name="T9" fmla="*/ 0 h 235"/>
                      <a:gd name="T10" fmla="*/ 0 w 259"/>
                      <a:gd name="T11" fmla="*/ 0 h 235"/>
                      <a:gd name="T12" fmla="*/ 0 w 259"/>
                      <a:gd name="T13" fmla="*/ 0 h 235"/>
                      <a:gd name="T14" fmla="*/ 0 w 259"/>
                      <a:gd name="T15" fmla="*/ 0 h 235"/>
                      <a:gd name="T16" fmla="*/ 0 w 259"/>
                      <a:gd name="T17" fmla="*/ 0 h 235"/>
                      <a:gd name="T18" fmla="*/ 0 w 259"/>
                      <a:gd name="T19" fmla="*/ 0 h 235"/>
                      <a:gd name="T20" fmla="*/ 0 w 259"/>
                      <a:gd name="T21" fmla="*/ 0 h 235"/>
                      <a:gd name="T22" fmla="*/ 0 w 259"/>
                      <a:gd name="T23" fmla="*/ 0 h 235"/>
                      <a:gd name="T24" fmla="*/ 0 w 259"/>
                      <a:gd name="T25" fmla="*/ 0 h 235"/>
                      <a:gd name="T26" fmla="*/ 0 w 259"/>
                      <a:gd name="T27" fmla="*/ 0 h 235"/>
                      <a:gd name="T28" fmla="*/ 0 w 259"/>
                      <a:gd name="T29" fmla="*/ 0 h 235"/>
                      <a:gd name="T30" fmla="*/ 0 w 259"/>
                      <a:gd name="T31" fmla="*/ 0 h 235"/>
                      <a:gd name="T32" fmla="*/ 0 w 259"/>
                      <a:gd name="T33" fmla="*/ 0 h 235"/>
                      <a:gd name="T34" fmla="*/ 0 w 259"/>
                      <a:gd name="T35" fmla="*/ 0 h 235"/>
                      <a:gd name="T36" fmla="*/ 0 w 259"/>
                      <a:gd name="T37" fmla="*/ 0 h 235"/>
                      <a:gd name="T38" fmla="*/ 0 w 259"/>
                      <a:gd name="T39" fmla="*/ 0 h 235"/>
                      <a:gd name="T40" fmla="*/ 0 w 259"/>
                      <a:gd name="T41" fmla="*/ 0 h 235"/>
                      <a:gd name="T42" fmla="*/ 0 w 259"/>
                      <a:gd name="T43" fmla="*/ 0 h 235"/>
                      <a:gd name="T44" fmla="*/ 0 w 259"/>
                      <a:gd name="T45" fmla="*/ 0 h 235"/>
                      <a:gd name="T46" fmla="*/ 0 w 259"/>
                      <a:gd name="T47" fmla="*/ 0 h 235"/>
                      <a:gd name="T48" fmla="*/ 0 w 259"/>
                      <a:gd name="T49" fmla="*/ 0 h 235"/>
                      <a:gd name="T50" fmla="*/ 0 w 259"/>
                      <a:gd name="T51" fmla="*/ 0 h 235"/>
                      <a:gd name="T52" fmla="*/ 0 w 259"/>
                      <a:gd name="T53" fmla="*/ 0 h 235"/>
                      <a:gd name="T54" fmla="*/ 0 w 259"/>
                      <a:gd name="T55" fmla="*/ 0 h 235"/>
                      <a:gd name="T56" fmla="*/ 0 w 259"/>
                      <a:gd name="T57" fmla="*/ 0 h 235"/>
                      <a:gd name="T58" fmla="*/ 0 w 259"/>
                      <a:gd name="T59" fmla="*/ 0 h 235"/>
                      <a:gd name="T60" fmla="*/ 0 w 259"/>
                      <a:gd name="T61" fmla="*/ 0 h 235"/>
                      <a:gd name="T62" fmla="*/ 0 w 259"/>
                      <a:gd name="T63" fmla="*/ 0 h 235"/>
                      <a:gd name="T64" fmla="*/ 0 w 259"/>
                      <a:gd name="T65" fmla="*/ 0 h 235"/>
                      <a:gd name="T66" fmla="*/ 0 w 259"/>
                      <a:gd name="T67" fmla="*/ 0 h 235"/>
                      <a:gd name="T68" fmla="*/ 0 w 259"/>
                      <a:gd name="T69" fmla="*/ 0 h 235"/>
                      <a:gd name="T70" fmla="*/ 0 w 259"/>
                      <a:gd name="T71" fmla="*/ 0 h 235"/>
                      <a:gd name="T72" fmla="*/ 0 w 259"/>
                      <a:gd name="T73" fmla="*/ 0 h 235"/>
                      <a:gd name="T74" fmla="*/ 0 w 259"/>
                      <a:gd name="T75" fmla="*/ 0 h 235"/>
                      <a:gd name="T76" fmla="*/ 0 w 259"/>
                      <a:gd name="T77" fmla="*/ 0 h 235"/>
                      <a:gd name="T78" fmla="*/ 0 w 259"/>
                      <a:gd name="T79" fmla="*/ 0 h 235"/>
                      <a:gd name="T80" fmla="*/ 0 w 259"/>
                      <a:gd name="T81" fmla="*/ 0 h 235"/>
                      <a:gd name="T82" fmla="*/ 0 w 259"/>
                      <a:gd name="T83" fmla="*/ 0 h 235"/>
                      <a:gd name="T84" fmla="*/ 0 w 259"/>
                      <a:gd name="T85" fmla="*/ 0 h 235"/>
                      <a:gd name="T86" fmla="*/ 0 w 259"/>
                      <a:gd name="T87" fmla="*/ 0 h 235"/>
                      <a:gd name="T88" fmla="*/ 0 w 259"/>
                      <a:gd name="T89" fmla="*/ 0 h 235"/>
                      <a:gd name="T90" fmla="*/ 0 w 259"/>
                      <a:gd name="T91" fmla="*/ 0 h 235"/>
                      <a:gd name="T92" fmla="*/ 0 w 259"/>
                      <a:gd name="T93" fmla="*/ 0 h 235"/>
                      <a:gd name="T94" fmla="*/ 0 w 259"/>
                      <a:gd name="T95" fmla="*/ 0 h 235"/>
                      <a:gd name="T96" fmla="*/ 0 w 259"/>
                      <a:gd name="T97" fmla="*/ 0 h 235"/>
                      <a:gd name="T98" fmla="*/ 0 w 259"/>
                      <a:gd name="T99" fmla="*/ 0 h 235"/>
                      <a:gd name="T100" fmla="*/ 0 w 259"/>
                      <a:gd name="T101" fmla="*/ 0 h 235"/>
                      <a:gd name="T102" fmla="*/ 0 w 259"/>
                      <a:gd name="T103" fmla="*/ 0 h 235"/>
                      <a:gd name="T104" fmla="*/ 0 w 259"/>
                      <a:gd name="T105" fmla="*/ 0 h 235"/>
                      <a:gd name="T106" fmla="*/ 0 w 259"/>
                      <a:gd name="T107" fmla="*/ 0 h 235"/>
                      <a:gd name="T108" fmla="*/ 0 w 259"/>
                      <a:gd name="T109" fmla="*/ 0 h 235"/>
                      <a:gd name="T110" fmla="*/ 0 w 259"/>
                      <a:gd name="T111" fmla="*/ 0 h 2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9"/>
                      <a:gd name="T169" fmla="*/ 0 h 235"/>
                      <a:gd name="T170" fmla="*/ 259 w 259"/>
                      <a:gd name="T171" fmla="*/ 235 h 2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9" h="235">
                        <a:moveTo>
                          <a:pt x="259" y="49"/>
                        </a:moveTo>
                        <a:lnTo>
                          <a:pt x="258" y="54"/>
                        </a:lnTo>
                        <a:lnTo>
                          <a:pt x="257" y="61"/>
                        </a:lnTo>
                        <a:lnTo>
                          <a:pt x="255" y="66"/>
                        </a:lnTo>
                        <a:lnTo>
                          <a:pt x="252" y="73"/>
                        </a:lnTo>
                        <a:lnTo>
                          <a:pt x="250" y="84"/>
                        </a:lnTo>
                        <a:lnTo>
                          <a:pt x="247" y="95"/>
                        </a:lnTo>
                        <a:lnTo>
                          <a:pt x="244" y="100"/>
                        </a:lnTo>
                        <a:lnTo>
                          <a:pt x="243" y="106"/>
                        </a:lnTo>
                        <a:lnTo>
                          <a:pt x="242" y="110"/>
                        </a:lnTo>
                        <a:lnTo>
                          <a:pt x="239" y="115"/>
                        </a:lnTo>
                        <a:lnTo>
                          <a:pt x="238" y="121"/>
                        </a:lnTo>
                        <a:lnTo>
                          <a:pt x="236" y="125"/>
                        </a:lnTo>
                        <a:lnTo>
                          <a:pt x="233" y="130"/>
                        </a:lnTo>
                        <a:lnTo>
                          <a:pt x="231" y="138"/>
                        </a:lnTo>
                        <a:lnTo>
                          <a:pt x="228" y="144"/>
                        </a:lnTo>
                        <a:lnTo>
                          <a:pt x="227" y="148"/>
                        </a:lnTo>
                        <a:lnTo>
                          <a:pt x="224" y="152"/>
                        </a:lnTo>
                        <a:lnTo>
                          <a:pt x="223" y="156"/>
                        </a:lnTo>
                        <a:lnTo>
                          <a:pt x="220" y="160"/>
                        </a:lnTo>
                        <a:lnTo>
                          <a:pt x="219" y="164"/>
                        </a:lnTo>
                        <a:lnTo>
                          <a:pt x="216" y="168"/>
                        </a:lnTo>
                        <a:lnTo>
                          <a:pt x="213" y="171"/>
                        </a:lnTo>
                        <a:lnTo>
                          <a:pt x="212" y="175"/>
                        </a:lnTo>
                        <a:lnTo>
                          <a:pt x="209" y="178"/>
                        </a:lnTo>
                        <a:lnTo>
                          <a:pt x="206" y="182"/>
                        </a:lnTo>
                        <a:lnTo>
                          <a:pt x="205" y="185"/>
                        </a:lnTo>
                        <a:lnTo>
                          <a:pt x="202" y="189"/>
                        </a:lnTo>
                        <a:lnTo>
                          <a:pt x="200" y="191"/>
                        </a:lnTo>
                        <a:lnTo>
                          <a:pt x="198" y="194"/>
                        </a:lnTo>
                        <a:lnTo>
                          <a:pt x="193" y="200"/>
                        </a:lnTo>
                        <a:lnTo>
                          <a:pt x="187" y="205"/>
                        </a:lnTo>
                        <a:lnTo>
                          <a:pt x="186" y="208"/>
                        </a:lnTo>
                        <a:lnTo>
                          <a:pt x="181" y="213"/>
                        </a:lnTo>
                        <a:lnTo>
                          <a:pt x="178" y="215"/>
                        </a:lnTo>
                        <a:lnTo>
                          <a:pt x="175" y="217"/>
                        </a:lnTo>
                        <a:lnTo>
                          <a:pt x="172" y="219"/>
                        </a:lnTo>
                        <a:lnTo>
                          <a:pt x="170" y="221"/>
                        </a:lnTo>
                        <a:lnTo>
                          <a:pt x="164" y="224"/>
                        </a:lnTo>
                        <a:lnTo>
                          <a:pt x="162" y="225"/>
                        </a:lnTo>
                        <a:lnTo>
                          <a:pt x="160" y="227"/>
                        </a:lnTo>
                        <a:lnTo>
                          <a:pt x="156" y="228"/>
                        </a:lnTo>
                        <a:lnTo>
                          <a:pt x="153" y="228"/>
                        </a:lnTo>
                        <a:lnTo>
                          <a:pt x="151" y="230"/>
                        </a:lnTo>
                        <a:lnTo>
                          <a:pt x="147" y="231"/>
                        </a:lnTo>
                        <a:lnTo>
                          <a:pt x="144" y="232"/>
                        </a:lnTo>
                        <a:lnTo>
                          <a:pt x="140" y="232"/>
                        </a:lnTo>
                        <a:lnTo>
                          <a:pt x="136" y="234"/>
                        </a:lnTo>
                        <a:lnTo>
                          <a:pt x="132" y="234"/>
                        </a:lnTo>
                        <a:lnTo>
                          <a:pt x="128" y="235"/>
                        </a:lnTo>
                        <a:lnTo>
                          <a:pt x="98" y="235"/>
                        </a:lnTo>
                        <a:lnTo>
                          <a:pt x="94" y="234"/>
                        </a:lnTo>
                        <a:lnTo>
                          <a:pt x="88" y="234"/>
                        </a:lnTo>
                        <a:lnTo>
                          <a:pt x="84" y="232"/>
                        </a:lnTo>
                        <a:lnTo>
                          <a:pt x="80" y="232"/>
                        </a:lnTo>
                        <a:lnTo>
                          <a:pt x="75" y="231"/>
                        </a:lnTo>
                        <a:lnTo>
                          <a:pt x="71" y="231"/>
                        </a:lnTo>
                        <a:lnTo>
                          <a:pt x="62" y="228"/>
                        </a:lnTo>
                        <a:lnTo>
                          <a:pt x="57" y="227"/>
                        </a:lnTo>
                        <a:lnTo>
                          <a:pt x="53" y="227"/>
                        </a:lnTo>
                        <a:lnTo>
                          <a:pt x="45" y="224"/>
                        </a:lnTo>
                        <a:lnTo>
                          <a:pt x="41" y="221"/>
                        </a:lnTo>
                        <a:lnTo>
                          <a:pt x="37" y="220"/>
                        </a:lnTo>
                        <a:lnTo>
                          <a:pt x="34" y="219"/>
                        </a:lnTo>
                        <a:lnTo>
                          <a:pt x="26" y="216"/>
                        </a:lnTo>
                        <a:lnTo>
                          <a:pt x="23" y="213"/>
                        </a:lnTo>
                        <a:lnTo>
                          <a:pt x="18" y="210"/>
                        </a:lnTo>
                        <a:lnTo>
                          <a:pt x="15" y="208"/>
                        </a:lnTo>
                        <a:lnTo>
                          <a:pt x="12" y="206"/>
                        </a:lnTo>
                        <a:lnTo>
                          <a:pt x="10" y="204"/>
                        </a:lnTo>
                        <a:lnTo>
                          <a:pt x="7" y="202"/>
                        </a:lnTo>
                        <a:lnTo>
                          <a:pt x="4" y="197"/>
                        </a:lnTo>
                        <a:lnTo>
                          <a:pt x="3" y="196"/>
                        </a:lnTo>
                        <a:lnTo>
                          <a:pt x="0" y="190"/>
                        </a:lnTo>
                        <a:lnTo>
                          <a:pt x="0" y="171"/>
                        </a:lnTo>
                        <a:lnTo>
                          <a:pt x="1" y="168"/>
                        </a:lnTo>
                        <a:lnTo>
                          <a:pt x="1" y="166"/>
                        </a:lnTo>
                        <a:lnTo>
                          <a:pt x="4" y="160"/>
                        </a:lnTo>
                        <a:lnTo>
                          <a:pt x="5" y="156"/>
                        </a:lnTo>
                        <a:lnTo>
                          <a:pt x="5" y="153"/>
                        </a:lnTo>
                        <a:lnTo>
                          <a:pt x="7" y="149"/>
                        </a:lnTo>
                        <a:lnTo>
                          <a:pt x="10" y="147"/>
                        </a:lnTo>
                        <a:lnTo>
                          <a:pt x="11" y="142"/>
                        </a:lnTo>
                        <a:lnTo>
                          <a:pt x="12" y="140"/>
                        </a:lnTo>
                        <a:lnTo>
                          <a:pt x="15" y="136"/>
                        </a:lnTo>
                        <a:lnTo>
                          <a:pt x="16" y="133"/>
                        </a:lnTo>
                        <a:lnTo>
                          <a:pt x="19" y="129"/>
                        </a:lnTo>
                        <a:lnTo>
                          <a:pt x="20" y="125"/>
                        </a:lnTo>
                        <a:lnTo>
                          <a:pt x="26" y="117"/>
                        </a:lnTo>
                        <a:lnTo>
                          <a:pt x="31" y="108"/>
                        </a:lnTo>
                        <a:lnTo>
                          <a:pt x="34" y="104"/>
                        </a:lnTo>
                        <a:lnTo>
                          <a:pt x="38" y="100"/>
                        </a:lnTo>
                        <a:lnTo>
                          <a:pt x="41" y="96"/>
                        </a:lnTo>
                        <a:lnTo>
                          <a:pt x="45" y="92"/>
                        </a:lnTo>
                        <a:lnTo>
                          <a:pt x="48" y="88"/>
                        </a:lnTo>
                        <a:lnTo>
                          <a:pt x="52" y="84"/>
                        </a:lnTo>
                        <a:lnTo>
                          <a:pt x="56" y="78"/>
                        </a:lnTo>
                        <a:lnTo>
                          <a:pt x="60" y="74"/>
                        </a:lnTo>
                        <a:lnTo>
                          <a:pt x="64" y="69"/>
                        </a:lnTo>
                        <a:lnTo>
                          <a:pt x="68" y="65"/>
                        </a:lnTo>
                        <a:lnTo>
                          <a:pt x="72" y="59"/>
                        </a:lnTo>
                        <a:lnTo>
                          <a:pt x="76" y="55"/>
                        </a:lnTo>
                        <a:lnTo>
                          <a:pt x="81" y="50"/>
                        </a:lnTo>
                        <a:lnTo>
                          <a:pt x="86" y="46"/>
                        </a:lnTo>
                        <a:lnTo>
                          <a:pt x="91" y="40"/>
                        </a:lnTo>
                        <a:lnTo>
                          <a:pt x="95" y="35"/>
                        </a:lnTo>
                        <a:lnTo>
                          <a:pt x="106" y="24"/>
                        </a:lnTo>
                        <a:lnTo>
                          <a:pt x="117" y="13"/>
                        </a:lnTo>
                        <a:lnTo>
                          <a:pt x="122" y="8"/>
                        </a:lnTo>
                        <a:lnTo>
                          <a:pt x="129" y="2"/>
                        </a:lnTo>
                        <a:lnTo>
                          <a:pt x="132" y="0"/>
                        </a:lnTo>
                        <a:lnTo>
                          <a:pt x="259" y="49"/>
                        </a:lnTo>
                        <a:close/>
                      </a:path>
                    </a:pathLst>
                  </a:custGeom>
                  <a:solidFill>
                    <a:srgbClr val="FFFF00"/>
                  </a:solidFill>
                  <a:ln w="0">
                    <a:solidFill>
                      <a:srgbClr val="000000"/>
                    </a:solidFill>
                    <a:round/>
                    <a:headEnd/>
                    <a:tailEnd/>
                  </a:ln>
                </p:spPr>
                <p:txBody>
                  <a:bodyPr/>
                  <a:lstStyle/>
                  <a:p>
                    <a:endParaRPr lang="en-US"/>
                  </a:p>
                </p:txBody>
              </p:sp>
              <p:sp>
                <p:nvSpPr>
                  <p:cNvPr id="18805" name="Freeform 243"/>
                  <p:cNvSpPr>
                    <a:spLocks/>
                  </p:cNvSpPr>
                  <p:nvPr/>
                </p:nvSpPr>
                <p:spPr bwMode="auto">
                  <a:xfrm>
                    <a:off x="821" y="2217"/>
                    <a:ext cx="53" cy="61"/>
                  </a:xfrm>
                  <a:custGeom>
                    <a:avLst/>
                    <a:gdLst>
                      <a:gd name="T0" fmla="*/ 0 w 159"/>
                      <a:gd name="T1" fmla="*/ 0 h 185"/>
                      <a:gd name="T2" fmla="*/ 0 w 159"/>
                      <a:gd name="T3" fmla="*/ 0 h 185"/>
                      <a:gd name="T4" fmla="*/ 0 w 159"/>
                      <a:gd name="T5" fmla="*/ 0 h 185"/>
                      <a:gd name="T6" fmla="*/ 0 w 159"/>
                      <a:gd name="T7" fmla="*/ 0 h 185"/>
                      <a:gd name="T8" fmla="*/ 0 w 159"/>
                      <a:gd name="T9" fmla="*/ 0 h 185"/>
                      <a:gd name="T10" fmla="*/ 0 w 159"/>
                      <a:gd name="T11" fmla="*/ 0 h 185"/>
                      <a:gd name="T12" fmla="*/ 0 w 159"/>
                      <a:gd name="T13" fmla="*/ 0 h 185"/>
                      <a:gd name="T14" fmla="*/ 0 w 159"/>
                      <a:gd name="T15" fmla="*/ 0 h 185"/>
                      <a:gd name="T16" fmla="*/ 0 w 159"/>
                      <a:gd name="T17" fmla="*/ 0 h 185"/>
                      <a:gd name="T18" fmla="*/ 0 w 159"/>
                      <a:gd name="T19" fmla="*/ 0 h 185"/>
                      <a:gd name="T20" fmla="*/ 0 w 159"/>
                      <a:gd name="T21" fmla="*/ 0 h 185"/>
                      <a:gd name="T22" fmla="*/ 0 w 159"/>
                      <a:gd name="T23" fmla="*/ 0 h 185"/>
                      <a:gd name="T24" fmla="*/ 0 w 159"/>
                      <a:gd name="T25" fmla="*/ 0 h 185"/>
                      <a:gd name="T26" fmla="*/ 0 w 159"/>
                      <a:gd name="T27" fmla="*/ 0 h 185"/>
                      <a:gd name="T28" fmla="*/ 0 w 159"/>
                      <a:gd name="T29" fmla="*/ 0 h 185"/>
                      <a:gd name="T30" fmla="*/ 0 w 159"/>
                      <a:gd name="T31" fmla="*/ 0 h 185"/>
                      <a:gd name="T32" fmla="*/ 0 w 159"/>
                      <a:gd name="T33" fmla="*/ 0 h 185"/>
                      <a:gd name="T34" fmla="*/ 0 w 159"/>
                      <a:gd name="T35" fmla="*/ 0 h 185"/>
                      <a:gd name="T36" fmla="*/ 0 w 159"/>
                      <a:gd name="T37" fmla="*/ 0 h 185"/>
                      <a:gd name="T38" fmla="*/ 0 w 159"/>
                      <a:gd name="T39" fmla="*/ 0 h 185"/>
                      <a:gd name="T40" fmla="*/ 0 w 159"/>
                      <a:gd name="T41" fmla="*/ 0 h 185"/>
                      <a:gd name="T42" fmla="*/ 0 w 159"/>
                      <a:gd name="T43" fmla="*/ 0 h 185"/>
                      <a:gd name="T44" fmla="*/ 0 w 159"/>
                      <a:gd name="T45" fmla="*/ 0 h 185"/>
                      <a:gd name="T46" fmla="*/ 0 w 159"/>
                      <a:gd name="T47" fmla="*/ 0 h 185"/>
                      <a:gd name="T48" fmla="*/ 0 w 159"/>
                      <a:gd name="T49" fmla="*/ 0 h 185"/>
                      <a:gd name="T50" fmla="*/ 0 w 159"/>
                      <a:gd name="T51" fmla="*/ 0 h 185"/>
                      <a:gd name="T52" fmla="*/ 0 w 159"/>
                      <a:gd name="T53" fmla="*/ 0 h 185"/>
                      <a:gd name="T54" fmla="*/ 0 w 159"/>
                      <a:gd name="T55" fmla="*/ 0 h 185"/>
                      <a:gd name="T56" fmla="*/ 0 w 159"/>
                      <a:gd name="T57" fmla="*/ 0 h 185"/>
                      <a:gd name="T58" fmla="*/ 0 w 159"/>
                      <a:gd name="T59" fmla="*/ 0 h 185"/>
                      <a:gd name="T60" fmla="*/ 0 w 159"/>
                      <a:gd name="T61" fmla="*/ 0 h 185"/>
                      <a:gd name="T62" fmla="*/ 0 w 159"/>
                      <a:gd name="T63" fmla="*/ 0 h 185"/>
                      <a:gd name="T64" fmla="*/ 0 w 159"/>
                      <a:gd name="T65" fmla="*/ 0 h 185"/>
                      <a:gd name="T66" fmla="*/ 0 w 159"/>
                      <a:gd name="T67" fmla="*/ 0 h 185"/>
                      <a:gd name="T68" fmla="*/ 0 w 159"/>
                      <a:gd name="T69" fmla="*/ 0 h 185"/>
                      <a:gd name="T70" fmla="*/ 0 w 159"/>
                      <a:gd name="T71" fmla="*/ 0 h 185"/>
                      <a:gd name="T72" fmla="*/ 0 w 159"/>
                      <a:gd name="T73" fmla="*/ 0 h 185"/>
                      <a:gd name="T74" fmla="*/ 0 w 159"/>
                      <a:gd name="T75" fmla="*/ 0 h 185"/>
                      <a:gd name="T76" fmla="*/ 0 w 159"/>
                      <a:gd name="T77" fmla="*/ 0 h 185"/>
                      <a:gd name="T78" fmla="*/ 0 w 159"/>
                      <a:gd name="T79" fmla="*/ 0 h 185"/>
                      <a:gd name="T80" fmla="*/ 0 w 159"/>
                      <a:gd name="T81" fmla="*/ 0 h 185"/>
                      <a:gd name="T82" fmla="*/ 0 w 159"/>
                      <a:gd name="T83" fmla="*/ 0 h 185"/>
                      <a:gd name="T84" fmla="*/ 0 w 159"/>
                      <a:gd name="T85" fmla="*/ 0 h 185"/>
                      <a:gd name="T86" fmla="*/ 0 w 159"/>
                      <a:gd name="T87" fmla="*/ 0 h 185"/>
                      <a:gd name="T88" fmla="*/ 0 w 159"/>
                      <a:gd name="T89" fmla="*/ 0 h 185"/>
                      <a:gd name="T90" fmla="*/ 0 w 159"/>
                      <a:gd name="T91" fmla="*/ 0 h 185"/>
                      <a:gd name="T92" fmla="*/ 0 w 159"/>
                      <a:gd name="T93" fmla="*/ 0 h 185"/>
                      <a:gd name="T94" fmla="*/ 0 w 159"/>
                      <a:gd name="T95" fmla="*/ 0 h 185"/>
                      <a:gd name="T96" fmla="*/ 0 w 159"/>
                      <a:gd name="T97" fmla="*/ 0 h 185"/>
                      <a:gd name="T98" fmla="*/ 0 w 159"/>
                      <a:gd name="T99" fmla="*/ 0 h 185"/>
                      <a:gd name="T100" fmla="*/ 0 w 159"/>
                      <a:gd name="T101" fmla="*/ 0 h 185"/>
                      <a:gd name="T102" fmla="*/ 0 w 159"/>
                      <a:gd name="T103" fmla="*/ 0 h 1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185"/>
                      <a:gd name="T158" fmla="*/ 159 w 159"/>
                      <a:gd name="T159" fmla="*/ 185 h 1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185">
                        <a:moveTo>
                          <a:pt x="159" y="15"/>
                        </a:moveTo>
                        <a:lnTo>
                          <a:pt x="159" y="21"/>
                        </a:lnTo>
                        <a:lnTo>
                          <a:pt x="158" y="26"/>
                        </a:lnTo>
                        <a:lnTo>
                          <a:pt x="158" y="36"/>
                        </a:lnTo>
                        <a:lnTo>
                          <a:pt x="156" y="41"/>
                        </a:lnTo>
                        <a:lnTo>
                          <a:pt x="156" y="47"/>
                        </a:lnTo>
                        <a:lnTo>
                          <a:pt x="155" y="51"/>
                        </a:lnTo>
                        <a:lnTo>
                          <a:pt x="155" y="60"/>
                        </a:lnTo>
                        <a:lnTo>
                          <a:pt x="154" y="64"/>
                        </a:lnTo>
                        <a:lnTo>
                          <a:pt x="154" y="70"/>
                        </a:lnTo>
                        <a:lnTo>
                          <a:pt x="151" y="78"/>
                        </a:lnTo>
                        <a:lnTo>
                          <a:pt x="151" y="82"/>
                        </a:lnTo>
                        <a:lnTo>
                          <a:pt x="150" y="86"/>
                        </a:lnTo>
                        <a:lnTo>
                          <a:pt x="150" y="90"/>
                        </a:lnTo>
                        <a:lnTo>
                          <a:pt x="147" y="98"/>
                        </a:lnTo>
                        <a:lnTo>
                          <a:pt x="147" y="102"/>
                        </a:lnTo>
                        <a:lnTo>
                          <a:pt x="146" y="106"/>
                        </a:lnTo>
                        <a:lnTo>
                          <a:pt x="144" y="109"/>
                        </a:lnTo>
                        <a:lnTo>
                          <a:pt x="144" y="113"/>
                        </a:lnTo>
                        <a:lnTo>
                          <a:pt x="143" y="116"/>
                        </a:lnTo>
                        <a:lnTo>
                          <a:pt x="142" y="120"/>
                        </a:lnTo>
                        <a:lnTo>
                          <a:pt x="140" y="123"/>
                        </a:lnTo>
                        <a:lnTo>
                          <a:pt x="139" y="127"/>
                        </a:lnTo>
                        <a:lnTo>
                          <a:pt x="139" y="130"/>
                        </a:lnTo>
                        <a:lnTo>
                          <a:pt x="137" y="132"/>
                        </a:lnTo>
                        <a:lnTo>
                          <a:pt x="136" y="136"/>
                        </a:lnTo>
                        <a:lnTo>
                          <a:pt x="133" y="142"/>
                        </a:lnTo>
                        <a:lnTo>
                          <a:pt x="131" y="147"/>
                        </a:lnTo>
                        <a:lnTo>
                          <a:pt x="129" y="150"/>
                        </a:lnTo>
                        <a:lnTo>
                          <a:pt x="128" y="151"/>
                        </a:lnTo>
                        <a:lnTo>
                          <a:pt x="125" y="157"/>
                        </a:lnTo>
                        <a:lnTo>
                          <a:pt x="124" y="158"/>
                        </a:lnTo>
                        <a:lnTo>
                          <a:pt x="121" y="164"/>
                        </a:lnTo>
                        <a:lnTo>
                          <a:pt x="120" y="165"/>
                        </a:lnTo>
                        <a:lnTo>
                          <a:pt x="117" y="166"/>
                        </a:lnTo>
                        <a:lnTo>
                          <a:pt x="116" y="169"/>
                        </a:lnTo>
                        <a:lnTo>
                          <a:pt x="113" y="172"/>
                        </a:lnTo>
                        <a:lnTo>
                          <a:pt x="110" y="175"/>
                        </a:lnTo>
                        <a:lnTo>
                          <a:pt x="108" y="176"/>
                        </a:lnTo>
                        <a:lnTo>
                          <a:pt x="106" y="177"/>
                        </a:lnTo>
                        <a:lnTo>
                          <a:pt x="104" y="177"/>
                        </a:lnTo>
                        <a:lnTo>
                          <a:pt x="102" y="179"/>
                        </a:lnTo>
                        <a:lnTo>
                          <a:pt x="97" y="181"/>
                        </a:lnTo>
                        <a:lnTo>
                          <a:pt x="94" y="181"/>
                        </a:lnTo>
                        <a:lnTo>
                          <a:pt x="91" y="183"/>
                        </a:lnTo>
                        <a:lnTo>
                          <a:pt x="89" y="183"/>
                        </a:lnTo>
                        <a:lnTo>
                          <a:pt x="86" y="184"/>
                        </a:lnTo>
                        <a:lnTo>
                          <a:pt x="78" y="184"/>
                        </a:lnTo>
                        <a:lnTo>
                          <a:pt x="75" y="185"/>
                        </a:lnTo>
                        <a:lnTo>
                          <a:pt x="66" y="185"/>
                        </a:lnTo>
                        <a:lnTo>
                          <a:pt x="63" y="184"/>
                        </a:lnTo>
                        <a:lnTo>
                          <a:pt x="53" y="184"/>
                        </a:lnTo>
                        <a:lnTo>
                          <a:pt x="49" y="183"/>
                        </a:lnTo>
                        <a:lnTo>
                          <a:pt x="47" y="183"/>
                        </a:lnTo>
                        <a:lnTo>
                          <a:pt x="44" y="181"/>
                        </a:lnTo>
                        <a:lnTo>
                          <a:pt x="41" y="181"/>
                        </a:lnTo>
                        <a:lnTo>
                          <a:pt x="38" y="180"/>
                        </a:lnTo>
                        <a:lnTo>
                          <a:pt x="34" y="180"/>
                        </a:lnTo>
                        <a:lnTo>
                          <a:pt x="29" y="177"/>
                        </a:lnTo>
                        <a:lnTo>
                          <a:pt x="26" y="177"/>
                        </a:lnTo>
                        <a:lnTo>
                          <a:pt x="21" y="175"/>
                        </a:lnTo>
                        <a:lnTo>
                          <a:pt x="19" y="173"/>
                        </a:lnTo>
                        <a:lnTo>
                          <a:pt x="14" y="170"/>
                        </a:lnTo>
                        <a:lnTo>
                          <a:pt x="13" y="169"/>
                        </a:lnTo>
                        <a:lnTo>
                          <a:pt x="10" y="168"/>
                        </a:lnTo>
                        <a:lnTo>
                          <a:pt x="7" y="165"/>
                        </a:lnTo>
                        <a:lnTo>
                          <a:pt x="4" y="162"/>
                        </a:lnTo>
                        <a:lnTo>
                          <a:pt x="3" y="160"/>
                        </a:lnTo>
                        <a:lnTo>
                          <a:pt x="0" y="157"/>
                        </a:lnTo>
                        <a:lnTo>
                          <a:pt x="0" y="141"/>
                        </a:lnTo>
                        <a:lnTo>
                          <a:pt x="2" y="138"/>
                        </a:lnTo>
                        <a:lnTo>
                          <a:pt x="2" y="134"/>
                        </a:lnTo>
                        <a:lnTo>
                          <a:pt x="3" y="131"/>
                        </a:lnTo>
                        <a:lnTo>
                          <a:pt x="3" y="128"/>
                        </a:lnTo>
                        <a:lnTo>
                          <a:pt x="6" y="123"/>
                        </a:lnTo>
                        <a:lnTo>
                          <a:pt x="7" y="120"/>
                        </a:lnTo>
                        <a:lnTo>
                          <a:pt x="7" y="117"/>
                        </a:lnTo>
                        <a:lnTo>
                          <a:pt x="10" y="112"/>
                        </a:lnTo>
                        <a:lnTo>
                          <a:pt x="13" y="106"/>
                        </a:lnTo>
                        <a:lnTo>
                          <a:pt x="15" y="104"/>
                        </a:lnTo>
                        <a:lnTo>
                          <a:pt x="17" y="100"/>
                        </a:lnTo>
                        <a:lnTo>
                          <a:pt x="18" y="97"/>
                        </a:lnTo>
                        <a:lnTo>
                          <a:pt x="21" y="94"/>
                        </a:lnTo>
                        <a:lnTo>
                          <a:pt x="22" y="90"/>
                        </a:lnTo>
                        <a:lnTo>
                          <a:pt x="25" y="87"/>
                        </a:lnTo>
                        <a:lnTo>
                          <a:pt x="26" y="83"/>
                        </a:lnTo>
                        <a:lnTo>
                          <a:pt x="29" y="81"/>
                        </a:lnTo>
                        <a:lnTo>
                          <a:pt x="32" y="77"/>
                        </a:lnTo>
                        <a:lnTo>
                          <a:pt x="33" y="72"/>
                        </a:lnTo>
                        <a:lnTo>
                          <a:pt x="36" y="70"/>
                        </a:lnTo>
                        <a:lnTo>
                          <a:pt x="41" y="62"/>
                        </a:lnTo>
                        <a:lnTo>
                          <a:pt x="44" y="58"/>
                        </a:lnTo>
                        <a:lnTo>
                          <a:pt x="47" y="55"/>
                        </a:lnTo>
                        <a:lnTo>
                          <a:pt x="51" y="51"/>
                        </a:lnTo>
                        <a:lnTo>
                          <a:pt x="56" y="43"/>
                        </a:lnTo>
                        <a:lnTo>
                          <a:pt x="60" y="38"/>
                        </a:lnTo>
                        <a:lnTo>
                          <a:pt x="63" y="34"/>
                        </a:lnTo>
                        <a:lnTo>
                          <a:pt x="67" y="30"/>
                        </a:lnTo>
                        <a:lnTo>
                          <a:pt x="70" y="25"/>
                        </a:lnTo>
                        <a:lnTo>
                          <a:pt x="78" y="17"/>
                        </a:lnTo>
                        <a:lnTo>
                          <a:pt x="82" y="13"/>
                        </a:lnTo>
                        <a:lnTo>
                          <a:pt x="85" y="7"/>
                        </a:lnTo>
                        <a:lnTo>
                          <a:pt x="89" y="3"/>
                        </a:lnTo>
                        <a:lnTo>
                          <a:pt x="91" y="0"/>
                        </a:lnTo>
                        <a:lnTo>
                          <a:pt x="159" y="15"/>
                        </a:lnTo>
                        <a:close/>
                      </a:path>
                    </a:pathLst>
                  </a:custGeom>
                  <a:solidFill>
                    <a:srgbClr val="FFFF00"/>
                  </a:solidFill>
                  <a:ln w="0">
                    <a:solidFill>
                      <a:srgbClr val="000000"/>
                    </a:solidFill>
                    <a:round/>
                    <a:headEnd/>
                    <a:tailEnd/>
                  </a:ln>
                </p:spPr>
                <p:txBody>
                  <a:bodyPr/>
                  <a:lstStyle/>
                  <a:p>
                    <a:endParaRPr lang="en-US"/>
                  </a:p>
                </p:txBody>
              </p:sp>
              <p:sp>
                <p:nvSpPr>
                  <p:cNvPr id="18806" name="Freeform 244"/>
                  <p:cNvSpPr>
                    <a:spLocks/>
                  </p:cNvSpPr>
                  <p:nvPr/>
                </p:nvSpPr>
                <p:spPr bwMode="auto">
                  <a:xfrm>
                    <a:off x="315" y="2966"/>
                    <a:ext cx="65" cy="34"/>
                  </a:xfrm>
                  <a:custGeom>
                    <a:avLst/>
                    <a:gdLst>
                      <a:gd name="T0" fmla="*/ 0 w 193"/>
                      <a:gd name="T1" fmla="*/ 0 h 103"/>
                      <a:gd name="T2" fmla="*/ 0 w 193"/>
                      <a:gd name="T3" fmla="*/ 0 h 103"/>
                      <a:gd name="T4" fmla="*/ 0 w 193"/>
                      <a:gd name="T5" fmla="*/ 0 h 103"/>
                      <a:gd name="T6" fmla="*/ 0 w 193"/>
                      <a:gd name="T7" fmla="*/ 0 h 103"/>
                      <a:gd name="T8" fmla="*/ 0 w 193"/>
                      <a:gd name="T9" fmla="*/ 0 h 103"/>
                      <a:gd name="T10" fmla="*/ 0 w 193"/>
                      <a:gd name="T11" fmla="*/ 0 h 103"/>
                      <a:gd name="T12" fmla="*/ 0 w 193"/>
                      <a:gd name="T13" fmla="*/ 0 h 103"/>
                      <a:gd name="T14" fmla="*/ 0 w 193"/>
                      <a:gd name="T15" fmla="*/ 0 h 103"/>
                      <a:gd name="T16" fmla="*/ 0 w 193"/>
                      <a:gd name="T17" fmla="*/ 0 h 103"/>
                      <a:gd name="T18" fmla="*/ 0 w 193"/>
                      <a:gd name="T19" fmla="*/ 0 h 103"/>
                      <a:gd name="T20" fmla="*/ 0 w 193"/>
                      <a:gd name="T21" fmla="*/ 0 h 103"/>
                      <a:gd name="T22" fmla="*/ 0 w 193"/>
                      <a:gd name="T23" fmla="*/ 0 h 103"/>
                      <a:gd name="T24" fmla="*/ 0 w 193"/>
                      <a:gd name="T25" fmla="*/ 0 h 103"/>
                      <a:gd name="T26" fmla="*/ 0 w 193"/>
                      <a:gd name="T27" fmla="*/ 0 h 103"/>
                      <a:gd name="T28" fmla="*/ 0 w 193"/>
                      <a:gd name="T29" fmla="*/ 0 h 103"/>
                      <a:gd name="T30" fmla="*/ 0 w 193"/>
                      <a:gd name="T31" fmla="*/ 0 h 103"/>
                      <a:gd name="T32" fmla="*/ 0 w 193"/>
                      <a:gd name="T33" fmla="*/ 0 h 103"/>
                      <a:gd name="T34" fmla="*/ 0 w 193"/>
                      <a:gd name="T35" fmla="*/ 0 h 103"/>
                      <a:gd name="T36" fmla="*/ 0 w 193"/>
                      <a:gd name="T37" fmla="*/ 0 h 103"/>
                      <a:gd name="T38" fmla="*/ 0 w 193"/>
                      <a:gd name="T39" fmla="*/ 0 h 103"/>
                      <a:gd name="T40" fmla="*/ 0 w 193"/>
                      <a:gd name="T41" fmla="*/ 0 h 103"/>
                      <a:gd name="T42" fmla="*/ 0 w 193"/>
                      <a:gd name="T43" fmla="*/ 0 h 103"/>
                      <a:gd name="T44" fmla="*/ 0 w 193"/>
                      <a:gd name="T45" fmla="*/ 0 h 103"/>
                      <a:gd name="T46" fmla="*/ 0 w 193"/>
                      <a:gd name="T47" fmla="*/ 0 h 103"/>
                      <a:gd name="T48" fmla="*/ 0 w 193"/>
                      <a:gd name="T49" fmla="*/ 0 h 103"/>
                      <a:gd name="T50" fmla="*/ 0 w 193"/>
                      <a:gd name="T51" fmla="*/ 0 h 103"/>
                      <a:gd name="T52" fmla="*/ 0 w 193"/>
                      <a:gd name="T53" fmla="*/ 0 h 103"/>
                      <a:gd name="T54" fmla="*/ 0 w 193"/>
                      <a:gd name="T55" fmla="*/ 0 h 103"/>
                      <a:gd name="T56" fmla="*/ 0 w 193"/>
                      <a:gd name="T57" fmla="*/ 0 h 103"/>
                      <a:gd name="T58" fmla="*/ 0 w 193"/>
                      <a:gd name="T59" fmla="*/ 0 h 103"/>
                      <a:gd name="T60" fmla="*/ 0 w 193"/>
                      <a:gd name="T61" fmla="*/ 0 h 103"/>
                      <a:gd name="T62" fmla="*/ 0 w 193"/>
                      <a:gd name="T63" fmla="*/ 0 h 103"/>
                      <a:gd name="T64" fmla="*/ 0 w 193"/>
                      <a:gd name="T65" fmla="*/ 0 h 103"/>
                      <a:gd name="T66" fmla="*/ 0 w 193"/>
                      <a:gd name="T67" fmla="*/ 0 h 103"/>
                      <a:gd name="T68" fmla="*/ 0 w 193"/>
                      <a:gd name="T69" fmla="*/ 0 h 103"/>
                      <a:gd name="T70" fmla="*/ 0 w 193"/>
                      <a:gd name="T71" fmla="*/ 0 h 103"/>
                      <a:gd name="T72" fmla="*/ 0 w 193"/>
                      <a:gd name="T73" fmla="*/ 0 h 103"/>
                      <a:gd name="T74" fmla="*/ 0 w 193"/>
                      <a:gd name="T75" fmla="*/ 0 h 103"/>
                      <a:gd name="T76" fmla="*/ 0 w 193"/>
                      <a:gd name="T77" fmla="*/ 0 h 103"/>
                      <a:gd name="T78" fmla="*/ 0 w 193"/>
                      <a:gd name="T79" fmla="*/ 0 h 103"/>
                      <a:gd name="T80" fmla="*/ 0 w 193"/>
                      <a:gd name="T81" fmla="*/ 0 h 103"/>
                      <a:gd name="T82" fmla="*/ 0 w 193"/>
                      <a:gd name="T83" fmla="*/ 0 h 103"/>
                      <a:gd name="T84" fmla="*/ 0 w 193"/>
                      <a:gd name="T85" fmla="*/ 0 h 103"/>
                      <a:gd name="T86" fmla="*/ 0 w 193"/>
                      <a:gd name="T87" fmla="*/ 0 h 103"/>
                      <a:gd name="T88" fmla="*/ 0 w 193"/>
                      <a:gd name="T89" fmla="*/ 0 h 103"/>
                      <a:gd name="T90" fmla="*/ 0 w 193"/>
                      <a:gd name="T91" fmla="*/ 0 h 103"/>
                      <a:gd name="T92" fmla="*/ 0 w 193"/>
                      <a:gd name="T93" fmla="*/ 0 h 103"/>
                      <a:gd name="T94" fmla="*/ 0 w 193"/>
                      <a:gd name="T95" fmla="*/ 0 h 103"/>
                      <a:gd name="T96" fmla="*/ 0 w 193"/>
                      <a:gd name="T97" fmla="*/ 0 h 103"/>
                      <a:gd name="T98" fmla="*/ 0 w 193"/>
                      <a:gd name="T99" fmla="*/ 0 h 103"/>
                      <a:gd name="T100" fmla="*/ 0 w 193"/>
                      <a:gd name="T101" fmla="*/ 0 h 103"/>
                      <a:gd name="T102" fmla="*/ 0 w 193"/>
                      <a:gd name="T103" fmla="*/ 0 h 10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3"/>
                      <a:gd name="T157" fmla="*/ 0 h 103"/>
                      <a:gd name="T158" fmla="*/ 193 w 193"/>
                      <a:gd name="T159" fmla="*/ 103 h 10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3" h="103">
                        <a:moveTo>
                          <a:pt x="193" y="64"/>
                        </a:moveTo>
                        <a:lnTo>
                          <a:pt x="192" y="65"/>
                        </a:lnTo>
                        <a:lnTo>
                          <a:pt x="192" y="67"/>
                        </a:lnTo>
                        <a:lnTo>
                          <a:pt x="190" y="68"/>
                        </a:lnTo>
                        <a:lnTo>
                          <a:pt x="190" y="69"/>
                        </a:lnTo>
                        <a:lnTo>
                          <a:pt x="189" y="71"/>
                        </a:lnTo>
                        <a:lnTo>
                          <a:pt x="189" y="72"/>
                        </a:lnTo>
                        <a:lnTo>
                          <a:pt x="186" y="75"/>
                        </a:lnTo>
                        <a:lnTo>
                          <a:pt x="185" y="76"/>
                        </a:lnTo>
                        <a:lnTo>
                          <a:pt x="185" y="78"/>
                        </a:lnTo>
                        <a:lnTo>
                          <a:pt x="182" y="80"/>
                        </a:lnTo>
                        <a:lnTo>
                          <a:pt x="182" y="82"/>
                        </a:lnTo>
                        <a:lnTo>
                          <a:pt x="180" y="84"/>
                        </a:lnTo>
                        <a:lnTo>
                          <a:pt x="178" y="84"/>
                        </a:lnTo>
                        <a:lnTo>
                          <a:pt x="176" y="87"/>
                        </a:lnTo>
                        <a:lnTo>
                          <a:pt x="174" y="89"/>
                        </a:lnTo>
                        <a:lnTo>
                          <a:pt x="173" y="89"/>
                        </a:lnTo>
                        <a:lnTo>
                          <a:pt x="171" y="90"/>
                        </a:lnTo>
                        <a:lnTo>
                          <a:pt x="171" y="91"/>
                        </a:lnTo>
                        <a:lnTo>
                          <a:pt x="170" y="91"/>
                        </a:lnTo>
                        <a:lnTo>
                          <a:pt x="169" y="93"/>
                        </a:lnTo>
                        <a:lnTo>
                          <a:pt x="166" y="94"/>
                        </a:lnTo>
                        <a:lnTo>
                          <a:pt x="165" y="94"/>
                        </a:lnTo>
                        <a:lnTo>
                          <a:pt x="163" y="95"/>
                        </a:lnTo>
                        <a:lnTo>
                          <a:pt x="162" y="95"/>
                        </a:lnTo>
                        <a:lnTo>
                          <a:pt x="161" y="97"/>
                        </a:lnTo>
                        <a:lnTo>
                          <a:pt x="159" y="97"/>
                        </a:lnTo>
                        <a:lnTo>
                          <a:pt x="158" y="98"/>
                        </a:lnTo>
                        <a:lnTo>
                          <a:pt x="157" y="98"/>
                        </a:lnTo>
                        <a:lnTo>
                          <a:pt x="154" y="99"/>
                        </a:lnTo>
                        <a:lnTo>
                          <a:pt x="151" y="99"/>
                        </a:lnTo>
                        <a:lnTo>
                          <a:pt x="150" y="101"/>
                        </a:lnTo>
                        <a:lnTo>
                          <a:pt x="146" y="101"/>
                        </a:lnTo>
                        <a:lnTo>
                          <a:pt x="144" y="102"/>
                        </a:lnTo>
                        <a:lnTo>
                          <a:pt x="139" y="102"/>
                        </a:lnTo>
                        <a:lnTo>
                          <a:pt x="136" y="103"/>
                        </a:lnTo>
                        <a:lnTo>
                          <a:pt x="114" y="103"/>
                        </a:lnTo>
                        <a:lnTo>
                          <a:pt x="112" y="102"/>
                        </a:lnTo>
                        <a:lnTo>
                          <a:pt x="95" y="102"/>
                        </a:lnTo>
                        <a:lnTo>
                          <a:pt x="93" y="101"/>
                        </a:lnTo>
                        <a:lnTo>
                          <a:pt x="82" y="101"/>
                        </a:lnTo>
                        <a:lnTo>
                          <a:pt x="79" y="99"/>
                        </a:lnTo>
                        <a:lnTo>
                          <a:pt x="72" y="99"/>
                        </a:lnTo>
                        <a:lnTo>
                          <a:pt x="68" y="98"/>
                        </a:lnTo>
                        <a:lnTo>
                          <a:pt x="66" y="98"/>
                        </a:lnTo>
                        <a:lnTo>
                          <a:pt x="62" y="97"/>
                        </a:lnTo>
                        <a:lnTo>
                          <a:pt x="59" y="97"/>
                        </a:lnTo>
                        <a:lnTo>
                          <a:pt x="55" y="95"/>
                        </a:lnTo>
                        <a:lnTo>
                          <a:pt x="52" y="95"/>
                        </a:lnTo>
                        <a:lnTo>
                          <a:pt x="48" y="94"/>
                        </a:lnTo>
                        <a:lnTo>
                          <a:pt x="45" y="94"/>
                        </a:lnTo>
                        <a:lnTo>
                          <a:pt x="43" y="93"/>
                        </a:lnTo>
                        <a:lnTo>
                          <a:pt x="38" y="93"/>
                        </a:lnTo>
                        <a:lnTo>
                          <a:pt x="36" y="91"/>
                        </a:lnTo>
                        <a:lnTo>
                          <a:pt x="33" y="91"/>
                        </a:lnTo>
                        <a:lnTo>
                          <a:pt x="28" y="89"/>
                        </a:lnTo>
                        <a:lnTo>
                          <a:pt x="25" y="89"/>
                        </a:lnTo>
                        <a:lnTo>
                          <a:pt x="19" y="86"/>
                        </a:lnTo>
                        <a:lnTo>
                          <a:pt x="17" y="86"/>
                        </a:lnTo>
                        <a:lnTo>
                          <a:pt x="15" y="84"/>
                        </a:lnTo>
                        <a:lnTo>
                          <a:pt x="13" y="83"/>
                        </a:lnTo>
                        <a:lnTo>
                          <a:pt x="11" y="83"/>
                        </a:lnTo>
                        <a:lnTo>
                          <a:pt x="9" y="82"/>
                        </a:lnTo>
                        <a:lnTo>
                          <a:pt x="6" y="79"/>
                        </a:lnTo>
                        <a:lnTo>
                          <a:pt x="5" y="79"/>
                        </a:lnTo>
                        <a:lnTo>
                          <a:pt x="3" y="78"/>
                        </a:lnTo>
                        <a:lnTo>
                          <a:pt x="3" y="75"/>
                        </a:lnTo>
                        <a:lnTo>
                          <a:pt x="2" y="74"/>
                        </a:lnTo>
                        <a:lnTo>
                          <a:pt x="2" y="72"/>
                        </a:lnTo>
                        <a:lnTo>
                          <a:pt x="0" y="71"/>
                        </a:lnTo>
                        <a:lnTo>
                          <a:pt x="0" y="64"/>
                        </a:lnTo>
                        <a:lnTo>
                          <a:pt x="2" y="63"/>
                        </a:lnTo>
                        <a:lnTo>
                          <a:pt x="2" y="60"/>
                        </a:lnTo>
                        <a:lnTo>
                          <a:pt x="3" y="59"/>
                        </a:lnTo>
                        <a:lnTo>
                          <a:pt x="3" y="57"/>
                        </a:lnTo>
                        <a:lnTo>
                          <a:pt x="5" y="56"/>
                        </a:lnTo>
                        <a:lnTo>
                          <a:pt x="5" y="55"/>
                        </a:lnTo>
                        <a:lnTo>
                          <a:pt x="6" y="53"/>
                        </a:lnTo>
                        <a:lnTo>
                          <a:pt x="7" y="50"/>
                        </a:lnTo>
                        <a:lnTo>
                          <a:pt x="7" y="49"/>
                        </a:lnTo>
                        <a:lnTo>
                          <a:pt x="10" y="46"/>
                        </a:lnTo>
                        <a:lnTo>
                          <a:pt x="13" y="44"/>
                        </a:lnTo>
                        <a:lnTo>
                          <a:pt x="14" y="41"/>
                        </a:lnTo>
                        <a:lnTo>
                          <a:pt x="15" y="40"/>
                        </a:lnTo>
                        <a:lnTo>
                          <a:pt x="18" y="38"/>
                        </a:lnTo>
                        <a:lnTo>
                          <a:pt x="19" y="37"/>
                        </a:lnTo>
                        <a:lnTo>
                          <a:pt x="21" y="34"/>
                        </a:lnTo>
                        <a:lnTo>
                          <a:pt x="24" y="33"/>
                        </a:lnTo>
                        <a:lnTo>
                          <a:pt x="25" y="31"/>
                        </a:lnTo>
                        <a:lnTo>
                          <a:pt x="28" y="29"/>
                        </a:lnTo>
                        <a:lnTo>
                          <a:pt x="29" y="27"/>
                        </a:lnTo>
                        <a:lnTo>
                          <a:pt x="32" y="26"/>
                        </a:lnTo>
                        <a:lnTo>
                          <a:pt x="34" y="23"/>
                        </a:lnTo>
                        <a:lnTo>
                          <a:pt x="37" y="22"/>
                        </a:lnTo>
                        <a:lnTo>
                          <a:pt x="40" y="19"/>
                        </a:lnTo>
                        <a:lnTo>
                          <a:pt x="45" y="16"/>
                        </a:lnTo>
                        <a:lnTo>
                          <a:pt x="48" y="14"/>
                        </a:lnTo>
                        <a:lnTo>
                          <a:pt x="51" y="12"/>
                        </a:lnTo>
                        <a:lnTo>
                          <a:pt x="53" y="10"/>
                        </a:lnTo>
                        <a:lnTo>
                          <a:pt x="56" y="8"/>
                        </a:lnTo>
                        <a:lnTo>
                          <a:pt x="60" y="6"/>
                        </a:lnTo>
                        <a:lnTo>
                          <a:pt x="63" y="3"/>
                        </a:lnTo>
                        <a:lnTo>
                          <a:pt x="67" y="1"/>
                        </a:lnTo>
                        <a:lnTo>
                          <a:pt x="68" y="0"/>
                        </a:lnTo>
                        <a:lnTo>
                          <a:pt x="193" y="64"/>
                        </a:lnTo>
                        <a:close/>
                      </a:path>
                    </a:pathLst>
                  </a:custGeom>
                  <a:solidFill>
                    <a:srgbClr val="FFFF00"/>
                  </a:solidFill>
                  <a:ln w="0">
                    <a:solidFill>
                      <a:srgbClr val="000000"/>
                    </a:solidFill>
                    <a:round/>
                    <a:headEnd/>
                    <a:tailEnd/>
                  </a:ln>
                </p:spPr>
                <p:txBody>
                  <a:bodyPr/>
                  <a:lstStyle/>
                  <a:p>
                    <a:endParaRPr lang="en-US"/>
                  </a:p>
                </p:txBody>
              </p:sp>
              <p:sp>
                <p:nvSpPr>
                  <p:cNvPr id="18807" name="Freeform 245"/>
                  <p:cNvSpPr>
                    <a:spLocks/>
                  </p:cNvSpPr>
                  <p:nvPr/>
                </p:nvSpPr>
                <p:spPr bwMode="auto">
                  <a:xfrm>
                    <a:off x="368" y="2915"/>
                    <a:ext cx="101" cy="63"/>
                  </a:xfrm>
                  <a:custGeom>
                    <a:avLst/>
                    <a:gdLst>
                      <a:gd name="T0" fmla="*/ 0 w 302"/>
                      <a:gd name="T1" fmla="*/ 0 h 189"/>
                      <a:gd name="T2" fmla="*/ 0 w 302"/>
                      <a:gd name="T3" fmla="*/ 0 h 189"/>
                      <a:gd name="T4" fmla="*/ 0 w 302"/>
                      <a:gd name="T5" fmla="*/ 0 h 189"/>
                      <a:gd name="T6" fmla="*/ 0 w 302"/>
                      <a:gd name="T7" fmla="*/ 0 h 189"/>
                      <a:gd name="T8" fmla="*/ 0 w 302"/>
                      <a:gd name="T9" fmla="*/ 0 h 189"/>
                      <a:gd name="T10" fmla="*/ 0 w 302"/>
                      <a:gd name="T11" fmla="*/ 0 h 189"/>
                      <a:gd name="T12" fmla="*/ 0 w 302"/>
                      <a:gd name="T13" fmla="*/ 0 h 189"/>
                      <a:gd name="T14" fmla="*/ 0 w 302"/>
                      <a:gd name="T15" fmla="*/ 0 h 189"/>
                      <a:gd name="T16" fmla="*/ 0 w 302"/>
                      <a:gd name="T17" fmla="*/ 0 h 189"/>
                      <a:gd name="T18" fmla="*/ 0 w 302"/>
                      <a:gd name="T19" fmla="*/ 0 h 189"/>
                      <a:gd name="T20" fmla="*/ 0 w 302"/>
                      <a:gd name="T21" fmla="*/ 0 h 189"/>
                      <a:gd name="T22" fmla="*/ 0 w 302"/>
                      <a:gd name="T23" fmla="*/ 0 h 189"/>
                      <a:gd name="T24" fmla="*/ 0 w 302"/>
                      <a:gd name="T25" fmla="*/ 0 h 189"/>
                      <a:gd name="T26" fmla="*/ 0 w 302"/>
                      <a:gd name="T27" fmla="*/ 0 h 189"/>
                      <a:gd name="T28" fmla="*/ 0 w 302"/>
                      <a:gd name="T29" fmla="*/ 0 h 189"/>
                      <a:gd name="T30" fmla="*/ 0 w 302"/>
                      <a:gd name="T31" fmla="*/ 0 h 189"/>
                      <a:gd name="T32" fmla="*/ 0 w 302"/>
                      <a:gd name="T33" fmla="*/ 0 h 189"/>
                      <a:gd name="T34" fmla="*/ 0 w 302"/>
                      <a:gd name="T35" fmla="*/ 0 h 189"/>
                      <a:gd name="T36" fmla="*/ 0 w 302"/>
                      <a:gd name="T37" fmla="*/ 0 h 189"/>
                      <a:gd name="T38" fmla="*/ 0 w 302"/>
                      <a:gd name="T39" fmla="*/ 0 h 189"/>
                      <a:gd name="T40" fmla="*/ 0 w 302"/>
                      <a:gd name="T41" fmla="*/ 0 h 189"/>
                      <a:gd name="T42" fmla="*/ 0 w 302"/>
                      <a:gd name="T43" fmla="*/ 0 h 189"/>
                      <a:gd name="T44" fmla="*/ 0 w 302"/>
                      <a:gd name="T45" fmla="*/ 0 h 189"/>
                      <a:gd name="T46" fmla="*/ 0 w 302"/>
                      <a:gd name="T47" fmla="*/ 0 h 189"/>
                      <a:gd name="T48" fmla="*/ 0 w 302"/>
                      <a:gd name="T49" fmla="*/ 0 h 189"/>
                      <a:gd name="T50" fmla="*/ 0 w 302"/>
                      <a:gd name="T51" fmla="*/ 0 h 189"/>
                      <a:gd name="T52" fmla="*/ 0 w 302"/>
                      <a:gd name="T53" fmla="*/ 0 h 189"/>
                      <a:gd name="T54" fmla="*/ 0 w 302"/>
                      <a:gd name="T55" fmla="*/ 0 h 189"/>
                      <a:gd name="T56" fmla="*/ 0 w 302"/>
                      <a:gd name="T57" fmla="*/ 0 h 189"/>
                      <a:gd name="T58" fmla="*/ 0 w 302"/>
                      <a:gd name="T59" fmla="*/ 0 h 189"/>
                      <a:gd name="T60" fmla="*/ 0 w 302"/>
                      <a:gd name="T61" fmla="*/ 0 h 189"/>
                      <a:gd name="T62" fmla="*/ 0 w 302"/>
                      <a:gd name="T63" fmla="*/ 0 h 189"/>
                      <a:gd name="T64" fmla="*/ 0 w 302"/>
                      <a:gd name="T65" fmla="*/ 0 h 189"/>
                      <a:gd name="T66" fmla="*/ 0 w 302"/>
                      <a:gd name="T67" fmla="*/ 0 h 189"/>
                      <a:gd name="T68" fmla="*/ 0 w 302"/>
                      <a:gd name="T69" fmla="*/ 0 h 189"/>
                      <a:gd name="T70" fmla="*/ 0 w 302"/>
                      <a:gd name="T71" fmla="*/ 0 h 189"/>
                      <a:gd name="T72" fmla="*/ 0 w 302"/>
                      <a:gd name="T73" fmla="*/ 0 h 189"/>
                      <a:gd name="T74" fmla="*/ 0 w 302"/>
                      <a:gd name="T75" fmla="*/ 0 h 189"/>
                      <a:gd name="T76" fmla="*/ 0 w 302"/>
                      <a:gd name="T77" fmla="*/ 0 h 189"/>
                      <a:gd name="T78" fmla="*/ 0 w 302"/>
                      <a:gd name="T79" fmla="*/ 0 h 189"/>
                      <a:gd name="T80" fmla="*/ 0 w 302"/>
                      <a:gd name="T81" fmla="*/ 0 h 189"/>
                      <a:gd name="T82" fmla="*/ 0 w 302"/>
                      <a:gd name="T83" fmla="*/ 0 h 189"/>
                      <a:gd name="T84" fmla="*/ 0 w 302"/>
                      <a:gd name="T85" fmla="*/ 0 h 189"/>
                      <a:gd name="T86" fmla="*/ 0 w 302"/>
                      <a:gd name="T87" fmla="*/ 0 h 189"/>
                      <a:gd name="T88" fmla="*/ 0 w 302"/>
                      <a:gd name="T89" fmla="*/ 0 h 189"/>
                      <a:gd name="T90" fmla="*/ 0 w 302"/>
                      <a:gd name="T91" fmla="*/ 0 h 189"/>
                      <a:gd name="T92" fmla="*/ 0 w 302"/>
                      <a:gd name="T93" fmla="*/ 0 h 189"/>
                      <a:gd name="T94" fmla="*/ 0 w 302"/>
                      <a:gd name="T95" fmla="*/ 0 h 189"/>
                      <a:gd name="T96" fmla="*/ 0 w 302"/>
                      <a:gd name="T97" fmla="*/ 0 h 189"/>
                      <a:gd name="T98" fmla="*/ 0 w 302"/>
                      <a:gd name="T99" fmla="*/ 0 h 189"/>
                      <a:gd name="T100" fmla="*/ 0 w 302"/>
                      <a:gd name="T101" fmla="*/ 0 h 189"/>
                      <a:gd name="T102" fmla="*/ 0 w 302"/>
                      <a:gd name="T103" fmla="*/ 0 h 189"/>
                      <a:gd name="T104" fmla="*/ 0 w 302"/>
                      <a:gd name="T105" fmla="*/ 0 h 189"/>
                      <a:gd name="T106" fmla="*/ 0 w 302"/>
                      <a:gd name="T107" fmla="*/ 0 h 189"/>
                      <a:gd name="T108" fmla="*/ 0 w 302"/>
                      <a:gd name="T109" fmla="*/ 0 h 1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2"/>
                      <a:gd name="T166" fmla="*/ 0 h 189"/>
                      <a:gd name="T167" fmla="*/ 302 w 302"/>
                      <a:gd name="T168" fmla="*/ 189 h 1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2" h="189">
                        <a:moveTo>
                          <a:pt x="302" y="72"/>
                        </a:moveTo>
                        <a:lnTo>
                          <a:pt x="299" y="76"/>
                        </a:lnTo>
                        <a:lnTo>
                          <a:pt x="295" y="80"/>
                        </a:lnTo>
                        <a:lnTo>
                          <a:pt x="292" y="86"/>
                        </a:lnTo>
                        <a:lnTo>
                          <a:pt x="288" y="90"/>
                        </a:lnTo>
                        <a:lnTo>
                          <a:pt x="285" y="94"/>
                        </a:lnTo>
                        <a:lnTo>
                          <a:pt x="281" y="98"/>
                        </a:lnTo>
                        <a:lnTo>
                          <a:pt x="278" y="101"/>
                        </a:lnTo>
                        <a:lnTo>
                          <a:pt x="276" y="105"/>
                        </a:lnTo>
                        <a:lnTo>
                          <a:pt x="272" y="109"/>
                        </a:lnTo>
                        <a:lnTo>
                          <a:pt x="269" y="113"/>
                        </a:lnTo>
                        <a:lnTo>
                          <a:pt x="265" y="116"/>
                        </a:lnTo>
                        <a:lnTo>
                          <a:pt x="259" y="124"/>
                        </a:lnTo>
                        <a:lnTo>
                          <a:pt x="255" y="127"/>
                        </a:lnTo>
                        <a:lnTo>
                          <a:pt x="253" y="129"/>
                        </a:lnTo>
                        <a:lnTo>
                          <a:pt x="249" y="133"/>
                        </a:lnTo>
                        <a:lnTo>
                          <a:pt x="246" y="136"/>
                        </a:lnTo>
                        <a:lnTo>
                          <a:pt x="242" y="139"/>
                        </a:lnTo>
                        <a:lnTo>
                          <a:pt x="236" y="144"/>
                        </a:lnTo>
                        <a:lnTo>
                          <a:pt x="232" y="147"/>
                        </a:lnTo>
                        <a:lnTo>
                          <a:pt x="230" y="150"/>
                        </a:lnTo>
                        <a:lnTo>
                          <a:pt x="226" y="152"/>
                        </a:lnTo>
                        <a:lnTo>
                          <a:pt x="220" y="158"/>
                        </a:lnTo>
                        <a:lnTo>
                          <a:pt x="216" y="161"/>
                        </a:lnTo>
                        <a:lnTo>
                          <a:pt x="213" y="162"/>
                        </a:lnTo>
                        <a:lnTo>
                          <a:pt x="209" y="165"/>
                        </a:lnTo>
                        <a:lnTo>
                          <a:pt x="207" y="166"/>
                        </a:lnTo>
                        <a:lnTo>
                          <a:pt x="204" y="169"/>
                        </a:lnTo>
                        <a:lnTo>
                          <a:pt x="200" y="170"/>
                        </a:lnTo>
                        <a:lnTo>
                          <a:pt x="197" y="173"/>
                        </a:lnTo>
                        <a:lnTo>
                          <a:pt x="193" y="174"/>
                        </a:lnTo>
                        <a:lnTo>
                          <a:pt x="188" y="177"/>
                        </a:lnTo>
                        <a:lnTo>
                          <a:pt x="183" y="178"/>
                        </a:lnTo>
                        <a:lnTo>
                          <a:pt x="181" y="180"/>
                        </a:lnTo>
                        <a:lnTo>
                          <a:pt x="177" y="181"/>
                        </a:lnTo>
                        <a:lnTo>
                          <a:pt x="171" y="184"/>
                        </a:lnTo>
                        <a:lnTo>
                          <a:pt x="167" y="185"/>
                        </a:lnTo>
                        <a:lnTo>
                          <a:pt x="164" y="186"/>
                        </a:lnTo>
                        <a:lnTo>
                          <a:pt x="160" y="186"/>
                        </a:lnTo>
                        <a:lnTo>
                          <a:pt x="158" y="188"/>
                        </a:lnTo>
                        <a:lnTo>
                          <a:pt x="155" y="188"/>
                        </a:lnTo>
                        <a:lnTo>
                          <a:pt x="151" y="189"/>
                        </a:lnTo>
                        <a:lnTo>
                          <a:pt x="120" y="189"/>
                        </a:lnTo>
                        <a:lnTo>
                          <a:pt x="116" y="188"/>
                        </a:lnTo>
                        <a:lnTo>
                          <a:pt x="112" y="188"/>
                        </a:lnTo>
                        <a:lnTo>
                          <a:pt x="107" y="186"/>
                        </a:lnTo>
                        <a:lnTo>
                          <a:pt x="103" y="186"/>
                        </a:lnTo>
                        <a:lnTo>
                          <a:pt x="95" y="184"/>
                        </a:lnTo>
                        <a:lnTo>
                          <a:pt x="91" y="182"/>
                        </a:lnTo>
                        <a:lnTo>
                          <a:pt x="87" y="182"/>
                        </a:lnTo>
                        <a:lnTo>
                          <a:pt x="79" y="180"/>
                        </a:lnTo>
                        <a:lnTo>
                          <a:pt x="74" y="178"/>
                        </a:lnTo>
                        <a:lnTo>
                          <a:pt x="69" y="177"/>
                        </a:lnTo>
                        <a:lnTo>
                          <a:pt x="65" y="174"/>
                        </a:lnTo>
                        <a:lnTo>
                          <a:pt x="61" y="173"/>
                        </a:lnTo>
                        <a:lnTo>
                          <a:pt x="59" y="171"/>
                        </a:lnTo>
                        <a:lnTo>
                          <a:pt x="55" y="170"/>
                        </a:lnTo>
                        <a:lnTo>
                          <a:pt x="50" y="167"/>
                        </a:lnTo>
                        <a:lnTo>
                          <a:pt x="42" y="165"/>
                        </a:lnTo>
                        <a:lnTo>
                          <a:pt x="40" y="162"/>
                        </a:lnTo>
                        <a:lnTo>
                          <a:pt x="36" y="161"/>
                        </a:lnTo>
                        <a:lnTo>
                          <a:pt x="33" y="158"/>
                        </a:lnTo>
                        <a:lnTo>
                          <a:pt x="29" y="157"/>
                        </a:lnTo>
                        <a:lnTo>
                          <a:pt x="26" y="154"/>
                        </a:lnTo>
                        <a:lnTo>
                          <a:pt x="23" y="152"/>
                        </a:lnTo>
                        <a:lnTo>
                          <a:pt x="21" y="150"/>
                        </a:lnTo>
                        <a:lnTo>
                          <a:pt x="18" y="148"/>
                        </a:lnTo>
                        <a:lnTo>
                          <a:pt x="12" y="143"/>
                        </a:lnTo>
                        <a:lnTo>
                          <a:pt x="10" y="142"/>
                        </a:lnTo>
                        <a:lnTo>
                          <a:pt x="8" y="139"/>
                        </a:lnTo>
                        <a:lnTo>
                          <a:pt x="6" y="137"/>
                        </a:lnTo>
                        <a:lnTo>
                          <a:pt x="3" y="132"/>
                        </a:lnTo>
                        <a:lnTo>
                          <a:pt x="2" y="131"/>
                        </a:lnTo>
                        <a:lnTo>
                          <a:pt x="2" y="128"/>
                        </a:lnTo>
                        <a:lnTo>
                          <a:pt x="0" y="127"/>
                        </a:lnTo>
                        <a:lnTo>
                          <a:pt x="0" y="113"/>
                        </a:lnTo>
                        <a:lnTo>
                          <a:pt x="2" y="112"/>
                        </a:lnTo>
                        <a:lnTo>
                          <a:pt x="2" y="106"/>
                        </a:lnTo>
                        <a:lnTo>
                          <a:pt x="3" y="105"/>
                        </a:lnTo>
                        <a:lnTo>
                          <a:pt x="6" y="99"/>
                        </a:lnTo>
                        <a:lnTo>
                          <a:pt x="6" y="98"/>
                        </a:lnTo>
                        <a:lnTo>
                          <a:pt x="8" y="93"/>
                        </a:lnTo>
                        <a:lnTo>
                          <a:pt x="11" y="90"/>
                        </a:lnTo>
                        <a:lnTo>
                          <a:pt x="12" y="88"/>
                        </a:lnTo>
                        <a:lnTo>
                          <a:pt x="14" y="86"/>
                        </a:lnTo>
                        <a:lnTo>
                          <a:pt x="17" y="83"/>
                        </a:lnTo>
                        <a:lnTo>
                          <a:pt x="18" y="80"/>
                        </a:lnTo>
                        <a:lnTo>
                          <a:pt x="21" y="78"/>
                        </a:lnTo>
                        <a:lnTo>
                          <a:pt x="22" y="75"/>
                        </a:lnTo>
                        <a:lnTo>
                          <a:pt x="27" y="69"/>
                        </a:lnTo>
                        <a:lnTo>
                          <a:pt x="33" y="64"/>
                        </a:lnTo>
                        <a:lnTo>
                          <a:pt x="36" y="61"/>
                        </a:lnTo>
                        <a:lnTo>
                          <a:pt x="40" y="59"/>
                        </a:lnTo>
                        <a:lnTo>
                          <a:pt x="42" y="56"/>
                        </a:lnTo>
                        <a:lnTo>
                          <a:pt x="46" y="53"/>
                        </a:lnTo>
                        <a:lnTo>
                          <a:pt x="49" y="50"/>
                        </a:lnTo>
                        <a:lnTo>
                          <a:pt x="57" y="45"/>
                        </a:lnTo>
                        <a:lnTo>
                          <a:pt x="60" y="42"/>
                        </a:lnTo>
                        <a:lnTo>
                          <a:pt x="68" y="37"/>
                        </a:lnTo>
                        <a:lnTo>
                          <a:pt x="72" y="33"/>
                        </a:lnTo>
                        <a:lnTo>
                          <a:pt x="78" y="30"/>
                        </a:lnTo>
                        <a:lnTo>
                          <a:pt x="86" y="25"/>
                        </a:lnTo>
                        <a:lnTo>
                          <a:pt x="91" y="20"/>
                        </a:lnTo>
                        <a:lnTo>
                          <a:pt x="95" y="18"/>
                        </a:lnTo>
                        <a:lnTo>
                          <a:pt x="101" y="15"/>
                        </a:lnTo>
                        <a:lnTo>
                          <a:pt x="106" y="11"/>
                        </a:lnTo>
                        <a:lnTo>
                          <a:pt x="117" y="5"/>
                        </a:lnTo>
                        <a:lnTo>
                          <a:pt x="122" y="1"/>
                        </a:lnTo>
                        <a:lnTo>
                          <a:pt x="125" y="0"/>
                        </a:lnTo>
                        <a:lnTo>
                          <a:pt x="302" y="72"/>
                        </a:lnTo>
                        <a:close/>
                      </a:path>
                    </a:pathLst>
                  </a:custGeom>
                  <a:solidFill>
                    <a:srgbClr val="FFFF00"/>
                  </a:solidFill>
                  <a:ln w="0">
                    <a:solidFill>
                      <a:srgbClr val="000000"/>
                    </a:solidFill>
                    <a:round/>
                    <a:headEnd/>
                    <a:tailEnd/>
                  </a:ln>
                </p:spPr>
                <p:txBody>
                  <a:bodyPr/>
                  <a:lstStyle/>
                  <a:p>
                    <a:endParaRPr lang="en-US"/>
                  </a:p>
                </p:txBody>
              </p:sp>
              <p:sp>
                <p:nvSpPr>
                  <p:cNvPr id="18808" name="Freeform 246"/>
                  <p:cNvSpPr>
                    <a:spLocks/>
                  </p:cNvSpPr>
                  <p:nvPr/>
                </p:nvSpPr>
                <p:spPr bwMode="auto">
                  <a:xfrm>
                    <a:off x="422" y="2820"/>
                    <a:ext cx="119" cy="97"/>
                  </a:xfrm>
                  <a:custGeom>
                    <a:avLst/>
                    <a:gdLst>
                      <a:gd name="T0" fmla="*/ 0 w 357"/>
                      <a:gd name="T1" fmla="*/ 0 h 291"/>
                      <a:gd name="T2" fmla="*/ 0 w 357"/>
                      <a:gd name="T3" fmla="*/ 0 h 291"/>
                      <a:gd name="T4" fmla="*/ 0 w 357"/>
                      <a:gd name="T5" fmla="*/ 0 h 291"/>
                      <a:gd name="T6" fmla="*/ 0 w 357"/>
                      <a:gd name="T7" fmla="*/ 0 h 291"/>
                      <a:gd name="T8" fmla="*/ 0 w 357"/>
                      <a:gd name="T9" fmla="*/ 0 h 291"/>
                      <a:gd name="T10" fmla="*/ 0 w 357"/>
                      <a:gd name="T11" fmla="*/ 0 h 291"/>
                      <a:gd name="T12" fmla="*/ 0 w 357"/>
                      <a:gd name="T13" fmla="*/ 0 h 291"/>
                      <a:gd name="T14" fmla="*/ 0 w 357"/>
                      <a:gd name="T15" fmla="*/ 0 h 291"/>
                      <a:gd name="T16" fmla="*/ 0 w 357"/>
                      <a:gd name="T17" fmla="*/ 0 h 291"/>
                      <a:gd name="T18" fmla="*/ 0 w 357"/>
                      <a:gd name="T19" fmla="*/ 0 h 291"/>
                      <a:gd name="T20" fmla="*/ 0 w 357"/>
                      <a:gd name="T21" fmla="*/ 0 h 291"/>
                      <a:gd name="T22" fmla="*/ 0 w 357"/>
                      <a:gd name="T23" fmla="*/ 0 h 291"/>
                      <a:gd name="T24" fmla="*/ 0 w 357"/>
                      <a:gd name="T25" fmla="*/ 0 h 291"/>
                      <a:gd name="T26" fmla="*/ 0 w 357"/>
                      <a:gd name="T27" fmla="*/ 0 h 291"/>
                      <a:gd name="T28" fmla="*/ 0 w 357"/>
                      <a:gd name="T29" fmla="*/ 0 h 291"/>
                      <a:gd name="T30" fmla="*/ 0 w 357"/>
                      <a:gd name="T31" fmla="*/ 0 h 291"/>
                      <a:gd name="T32" fmla="*/ 0 w 357"/>
                      <a:gd name="T33" fmla="*/ 0 h 291"/>
                      <a:gd name="T34" fmla="*/ 0 w 357"/>
                      <a:gd name="T35" fmla="*/ 0 h 291"/>
                      <a:gd name="T36" fmla="*/ 0 w 357"/>
                      <a:gd name="T37" fmla="*/ 0 h 291"/>
                      <a:gd name="T38" fmla="*/ 0 w 357"/>
                      <a:gd name="T39" fmla="*/ 0 h 291"/>
                      <a:gd name="T40" fmla="*/ 0 w 357"/>
                      <a:gd name="T41" fmla="*/ 0 h 291"/>
                      <a:gd name="T42" fmla="*/ 0 w 357"/>
                      <a:gd name="T43" fmla="*/ 0 h 291"/>
                      <a:gd name="T44" fmla="*/ 0 w 357"/>
                      <a:gd name="T45" fmla="*/ 0 h 291"/>
                      <a:gd name="T46" fmla="*/ 0 w 357"/>
                      <a:gd name="T47" fmla="*/ 0 h 291"/>
                      <a:gd name="T48" fmla="*/ 0 w 357"/>
                      <a:gd name="T49" fmla="*/ 0 h 291"/>
                      <a:gd name="T50" fmla="*/ 0 w 357"/>
                      <a:gd name="T51" fmla="*/ 0 h 291"/>
                      <a:gd name="T52" fmla="*/ 0 w 357"/>
                      <a:gd name="T53" fmla="*/ 0 h 291"/>
                      <a:gd name="T54" fmla="*/ 0 w 357"/>
                      <a:gd name="T55" fmla="*/ 0 h 291"/>
                      <a:gd name="T56" fmla="*/ 0 w 357"/>
                      <a:gd name="T57" fmla="*/ 0 h 291"/>
                      <a:gd name="T58" fmla="*/ 0 w 357"/>
                      <a:gd name="T59" fmla="*/ 0 h 291"/>
                      <a:gd name="T60" fmla="*/ 0 w 357"/>
                      <a:gd name="T61" fmla="*/ 0 h 291"/>
                      <a:gd name="T62" fmla="*/ 0 w 357"/>
                      <a:gd name="T63" fmla="*/ 0 h 291"/>
                      <a:gd name="T64" fmla="*/ 0 w 357"/>
                      <a:gd name="T65" fmla="*/ 0 h 291"/>
                      <a:gd name="T66" fmla="*/ 0 w 357"/>
                      <a:gd name="T67" fmla="*/ 0 h 291"/>
                      <a:gd name="T68" fmla="*/ 0 w 357"/>
                      <a:gd name="T69" fmla="*/ 0 h 291"/>
                      <a:gd name="T70" fmla="*/ 0 w 357"/>
                      <a:gd name="T71" fmla="*/ 0 h 291"/>
                      <a:gd name="T72" fmla="*/ 0 w 357"/>
                      <a:gd name="T73" fmla="*/ 0 h 291"/>
                      <a:gd name="T74" fmla="*/ 0 w 357"/>
                      <a:gd name="T75" fmla="*/ 0 h 291"/>
                      <a:gd name="T76" fmla="*/ 0 w 357"/>
                      <a:gd name="T77" fmla="*/ 0 h 291"/>
                      <a:gd name="T78" fmla="*/ 0 w 357"/>
                      <a:gd name="T79" fmla="*/ 0 h 291"/>
                      <a:gd name="T80" fmla="*/ 0 w 357"/>
                      <a:gd name="T81" fmla="*/ 0 h 291"/>
                      <a:gd name="T82" fmla="*/ 0 w 357"/>
                      <a:gd name="T83" fmla="*/ 0 h 291"/>
                      <a:gd name="T84" fmla="*/ 0 w 357"/>
                      <a:gd name="T85" fmla="*/ 0 h 291"/>
                      <a:gd name="T86" fmla="*/ 0 w 357"/>
                      <a:gd name="T87" fmla="*/ 0 h 291"/>
                      <a:gd name="T88" fmla="*/ 0 w 357"/>
                      <a:gd name="T89" fmla="*/ 0 h 291"/>
                      <a:gd name="T90" fmla="*/ 0 w 357"/>
                      <a:gd name="T91" fmla="*/ 0 h 291"/>
                      <a:gd name="T92" fmla="*/ 0 w 357"/>
                      <a:gd name="T93" fmla="*/ 0 h 291"/>
                      <a:gd name="T94" fmla="*/ 0 w 357"/>
                      <a:gd name="T95" fmla="*/ 0 h 291"/>
                      <a:gd name="T96" fmla="*/ 0 w 357"/>
                      <a:gd name="T97" fmla="*/ 0 h 291"/>
                      <a:gd name="T98" fmla="*/ 0 w 357"/>
                      <a:gd name="T99" fmla="*/ 0 h 291"/>
                      <a:gd name="T100" fmla="*/ 0 w 357"/>
                      <a:gd name="T101" fmla="*/ 0 h 291"/>
                      <a:gd name="T102" fmla="*/ 0 w 357"/>
                      <a:gd name="T103" fmla="*/ 0 h 291"/>
                      <a:gd name="T104" fmla="*/ 0 w 357"/>
                      <a:gd name="T105" fmla="*/ 0 h 291"/>
                      <a:gd name="T106" fmla="*/ 0 w 357"/>
                      <a:gd name="T107" fmla="*/ 0 h 2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291"/>
                      <a:gd name="T164" fmla="*/ 357 w 357"/>
                      <a:gd name="T165" fmla="*/ 291 h 2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291">
                        <a:moveTo>
                          <a:pt x="357" y="61"/>
                        </a:moveTo>
                        <a:lnTo>
                          <a:pt x="354" y="68"/>
                        </a:lnTo>
                        <a:lnTo>
                          <a:pt x="350" y="76"/>
                        </a:lnTo>
                        <a:lnTo>
                          <a:pt x="344" y="90"/>
                        </a:lnTo>
                        <a:lnTo>
                          <a:pt x="340" y="97"/>
                        </a:lnTo>
                        <a:lnTo>
                          <a:pt x="338" y="104"/>
                        </a:lnTo>
                        <a:lnTo>
                          <a:pt x="334" y="110"/>
                        </a:lnTo>
                        <a:lnTo>
                          <a:pt x="328" y="124"/>
                        </a:lnTo>
                        <a:lnTo>
                          <a:pt x="324" y="130"/>
                        </a:lnTo>
                        <a:lnTo>
                          <a:pt x="321" y="136"/>
                        </a:lnTo>
                        <a:lnTo>
                          <a:pt x="317" y="143"/>
                        </a:lnTo>
                        <a:lnTo>
                          <a:pt x="315" y="149"/>
                        </a:lnTo>
                        <a:lnTo>
                          <a:pt x="311" y="154"/>
                        </a:lnTo>
                        <a:lnTo>
                          <a:pt x="308" y="159"/>
                        </a:lnTo>
                        <a:lnTo>
                          <a:pt x="304" y="166"/>
                        </a:lnTo>
                        <a:lnTo>
                          <a:pt x="301" y="172"/>
                        </a:lnTo>
                        <a:lnTo>
                          <a:pt x="297" y="177"/>
                        </a:lnTo>
                        <a:lnTo>
                          <a:pt x="294" y="181"/>
                        </a:lnTo>
                        <a:lnTo>
                          <a:pt x="290" y="187"/>
                        </a:lnTo>
                        <a:lnTo>
                          <a:pt x="287" y="192"/>
                        </a:lnTo>
                        <a:lnTo>
                          <a:pt x="283" y="196"/>
                        </a:lnTo>
                        <a:lnTo>
                          <a:pt x="281" y="202"/>
                        </a:lnTo>
                        <a:lnTo>
                          <a:pt x="277" y="206"/>
                        </a:lnTo>
                        <a:lnTo>
                          <a:pt x="273" y="211"/>
                        </a:lnTo>
                        <a:lnTo>
                          <a:pt x="270" y="215"/>
                        </a:lnTo>
                        <a:lnTo>
                          <a:pt x="266" y="219"/>
                        </a:lnTo>
                        <a:lnTo>
                          <a:pt x="263" y="223"/>
                        </a:lnTo>
                        <a:lnTo>
                          <a:pt x="255" y="232"/>
                        </a:lnTo>
                        <a:lnTo>
                          <a:pt x="252" y="236"/>
                        </a:lnTo>
                        <a:lnTo>
                          <a:pt x="248" y="240"/>
                        </a:lnTo>
                        <a:lnTo>
                          <a:pt x="244" y="242"/>
                        </a:lnTo>
                        <a:lnTo>
                          <a:pt x="241" y="247"/>
                        </a:lnTo>
                        <a:lnTo>
                          <a:pt x="233" y="252"/>
                        </a:lnTo>
                        <a:lnTo>
                          <a:pt x="229" y="256"/>
                        </a:lnTo>
                        <a:lnTo>
                          <a:pt x="226" y="259"/>
                        </a:lnTo>
                        <a:lnTo>
                          <a:pt x="218" y="264"/>
                        </a:lnTo>
                        <a:lnTo>
                          <a:pt x="216" y="267"/>
                        </a:lnTo>
                        <a:lnTo>
                          <a:pt x="207" y="272"/>
                        </a:lnTo>
                        <a:lnTo>
                          <a:pt x="203" y="274"/>
                        </a:lnTo>
                        <a:lnTo>
                          <a:pt x="199" y="276"/>
                        </a:lnTo>
                        <a:lnTo>
                          <a:pt x="194" y="279"/>
                        </a:lnTo>
                        <a:lnTo>
                          <a:pt x="186" y="282"/>
                        </a:lnTo>
                        <a:lnTo>
                          <a:pt x="180" y="283"/>
                        </a:lnTo>
                        <a:lnTo>
                          <a:pt x="172" y="286"/>
                        </a:lnTo>
                        <a:lnTo>
                          <a:pt x="167" y="287"/>
                        </a:lnTo>
                        <a:lnTo>
                          <a:pt x="163" y="289"/>
                        </a:lnTo>
                        <a:lnTo>
                          <a:pt x="157" y="289"/>
                        </a:lnTo>
                        <a:lnTo>
                          <a:pt x="152" y="290"/>
                        </a:lnTo>
                        <a:lnTo>
                          <a:pt x="142" y="290"/>
                        </a:lnTo>
                        <a:lnTo>
                          <a:pt x="137" y="291"/>
                        </a:lnTo>
                        <a:lnTo>
                          <a:pt x="115" y="291"/>
                        </a:lnTo>
                        <a:lnTo>
                          <a:pt x="110" y="290"/>
                        </a:lnTo>
                        <a:lnTo>
                          <a:pt x="99" y="290"/>
                        </a:lnTo>
                        <a:lnTo>
                          <a:pt x="88" y="287"/>
                        </a:lnTo>
                        <a:lnTo>
                          <a:pt x="83" y="287"/>
                        </a:lnTo>
                        <a:lnTo>
                          <a:pt x="72" y="285"/>
                        </a:lnTo>
                        <a:lnTo>
                          <a:pt x="68" y="283"/>
                        </a:lnTo>
                        <a:lnTo>
                          <a:pt x="57" y="281"/>
                        </a:lnTo>
                        <a:lnTo>
                          <a:pt x="53" y="279"/>
                        </a:lnTo>
                        <a:lnTo>
                          <a:pt x="47" y="278"/>
                        </a:lnTo>
                        <a:lnTo>
                          <a:pt x="39" y="275"/>
                        </a:lnTo>
                        <a:lnTo>
                          <a:pt x="35" y="272"/>
                        </a:lnTo>
                        <a:lnTo>
                          <a:pt x="31" y="271"/>
                        </a:lnTo>
                        <a:lnTo>
                          <a:pt x="27" y="268"/>
                        </a:lnTo>
                        <a:lnTo>
                          <a:pt x="23" y="267"/>
                        </a:lnTo>
                        <a:lnTo>
                          <a:pt x="20" y="264"/>
                        </a:lnTo>
                        <a:lnTo>
                          <a:pt x="16" y="262"/>
                        </a:lnTo>
                        <a:lnTo>
                          <a:pt x="13" y="260"/>
                        </a:lnTo>
                        <a:lnTo>
                          <a:pt x="8" y="255"/>
                        </a:lnTo>
                        <a:lnTo>
                          <a:pt x="7" y="252"/>
                        </a:lnTo>
                        <a:lnTo>
                          <a:pt x="4" y="249"/>
                        </a:lnTo>
                        <a:lnTo>
                          <a:pt x="1" y="244"/>
                        </a:lnTo>
                        <a:lnTo>
                          <a:pt x="0" y="241"/>
                        </a:lnTo>
                        <a:lnTo>
                          <a:pt x="0" y="218"/>
                        </a:lnTo>
                        <a:lnTo>
                          <a:pt x="2" y="210"/>
                        </a:lnTo>
                        <a:lnTo>
                          <a:pt x="2" y="207"/>
                        </a:lnTo>
                        <a:lnTo>
                          <a:pt x="5" y="199"/>
                        </a:lnTo>
                        <a:lnTo>
                          <a:pt x="7" y="195"/>
                        </a:lnTo>
                        <a:lnTo>
                          <a:pt x="9" y="191"/>
                        </a:lnTo>
                        <a:lnTo>
                          <a:pt x="12" y="183"/>
                        </a:lnTo>
                        <a:lnTo>
                          <a:pt x="15" y="177"/>
                        </a:lnTo>
                        <a:lnTo>
                          <a:pt x="17" y="173"/>
                        </a:lnTo>
                        <a:lnTo>
                          <a:pt x="19" y="169"/>
                        </a:lnTo>
                        <a:lnTo>
                          <a:pt x="21" y="164"/>
                        </a:lnTo>
                        <a:lnTo>
                          <a:pt x="24" y="159"/>
                        </a:lnTo>
                        <a:lnTo>
                          <a:pt x="28" y="154"/>
                        </a:lnTo>
                        <a:lnTo>
                          <a:pt x="31" y="150"/>
                        </a:lnTo>
                        <a:lnTo>
                          <a:pt x="34" y="144"/>
                        </a:lnTo>
                        <a:lnTo>
                          <a:pt x="42" y="134"/>
                        </a:lnTo>
                        <a:lnTo>
                          <a:pt x="45" y="128"/>
                        </a:lnTo>
                        <a:lnTo>
                          <a:pt x="53" y="117"/>
                        </a:lnTo>
                        <a:lnTo>
                          <a:pt x="57" y="112"/>
                        </a:lnTo>
                        <a:lnTo>
                          <a:pt x="62" y="106"/>
                        </a:lnTo>
                        <a:lnTo>
                          <a:pt x="66" y="101"/>
                        </a:lnTo>
                        <a:lnTo>
                          <a:pt x="72" y="96"/>
                        </a:lnTo>
                        <a:lnTo>
                          <a:pt x="76" y="89"/>
                        </a:lnTo>
                        <a:lnTo>
                          <a:pt x="81" y="83"/>
                        </a:lnTo>
                        <a:lnTo>
                          <a:pt x="87" y="76"/>
                        </a:lnTo>
                        <a:lnTo>
                          <a:pt x="92" y="71"/>
                        </a:lnTo>
                        <a:lnTo>
                          <a:pt x="97" y="64"/>
                        </a:lnTo>
                        <a:lnTo>
                          <a:pt x="103" y="59"/>
                        </a:lnTo>
                        <a:lnTo>
                          <a:pt x="108" y="52"/>
                        </a:lnTo>
                        <a:lnTo>
                          <a:pt x="115" y="45"/>
                        </a:lnTo>
                        <a:lnTo>
                          <a:pt x="121" y="38"/>
                        </a:lnTo>
                        <a:lnTo>
                          <a:pt x="134" y="25"/>
                        </a:lnTo>
                        <a:lnTo>
                          <a:pt x="148" y="11"/>
                        </a:lnTo>
                        <a:lnTo>
                          <a:pt x="154" y="4"/>
                        </a:lnTo>
                        <a:lnTo>
                          <a:pt x="159" y="0"/>
                        </a:lnTo>
                        <a:lnTo>
                          <a:pt x="357" y="61"/>
                        </a:lnTo>
                        <a:close/>
                      </a:path>
                    </a:pathLst>
                  </a:custGeom>
                  <a:solidFill>
                    <a:srgbClr val="FFFF00"/>
                  </a:solidFill>
                  <a:ln w="0">
                    <a:solidFill>
                      <a:srgbClr val="000000"/>
                    </a:solidFill>
                    <a:round/>
                    <a:headEnd/>
                    <a:tailEnd/>
                  </a:ln>
                </p:spPr>
                <p:txBody>
                  <a:bodyPr/>
                  <a:lstStyle/>
                  <a:p>
                    <a:endParaRPr lang="en-US"/>
                  </a:p>
                </p:txBody>
              </p:sp>
              <p:sp>
                <p:nvSpPr>
                  <p:cNvPr id="18809" name="Freeform 247"/>
                  <p:cNvSpPr>
                    <a:spLocks/>
                  </p:cNvSpPr>
                  <p:nvPr/>
                </p:nvSpPr>
                <p:spPr bwMode="auto">
                  <a:xfrm>
                    <a:off x="494" y="2718"/>
                    <a:ext cx="117" cy="101"/>
                  </a:xfrm>
                  <a:custGeom>
                    <a:avLst/>
                    <a:gdLst>
                      <a:gd name="T0" fmla="*/ 0 w 350"/>
                      <a:gd name="T1" fmla="*/ 0 h 303"/>
                      <a:gd name="T2" fmla="*/ 0 w 350"/>
                      <a:gd name="T3" fmla="*/ 0 h 303"/>
                      <a:gd name="T4" fmla="*/ 0 w 350"/>
                      <a:gd name="T5" fmla="*/ 0 h 303"/>
                      <a:gd name="T6" fmla="*/ 0 w 350"/>
                      <a:gd name="T7" fmla="*/ 0 h 303"/>
                      <a:gd name="T8" fmla="*/ 0 w 350"/>
                      <a:gd name="T9" fmla="*/ 0 h 303"/>
                      <a:gd name="T10" fmla="*/ 0 w 350"/>
                      <a:gd name="T11" fmla="*/ 0 h 303"/>
                      <a:gd name="T12" fmla="*/ 0 w 350"/>
                      <a:gd name="T13" fmla="*/ 0 h 303"/>
                      <a:gd name="T14" fmla="*/ 0 w 350"/>
                      <a:gd name="T15" fmla="*/ 0 h 303"/>
                      <a:gd name="T16" fmla="*/ 0 w 350"/>
                      <a:gd name="T17" fmla="*/ 0 h 303"/>
                      <a:gd name="T18" fmla="*/ 0 w 350"/>
                      <a:gd name="T19" fmla="*/ 0 h 303"/>
                      <a:gd name="T20" fmla="*/ 0 w 350"/>
                      <a:gd name="T21" fmla="*/ 0 h 303"/>
                      <a:gd name="T22" fmla="*/ 0 w 350"/>
                      <a:gd name="T23" fmla="*/ 0 h 303"/>
                      <a:gd name="T24" fmla="*/ 0 w 350"/>
                      <a:gd name="T25" fmla="*/ 0 h 303"/>
                      <a:gd name="T26" fmla="*/ 0 w 350"/>
                      <a:gd name="T27" fmla="*/ 0 h 303"/>
                      <a:gd name="T28" fmla="*/ 0 w 350"/>
                      <a:gd name="T29" fmla="*/ 0 h 303"/>
                      <a:gd name="T30" fmla="*/ 0 w 350"/>
                      <a:gd name="T31" fmla="*/ 0 h 303"/>
                      <a:gd name="T32" fmla="*/ 0 w 350"/>
                      <a:gd name="T33" fmla="*/ 0 h 303"/>
                      <a:gd name="T34" fmla="*/ 0 w 350"/>
                      <a:gd name="T35" fmla="*/ 0 h 303"/>
                      <a:gd name="T36" fmla="*/ 0 w 350"/>
                      <a:gd name="T37" fmla="*/ 0 h 303"/>
                      <a:gd name="T38" fmla="*/ 0 w 350"/>
                      <a:gd name="T39" fmla="*/ 0 h 303"/>
                      <a:gd name="T40" fmla="*/ 0 w 350"/>
                      <a:gd name="T41" fmla="*/ 0 h 303"/>
                      <a:gd name="T42" fmla="*/ 0 w 350"/>
                      <a:gd name="T43" fmla="*/ 0 h 303"/>
                      <a:gd name="T44" fmla="*/ 0 w 350"/>
                      <a:gd name="T45" fmla="*/ 0 h 303"/>
                      <a:gd name="T46" fmla="*/ 0 w 350"/>
                      <a:gd name="T47" fmla="*/ 0 h 303"/>
                      <a:gd name="T48" fmla="*/ 0 w 350"/>
                      <a:gd name="T49" fmla="*/ 0 h 303"/>
                      <a:gd name="T50" fmla="*/ 0 w 350"/>
                      <a:gd name="T51" fmla="*/ 0 h 303"/>
                      <a:gd name="T52" fmla="*/ 0 w 350"/>
                      <a:gd name="T53" fmla="*/ 0 h 303"/>
                      <a:gd name="T54" fmla="*/ 0 w 350"/>
                      <a:gd name="T55" fmla="*/ 0 h 303"/>
                      <a:gd name="T56" fmla="*/ 0 w 350"/>
                      <a:gd name="T57" fmla="*/ 0 h 303"/>
                      <a:gd name="T58" fmla="*/ 0 w 350"/>
                      <a:gd name="T59" fmla="*/ 0 h 303"/>
                      <a:gd name="T60" fmla="*/ 0 w 350"/>
                      <a:gd name="T61" fmla="*/ 0 h 303"/>
                      <a:gd name="T62" fmla="*/ 0 w 350"/>
                      <a:gd name="T63" fmla="*/ 0 h 303"/>
                      <a:gd name="T64" fmla="*/ 0 w 350"/>
                      <a:gd name="T65" fmla="*/ 0 h 303"/>
                      <a:gd name="T66" fmla="*/ 0 w 350"/>
                      <a:gd name="T67" fmla="*/ 0 h 303"/>
                      <a:gd name="T68" fmla="*/ 0 w 350"/>
                      <a:gd name="T69" fmla="*/ 0 h 303"/>
                      <a:gd name="T70" fmla="*/ 0 w 350"/>
                      <a:gd name="T71" fmla="*/ 0 h 303"/>
                      <a:gd name="T72" fmla="*/ 0 w 350"/>
                      <a:gd name="T73" fmla="*/ 0 h 303"/>
                      <a:gd name="T74" fmla="*/ 0 w 350"/>
                      <a:gd name="T75" fmla="*/ 0 h 303"/>
                      <a:gd name="T76" fmla="*/ 0 w 350"/>
                      <a:gd name="T77" fmla="*/ 0 h 303"/>
                      <a:gd name="T78" fmla="*/ 0 w 350"/>
                      <a:gd name="T79" fmla="*/ 0 h 303"/>
                      <a:gd name="T80" fmla="*/ 0 w 350"/>
                      <a:gd name="T81" fmla="*/ 0 h 303"/>
                      <a:gd name="T82" fmla="*/ 0 w 350"/>
                      <a:gd name="T83" fmla="*/ 0 h 303"/>
                      <a:gd name="T84" fmla="*/ 0 w 350"/>
                      <a:gd name="T85" fmla="*/ 0 h 303"/>
                      <a:gd name="T86" fmla="*/ 0 w 350"/>
                      <a:gd name="T87" fmla="*/ 0 h 303"/>
                      <a:gd name="T88" fmla="*/ 0 w 350"/>
                      <a:gd name="T89" fmla="*/ 0 h 303"/>
                      <a:gd name="T90" fmla="*/ 0 w 350"/>
                      <a:gd name="T91" fmla="*/ 0 h 303"/>
                      <a:gd name="T92" fmla="*/ 0 w 350"/>
                      <a:gd name="T93" fmla="*/ 0 h 303"/>
                      <a:gd name="T94" fmla="*/ 0 w 350"/>
                      <a:gd name="T95" fmla="*/ 0 h 303"/>
                      <a:gd name="T96" fmla="*/ 0 w 350"/>
                      <a:gd name="T97" fmla="*/ 0 h 303"/>
                      <a:gd name="T98" fmla="*/ 0 w 350"/>
                      <a:gd name="T99" fmla="*/ 0 h 303"/>
                      <a:gd name="T100" fmla="*/ 0 w 350"/>
                      <a:gd name="T101" fmla="*/ 0 h 303"/>
                      <a:gd name="T102" fmla="*/ 0 w 350"/>
                      <a:gd name="T103" fmla="*/ 0 h 303"/>
                      <a:gd name="T104" fmla="*/ 0 w 350"/>
                      <a:gd name="T105" fmla="*/ 0 h 303"/>
                      <a:gd name="T106" fmla="*/ 0 w 350"/>
                      <a:gd name="T107" fmla="*/ 0 h 303"/>
                      <a:gd name="T108" fmla="*/ 0 w 350"/>
                      <a:gd name="T109" fmla="*/ 0 h 303"/>
                      <a:gd name="T110" fmla="*/ 0 w 350"/>
                      <a:gd name="T111" fmla="*/ 0 h 3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50"/>
                      <a:gd name="T169" fmla="*/ 0 h 303"/>
                      <a:gd name="T170" fmla="*/ 350 w 350"/>
                      <a:gd name="T171" fmla="*/ 303 h 3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50" h="303">
                        <a:moveTo>
                          <a:pt x="350" y="63"/>
                        </a:moveTo>
                        <a:lnTo>
                          <a:pt x="347" y="71"/>
                        </a:lnTo>
                        <a:lnTo>
                          <a:pt x="344" y="78"/>
                        </a:lnTo>
                        <a:lnTo>
                          <a:pt x="342" y="86"/>
                        </a:lnTo>
                        <a:lnTo>
                          <a:pt x="337" y="93"/>
                        </a:lnTo>
                        <a:lnTo>
                          <a:pt x="335" y="101"/>
                        </a:lnTo>
                        <a:lnTo>
                          <a:pt x="329" y="115"/>
                        </a:lnTo>
                        <a:lnTo>
                          <a:pt x="327" y="122"/>
                        </a:lnTo>
                        <a:lnTo>
                          <a:pt x="323" y="128"/>
                        </a:lnTo>
                        <a:lnTo>
                          <a:pt x="317" y="142"/>
                        </a:lnTo>
                        <a:lnTo>
                          <a:pt x="313" y="149"/>
                        </a:lnTo>
                        <a:lnTo>
                          <a:pt x="310" y="154"/>
                        </a:lnTo>
                        <a:lnTo>
                          <a:pt x="308" y="161"/>
                        </a:lnTo>
                        <a:lnTo>
                          <a:pt x="305" y="166"/>
                        </a:lnTo>
                        <a:lnTo>
                          <a:pt x="301" y="173"/>
                        </a:lnTo>
                        <a:lnTo>
                          <a:pt x="298" y="179"/>
                        </a:lnTo>
                        <a:lnTo>
                          <a:pt x="294" y="184"/>
                        </a:lnTo>
                        <a:lnTo>
                          <a:pt x="289" y="195"/>
                        </a:lnTo>
                        <a:lnTo>
                          <a:pt x="285" y="200"/>
                        </a:lnTo>
                        <a:lnTo>
                          <a:pt x="282" y="206"/>
                        </a:lnTo>
                        <a:lnTo>
                          <a:pt x="278" y="211"/>
                        </a:lnTo>
                        <a:lnTo>
                          <a:pt x="275" y="215"/>
                        </a:lnTo>
                        <a:lnTo>
                          <a:pt x="271" y="221"/>
                        </a:lnTo>
                        <a:lnTo>
                          <a:pt x="266" y="229"/>
                        </a:lnTo>
                        <a:lnTo>
                          <a:pt x="261" y="234"/>
                        </a:lnTo>
                        <a:lnTo>
                          <a:pt x="257" y="239"/>
                        </a:lnTo>
                        <a:lnTo>
                          <a:pt x="255" y="243"/>
                        </a:lnTo>
                        <a:lnTo>
                          <a:pt x="251" y="247"/>
                        </a:lnTo>
                        <a:lnTo>
                          <a:pt x="248" y="249"/>
                        </a:lnTo>
                        <a:lnTo>
                          <a:pt x="244" y="254"/>
                        </a:lnTo>
                        <a:lnTo>
                          <a:pt x="241" y="258"/>
                        </a:lnTo>
                        <a:lnTo>
                          <a:pt x="237" y="260"/>
                        </a:lnTo>
                        <a:lnTo>
                          <a:pt x="233" y="264"/>
                        </a:lnTo>
                        <a:lnTo>
                          <a:pt x="230" y="267"/>
                        </a:lnTo>
                        <a:lnTo>
                          <a:pt x="226" y="270"/>
                        </a:lnTo>
                        <a:lnTo>
                          <a:pt x="223" y="274"/>
                        </a:lnTo>
                        <a:lnTo>
                          <a:pt x="215" y="279"/>
                        </a:lnTo>
                        <a:lnTo>
                          <a:pt x="211" y="282"/>
                        </a:lnTo>
                        <a:lnTo>
                          <a:pt x="209" y="283"/>
                        </a:lnTo>
                        <a:lnTo>
                          <a:pt x="200" y="289"/>
                        </a:lnTo>
                        <a:lnTo>
                          <a:pt x="195" y="292"/>
                        </a:lnTo>
                        <a:lnTo>
                          <a:pt x="187" y="294"/>
                        </a:lnTo>
                        <a:lnTo>
                          <a:pt x="183" y="296"/>
                        </a:lnTo>
                        <a:lnTo>
                          <a:pt x="177" y="297"/>
                        </a:lnTo>
                        <a:lnTo>
                          <a:pt x="173" y="298"/>
                        </a:lnTo>
                        <a:lnTo>
                          <a:pt x="168" y="300"/>
                        </a:lnTo>
                        <a:lnTo>
                          <a:pt x="164" y="301"/>
                        </a:lnTo>
                        <a:lnTo>
                          <a:pt x="158" y="301"/>
                        </a:lnTo>
                        <a:lnTo>
                          <a:pt x="153" y="303"/>
                        </a:lnTo>
                        <a:lnTo>
                          <a:pt x="116" y="303"/>
                        </a:lnTo>
                        <a:lnTo>
                          <a:pt x="111" y="301"/>
                        </a:lnTo>
                        <a:lnTo>
                          <a:pt x="105" y="301"/>
                        </a:lnTo>
                        <a:lnTo>
                          <a:pt x="100" y="300"/>
                        </a:lnTo>
                        <a:lnTo>
                          <a:pt x="93" y="300"/>
                        </a:lnTo>
                        <a:lnTo>
                          <a:pt x="82" y="297"/>
                        </a:lnTo>
                        <a:lnTo>
                          <a:pt x="78" y="296"/>
                        </a:lnTo>
                        <a:lnTo>
                          <a:pt x="67" y="293"/>
                        </a:lnTo>
                        <a:lnTo>
                          <a:pt x="57" y="290"/>
                        </a:lnTo>
                        <a:lnTo>
                          <a:pt x="52" y="289"/>
                        </a:lnTo>
                        <a:lnTo>
                          <a:pt x="47" y="286"/>
                        </a:lnTo>
                        <a:lnTo>
                          <a:pt x="39" y="283"/>
                        </a:lnTo>
                        <a:lnTo>
                          <a:pt x="33" y="281"/>
                        </a:lnTo>
                        <a:lnTo>
                          <a:pt x="29" y="278"/>
                        </a:lnTo>
                        <a:lnTo>
                          <a:pt x="27" y="277"/>
                        </a:lnTo>
                        <a:lnTo>
                          <a:pt x="19" y="271"/>
                        </a:lnTo>
                        <a:lnTo>
                          <a:pt x="16" y="269"/>
                        </a:lnTo>
                        <a:lnTo>
                          <a:pt x="13" y="267"/>
                        </a:lnTo>
                        <a:lnTo>
                          <a:pt x="8" y="262"/>
                        </a:lnTo>
                        <a:lnTo>
                          <a:pt x="5" y="259"/>
                        </a:lnTo>
                        <a:lnTo>
                          <a:pt x="4" y="256"/>
                        </a:lnTo>
                        <a:lnTo>
                          <a:pt x="2" y="252"/>
                        </a:lnTo>
                        <a:lnTo>
                          <a:pt x="0" y="247"/>
                        </a:lnTo>
                        <a:lnTo>
                          <a:pt x="0" y="229"/>
                        </a:lnTo>
                        <a:lnTo>
                          <a:pt x="1" y="226"/>
                        </a:lnTo>
                        <a:lnTo>
                          <a:pt x="1" y="222"/>
                        </a:lnTo>
                        <a:lnTo>
                          <a:pt x="2" y="218"/>
                        </a:lnTo>
                        <a:lnTo>
                          <a:pt x="4" y="215"/>
                        </a:lnTo>
                        <a:lnTo>
                          <a:pt x="4" y="211"/>
                        </a:lnTo>
                        <a:lnTo>
                          <a:pt x="5" y="207"/>
                        </a:lnTo>
                        <a:lnTo>
                          <a:pt x="8" y="203"/>
                        </a:lnTo>
                        <a:lnTo>
                          <a:pt x="10" y="195"/>
                        </a:lnTo>
                        <a:lnTo>
                          <a:pt x="13" y="190"/>
                        </a:lnTo>
                        <a:lnTo>
                          <a:pt x="14" y="185"/>
                        </a:lnTo>
                        <a:lnTo>
                          <a:pt x="17" y="181"/>
                        </a:lnTo>
                        <a:lnTo>
                          <a:pt x="20" y="176"/>
                        </a:lnTo>
                        <a:lnTo>
                          <a:pt x="23" y="172"/>
                        </a:lnTo>
                        <a:lnTo>
                          <a:pt x="25" y="166"/>
                        </a:lnTo>
                        <a:lnTo>
                          <a:pt x="28" y="162"/>
                        </a:lnTo>
                        <a:lnTo>
                          <a:pt x="32" y="157"/>
                        </a:lnTo>
                        <a:lnTo>
                          <a:pt x="35" y="153"/>
                        </a:lnTo>
                        <a:lnTo>
                          <a:pt x="43" y="142"/>
                        </a:lnTo>
                        <a:lnTo>
                          <a:pt x="51" y="131"/>
                        </a:lnTo>
                        <a:lnTo>
                          <a:pt x="59" y="120"/>
                        </a:lnTo>
                        <a:lnTo>
                          <a:pt x="63" y="115"/>
                        </a:lnTo>
                        <a:lnTo>
                          <a:pt x="69" y="109"/>
                        </a:lnTo>
                        <a:lnTo>
                          <a:pt x="73" y="102"/>
                        </a:lnTo>
                        <a:lnTo>
                          <a:pt x="78" y="97"/>
                        </a:lnTo>
                        <a:lnTo>
                          <a:pt x="84" y="90"/>
                        </a:lnTo>
                        <a:lnTo>
                          <a:pt x="89" y="85"/>
                        </a:lnTo>
                        <a:lnTo>
                          <a:pt x="95" y="78"/>
                        </a:lnTo>
                        <a:lnTo>
                          <a:pt x="100" y="73"/>
                        </a:lnTo>
                        <a:lnTo>
                          <a:pt x="107" y="66"/>
                        </a:lnTo>
                        <a:lnTo>
                          <a:pt x="112" y="59"/>
                        </a:lnTo>
                        <a:lnTo>
                          <a:pt x="119" y="52"/>
                        </a:lnTo>
                        <a:lnTo>
                          <a:pt x="126" y="47"/>
                        </a:lnTo>
                        <a:lnTo>
                          <a:pt x="139" y="33"/>
                        </a:lnTo>
                        <a:lnTo>
                          <a:pt x="146" y="26"/>
                        </a:lnTo>
                        <a:lnTo>
                          <a:pt x="153" y="18"/>
                        </a:lnTo>
                        <a:lnTo>
                          <a:pt x="160" y="11"/>
                        </a:lnTo>
                        <a:lnTo>
                          <a:pt x="168" y="5"/>
                        </a:lnTo>
                        <a:lnTo>
                          <a:pt x="172" y="0"/>
                        </a:lnTo>
                        <a:lnTo>
                          <a:pt x="350" y="63"/>
                        </a:lnTo>
                        <a:close/>
                      </a:path>
                    </a:pathLst>
                  </a:custGeom>
                  <a:solidFill>
                    <a:srgbClr val="FFFF00"/>
                  </a:solidFill>
                  <a:ln w="0">
                    <a:solidFill>
                      <a:srgbClr val="000000"/>
                    </a:solidFill>
                    <a:round/>
                    <a:headEnd/>
                    <a:tailEnd/>
                  </a:ln>
                </p:spPr>
                <p:txBody>
                  <a:bodyPr/>
                  <a:lstStyle/>
                  <a:p>
                    <a:endParaRPr lang="en-US"/>
                  </a:p>
                </p:txBody>
              </p:sp>
              <p:sp>
                <p:nvSpPr>
                  <p:cNvPr id="18810" name="Freeform 248"/>
                  <p:cNvSpPr>
                    <a:spLocks/>
                  </p:cNvSpPr>
                  <p:nvPr/>
                </p:nvSpPr>
                <p:spPr bwMode="auto">
                  <a:xfrm>
                    <a:off x="553" y="2620"/>
                    <a:ext cx="123" cy="102"/>
                  </a:xfrm>
                  <a:custGeom>
                    <a:avLst/>
                    <a:gdLst>
                      <a:gd name="T0" fmla="*/ 0 w 368"/>
                      <a:gd name="T1" fmla="*/ 0 h 304"/>
                      <a:gd name="T2" fmla="*/ 0 w 368"/>
                      <a:gd name="T3" fmla="*/ 0 h 304"/>
                      <a:gd name="T4" fmla="*/ 0 w 368"/>
                      <a:gd name="T5" fmla="*/ 0 h 304"/>
                      <a:gd name="T6" fmla="*/ 0 w 368"/>
                      <a:gd name="T7" fmla="*/ 0 h 304"/>
                      <a:gd name="T8" fmla="*/ 0 w 368"/>
                      <a:gd name="T9" fmla="*/ 0 h 304"/>
                      <a:gd name="T10" fmla="*/ 0 w 368"/>
                      <a:gd name="T11" fmla="*/ 0 h 304"/>
                      <a:gd name="T12" fmla="*/ 0 w 368"/>
                      <a:gd name="T13" fmla="*/ 0 h 304"/>
                      <a:gd name="T14" fmla="*/ 0 w 368"/>
                      <a:gd name="T15" fmla="*/ 0 h 304"/>
                      <a:gd name="T16" fmla="*/ 0 w 368"/>
                      <a:gd name="T17" fmla="*/ 0 h 304"/>
                      <a:gd name="T18" fmla="*/ 0 w 368"/>
                      <a:gd name="T19" fmla="*/ 0 h 304"/>
                      <a:gd name="T20" fmla="*/ 0 w 368"/>
                      <a:gd name="T21" fmla="*/ 0 h 304"/>
                      <a:gd name="T22" fmla="*/ 0 w 368"/>
                      <a:gd name="T23" fmla="*/ 0 h 304"/>
                      <a:gd name="T24" fmla="*/ 0 w 368"/>
                      <a:gd name="T25" fmla="*/ 0 h 304"/>
                      <a:gd name="T26" fmla="*/ 0 w 368"/>
                      <a:gd name="T27" fmla="*/ 0 h 304"/>
                      <a:gd name="T28" fmla="*/ 0 w 368"/>
                      <a:gd name="T29" fmla="*/ 0 h 304"/>
                      <a:gd name="T30" fmla="*/ 0 w 368"/>
                      <a:gd name="T31" fmla="*/ 0 h 304"/>
                      <a:gd name="T32" fmla="*/ 0 w 368"/>
                      <a:gd name="T33" fmla="*/ 0 h 304"/>
                      <a:gd name="T34" fmla="*/ 0 w 368"/>
                      <a:gd name="T35" fmla="*/ 0 h 304"/>
                      <a:gd name="T36" fmla="*/ 0 w 368"/>
                      <a:gd name="T37" fmla="*/ 0 h 304"/>
                      <a:gd name="T38" fmla="*/ 0 w 368"/>
                      <a:gd name="T39" fmla="*/ 0 h 304"/>
                      <a:gd name="T40" fmla="*/ 0 w 368"/>
                      <a:gd name="T41" fmla="*/ 0 h 304"/>
                      <a:gd name="T42" fmla="*/ 0 w 368"/>
                      <a:gd name="T43" fmla="*/ 0 h 304"/>
                      <a:gd name="T44" fmla="*/ 0 w 368"/>
                      <a:gd name="T45" fmla="*/ 0 h 304"/>
                      <a:gd name="T46" fmla="*/ 0 w 368"/>
                      <a:gd name="T47" fmla="*/ 0 h 304"/>
                      <a:gd name="T48" fmla="*/ 0 w 368"/>
                      <a:gd name="T49" fmla="*/ 0 h 304"/>
                      <a:gd name="T50" fmla="*/ 0 w 368"/>
                      <a:gd name="T51" fmla="*/ 0 h 304"/>
                      <a:gd name="T52" fmla="*/ 0 w 368"/>
                      <a:gd name="T53" fmla="*/ 0 h 304"/>
                      <a:gd name="T54" fmla="*/ 0 w 368"/>
                      <a:gd name="T55" fmla="*/ 0 h 304"/>
                      <a:gd name="T56" fmla="*/ 0 w 368"/>
                      <a:gd name="T57" fmla="*/ 0 h 304"/>
                      <a:gd name="T58" fmla="*/ 0 w 368"/>
                      <a:gd name="T59" fmla="*/ 0 h 304"/>
                      <a:gd name="T60" fmla="*/ 0 w 368"/>
                      <a:gd name="T61" fmla="*/ 0 h 304"/>
                      <a:gd name="T62" fmla="*/ 0 w 368"/>
                      <a:gd name="T63" fmla="*/ 0 h 304"/>
                      <a:gd name="T64" fmla="*/ 0 w 368"/>
                      <a:gd name="T65" fmla="*/ 0 h 304"/>
                      <a:gd name="T66" fmla="*/ 0 w 368"/>
                      <a:gd name="T67" fmla="*/ 0 h 304"/>
                      <a:gd name="T68" fmla="*/ 0 w 368"/>
                      <a:gd name="T69" fmla="*/ 0 h 304"/>
                      <a:gd name="T70" fmla="*/ 0 w 368"/>
                      <a:gd name="T71" fmla="*/ 0 h 304"/>
                      <a:gd name="T72" fmla="*/ 0 w 368"/>
                      <a:gd name="T73" fmla="*/ 0 h 304"/>
                      <a:gd name="T74" fmla="*/ 0 w 368"/>
                      <a:gd name="T75" fmla="*/ 0 h 304"/>
                      <a:gd name="T76" fmla="*/ 0 w 368"/>
                      <a:gd name="T77" fmla="*/ 0 h 304"/>
                      <a:gd name="T78" fmla="*/ 0 w 368"/>
                      <a:gd name="T79" fmla="*/ 0 h 304"/>
                      <a:gd name="T80" fmla="*/ 0 w 368"/>
                      <a:gd name="T81" fmla="*/ 0 h 304"/>
                      <a:gd name="T82" fmla="*/ 0 w 368"/>
                      <a:gd name="T83" fmla="*/ 0 h 304"/>
                      <a:gd name="T84" fmla="*/ 0 w 368"/>
                      <a:gd name="T85" fmla="*/ 0 h 304"/>
                      <a:gd name="T86" fmla="*/ 0 w 368"/>
                      <a:gd name="T87" fmla="*/ 0 h 304"/>
                      <a:gd name="T88" fmla="*/ 0 w 368"/>
                      <a:gd name="T89" fmla="*/ 0 h 304"/>
                      <a:gd name="T90" fmla="*/ 0 w 368"/>
                      <a:gd name="T91" fmla="*/ 0 h 304"/>
                      <a:gd name="T92" fmla="*/ 0 w 368"/>
                      <a:gd name="T93" fmla="*/ 0 h 304"/>
                      <a:gd name="T94" fmla="*/ 0 w 368"/>
                      <a:gd name="T95" fmla="*/ 0 h 304"/>
                      <a:gd name="T96" fmla="*/ 0 w 368"/>
                      <a:gd name="T97" fmla="*/ 0 h 304"/>
                      <a:gd name="T98" fmla="*/ 0 w 368"/>
                      <a:gd name="T99" fmla="*/ 0 h 304"/>
                      <a:gd name="T100" fmla="*/ 0 w 368"/>
                      <a:gd name="T101" fmla="*/ 0 h 304"/>
                      <a:gd name="T102" fmla="*/ 0 w 368"/>
                      <a:gd name="T103" fmla="*/ 0 h 304"/>
                      <a:gd name="T104" fmla="*/ 0 w 368"/>
                      <a:gd name="T105" fmla="*/ 0 h 304"/>
                      <a:gd name="T106" fmla="*/ 0 w 368"/>
                      <a:gd name="T107" fmla="*/ 0 h 304"/>
                      <a:gd name="T108" fmla="*/ 0 w 368"/>
                      <a:gd name="T109" fmla="*/ 0 h 304"/>
                      <a:gd name="T110" fmla="*/ 0 w 368"/>
                      <a:gd name="T111" fmla="*/ 0 h 3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8"/>
                      <a:gd name="T169" fmla="*/ 0 h 304"/>
                      <a:gd name="T170" fmla="*/ 368 w 368"/>
                      <a:gd name="T171" fmla="*/ 304 h 3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8" h="304">
                        <a:moveTo>
                          <a:pt x="368" y="64"/>
                        </a:moveTo>
                        <a:lnTo>
                          <a:pt x="362" y="81"/>
                        </a:lnTo>
                        <a:lnTo>
                          <a:pt x="360" y="88"/>
                        </a:lnTo>
                        <a:lnTo>
                          <a:pt x="357" y="96"/>
                        </a:lnTo>
                        <a:lnTo>
                          <a:pt x="354" y="103"/>
                        </a:lnTo>
                        <a:lnTo>
                          <a:pt x="351" y="111"/>
                        </a:lnTo>
                        <a:lnTo>
                          <a:pt x="349" y="118"/>
                        </a:lnTo>
                        <a:lnTo>
                          <a:pt x="345" y="124"/>
                        </a:lnTo>
                        <a:lnTo>
                          <a:pt x="339" y="138"/>
                        </a:lnTo>
                        <a:lnTo>
                          <a:pt x="334" y="152"/>
                        </a:lnTo>
                        <a:lnTo>
                          <a:pt x="330" y="157"/>
                        </a:lnTo>
                        <a:lnTo>
                          <a:pt x="327" y="164"/>
                        </a:lnTo>
                        <a:lnTo>
                          <a:pt x="324" y="169"/>
                        </a:lnTo>
                        <a:lnTo>
                          <a:pt x="322" y="176"/>
                        </a:lnTo>
                        <a:lnTo>
                          <a:pt x="318" y="181"/>
                        </a:lnTo>
                        <a:lnTo>
                          <a:pt x="312" y="192"/>
                        </a:lnTo>
                        <a:lnTo>
                          <a:pt x="308" y="198"/>
                        </a:lnTo>
                        <a:lnTo>
                          <a:pt x="305" y="203"/>
                        </a:lnTo>
                        <a:lnTo>
                          <a:pt x="301" y="209"/>
                        </a:lnTo>
                        <a:lnTo>
                          <a:pt x="299" y="214"/>
                        </a:lnTo>
                        <a:lnTo>
                          <a:pt x="294" y="218"/>
                        </a:lnTo>
                        <a:lnTo>
                          <a:pt x="292" y="224"/>
                        </a:lnTo>
                        <a:lnTo>
                          <a:pt x="288" y="228"/>
                        </a:lnTo>
                        <a:lnTo>
                          <a:pt x="285" y="233"/>
                        </a:lnTo>
                        <a:lnTo>
                          <a:pt x="281" y="237"/>
                        </a:lnTo>
                        <a:lnTo>
                          <a:pt x="278" y="241"/>
                        </a:lnTo>
                        <a:lnTo>
                          <a:pt x="274" y="245"/>
                        </a:lnTo>
                        <a:lnTo>
                          <a:pt x="271" y="250"/>
                        </a:lnTo>
                        <a:lnTo>
                          <a:pt x="267" y="254"/>
                        </a:lnTo>
                        <a:lnTo>
                          <a:pt x="265" y="256"/>
                        </a:lnTo>
                        <a:lnTo>
                          <a:pt x="256" y="264"/>
                        </a:lnTo>
                        <a:lnTo>
                          <a:pt x="254" y="267"/>
                        </a:lnTo>
                        <a:lnTo>
                          <a:pt x="250" y="270"/>
                        </a:lnTo>
                        <a:lnTo>
                          <a:pt x="246" y="274"/>
                        </a:lnTo>
                        <a:lnTo>
                          <a:pt x="242" y="277"/>
                        </a:lnTo>
                        <a:lnTo>
                          <a:pt x="239" y="279"/>
                        </a:lnTo>
                        <a:lnTo>
                          <a:pt x="231" y="285"/>
                        </a:lnTo>
                        <a:lnTo>
                          <a:pt x="227" y="288"/>
                        </a:lnTo>
                        <a:lnTo>
                          <a:pt x="223" y="289"/>
                        </a:lnTo>
                        <a:lnTo>
                          <a:pt x="218" y="292"/>
                        </a:lnTo>
                        <a:lnTo>
                          <a:pt x="213" y="294"/>
                        </a:lnTo>
                        <a:lnTo>
                          <a:pt x="209" y="296"/>
                        </a:lnTo>
                        <a:lnTo>
                          <a:pt x="204" y="297"/>
                        </a:lnTo>
                        <a:lnTo>
                          <a:pt x="195" y="300"/>
                        </a:lnTo>
                        <a:lnTo>
                          <a:pt x="190" y="301"/>
                        </a:lnTo>
                        <a:lnTo>
                          <a:pt x="185" y="301"/>
                        </a:lnTo>
                        <a:lnTo>
                          <a:pt x="180" y="303"/>
                        </a:lnTo>
                        <a:lnTo>
                          <a:pt x="175" y="303"/>
                        </a:lnTo>
                        <a:lnTo>
                          <a:pt x="170" y="304"/>
                        </a:lnTo>
                        <a:lnTo>
                          <a:pt x="136" y="304"/>
                        </a:lnTo>
                        <a:lnTo>
                          <a:pt x="129" y="303"/>
                        </a:lnTo>
                        <a:lnTo>
                          <a:pt x="123" y="303"/>
                        </a:lnTo>
                        <a:lnTo>
                          <a:pt x="117" y="301"/>
                        </a:lnTo>
                        <a:lnTo>
                          <a:pt x="111" y="300"/>
                        </a:lnTo>
                        <a:lnTo>
                          <a:pt x="106" y="300"/>
                        </a:lnTo>
                        <a:lnTo>
                          <a:pt x="99" y="299"/>
                        </a:lnTo>
                        <a:lnTo>
                          <a:pt x="88" y="296"/>
                        </a:lnTo>
                        <a:lnTo>
                          <a:pt x="77" y="293"/>
                        </a:lnTo>
                        <a:lnTo>
                          <a:pt x="72" y="290"/>
                        </a:lnTo>
                        <a:lnTo>
                          <a:pt x="61" y="288"/>
                        </a:lnTo>
                        <a:lnTo>
                          <a:pt x="56" y="285"/>
                        </a:lnTo>
                        <a:lnTo>
                          <a:pt x="50" y="284"/>
                        </a:lnTo>
                        <a:lnTo>
                          <a:pt x="46" y="281"/>
                        </a:lnTo>
                        <a:lnTo>
                          <a:pt x="41" y="278"/>
                        </a:lnTo>
                        <a:lnTo>
                          <a:pt x="37" y="277"/>
                        </a:lnTo>
                        <a:lnTo>
                          <a:pt x="28" y="271"/>
                        </a:lnTo>
                        <a:lnTo>
                          <a:pt x="20" y="266"/>
                        </a:lnTo>
                        <a:lnTo>
                          <a:pt x="18" y="263"/>
                        </a:lnTo>
                        <a:lnTo>
                          <a:pt x="14" y="260"/>
                        </a:lnTo>
                        <a:lnTo>
                          <a:pt x="8" y="255"/>
                        </a:lnTo>
                        <a:lnTo>
                          <a:pt x="7" y="252"/>
                        </a:lnTo>
                        <a:lnTo>
                          <a:pt x="4" y="250"/>
                        </a:lnTo>
                        <a:lnTo>
                          <a:pt x="3" y="245"/>
                        </a:lnTo>
                        <a:lnTo>
                          <a:pt x="1" y="243"/>
                        </a:lnTo>
                        <a:lnTo>
                          <a:pt x="1" y="232"/>
                        </a:lnTo>
                        <a:lnTo>
                          <a:pt x="0" y="229"/>
                        </a:lnTo>
                        <a:lnTo>
                          <a:pt x="1" y="225"/>
                        </a:lnTo>
                        <a:lnTo>
                          <a:pt x="1" y="218"/>
                        </a:lnTo>
                        <a:lnTo>
                          <a:pt x="3" y="214"/>
                        </a:lnTo>
                        <a:lnTo>
                          <a:pt x="3" y="210"/>
                        </a:lnTo>
                        <a:lnTo>
                          <a:pt x="4" y="207"/>
                        </a:lnTo>
                        <a:lnTo>
                          <a:pt x="7" y="199"/>
                        </a:lnTo>
                        <a:lnTo>
                          <a:pt x="9" y="191"/>
                        </a:lnTo>
                        <a:lnTo>
                          <a:pt x="11" y="186"/>
                        </a:lnTo>
                        <a:lnTo>
                          <a:pt x="16" y="177"/>
                        </a:lnTo>
                        <a:lnTo>
                          <a:pt x="18" y="173"/>
                        </a:lnTo>
                        <a:lnTo>
                          <a:pt x="20" y="168"/>
                        </a:lnTo>
                        <a:lnTo>
                          <a:pt x="23" y="164"/>
                        </a:lnTo>
                        <a:lnTo>
                          <a:pt x="26" y="158"/>
                        </a:lnTo>
                        <a:lnTo>
                          <a:pt x="30" y="154"/>
                        </a:lnTo>
                        <a:lnTo>
                          <a:pt x="33" y="149"/>
                        </a:lnTo>
                        <a:lnTo>
                          <a:pt x="37" y="143"/>
                        </a:lnTo>
                        <a:lnTo>
                          <a:pt x="39" y="138"/>
                        </a:lnTo>
                        <a:lnTo>
                          <a:pt x="43" y="134"/>
                        </a:lnTo>
                        <a:lnTo>
                          <a:pt x="52" y="123"/>
                        </a:lnTo>
                        <a:lnTo>
                          <a:pt x="60" y="112"/>
                        </a:lnTo>
                        <a:lnTo>
                          <a:pt x="65" y="107"/>
                        </a:lnTo>
                        <a:lnTo>
                          <a:pt x="69" y="100"/>
                        </a:lnTo>
                        <a:lnTo>
                          <a:pt x="80" y="89"/>
                        </a:lnTo>
                        <a:lnTo>
                          <a:pt x="85" y="82"/>
                        </a:lnTo>
                        <a:lnTo>
                          <a:pt x="91" y="77"/>
                        </a:lnTo>
                        <a:lnTo>
                          <a:pt x="96" y="70"/>
                        </a:lnTo>
                        <a:lnTo>
                          <a:pt x="102" y="64"/>
                        </a:lnTo>
                        <a:lnTo>
                          <a:pt x="109" y="58"/>
                        </a:lnTo>
                        <a:lnTo>
                          <a:pt x="114" y="51"/>
                        </a:lnTo>
                        <a:lnTo>
                          <a:pt x="121" y="45"/>
                        </a:lnTo>
                        <a:lnTo>
                          <a:pt x="134" y="32"/>
                        </a:lnTo>
                        <a:lnTo>
                          <a:pt x="148" y="18"/>
                        </a:lnTo>
                        <a:lnTo>
                          <a:pt x="155" y="11"/>
                        </a:lnTo>
                        <a:lnTo>
                          <a:pt x="163" y="5"/>
                        </a:lnTo>
                        <a:lnTo>
                          <a:pt x="167" y="0"/>
                        </a:lnTo>
                        <a:lnTo>
                          <a:pt x="368" y="64"/>
                        </a:lnTo>
                        <a:close/>
                      </a:path>
                    </a:pathLst>
                  </a:custGeom>
                  <a:solidFill>
                    <a:srgbClr val="FFFF00"/>
                  </a:solidFill>
                  <a:ln w="0">
                    <a:solidFill>
                      <a:srgbClr val="000000"/>
                    </a:solidFill>
                    <a:round/>
                    <a:headEnd/>
                    <a:tailEnd/>
                  </a:ln>
                </p:spPr>
                <p:txBody>
                  <a:bodyPr/>
                  <a:lstStyle/>
                  <a:p>
                    <a:endParaRPr lang="en-US"/>
                  </a:p>
                </p:txBody>
              </p:sp>
              <p:sp>
                <p:nvSpPr>
                  <p:cNvPr id="18811" name="Freeform 249"/>
                  <p:cNvSpPr>
                    <a:spLocks/>
                  </p:cNvSpPr>
                  <p:nvPr/>
                </p:nvSpPr>
                <p:spPr bwMode="auto">
                  <a:xfrm>
                    <a:off x="252" y="2544"/>
                    <a:ext cx="714" cy="483"/>
                  </a:xfrm>
                  <a:custGeom>
                    <a:avLst/>
                    <a:gdLst>
                      <a:gd name="T0" fmla="*/ 0 w 2143"/>
                      <a:gd name="T1" fmla="*/ 0 h 1449"/>
                      <a:gd name="T2" fmla="*/ 0 w 2143"/>
                      <a:gd name="T3" fmla="*/ 0 h 1449"/>
                      <a:gd name="T4" fmla="*/ 0 w 2143"/>
                      <a:gd name="T5" fmla="*/ 0 h 1449"/>
                      <a:gd name="T6" fmla="*/ 0 w 2143"/>
                      <a:gd name="T7" fmla="*/ 0 h 1449"/>
                      <a:gd name="T8" fmla="*/ 0 w 2143"/>
                      <a:gd name="T9" fmla="*/ 0 h 1449"/>
                      <a:gd name="T10" fmla="*/ 0 w 2143"/>
                      <a:gd name="T11" fmla="*/ 0 h 1449"/>
                      <a:gd name="T12" fmla="*/ 0 w 2143"/>
                      <a:gd name="T13" fmla="*/ 0 h 1449"/>
                      <a:gd name="T14" fmla="*/ 0 w 2143"/>
                      <a:gd name="T15" fmla="*/ 0 h 1449"/>
                      <a:gd name="T16" fmla="*/ 0 w 2143"/>
                      <a:gd name="T17" fmla="*/ 0 h 1449"/>
                      <a:gd name="T18" fmla="*/ 0 w 2143"/>
                      <a:gd name="T19" fmla="*/ 0 h 1449"/>
                      <a:gd name="T20" fmla="*/ 0 w 2143"/>
                      <a:gd name="T21" fmla="*/ 0 h 1449"/>
                      <a:gd name="T22" fmla="*/ 0 w 2143"/>
                      <a:gd name="T23" fmla="*/ 0 h 1449"/>
                      <a:gd name="T24" fmla="*/ 0 w 2143"/>
                      <a:gd name="T25" fmla="*/ 0 h 1449"/>
                      <a:gd name="T26" fmla="*/ 0 w 2143"/>
                      <a:gd name="T27" fmla="*/ 0 h 1449"/>
                      <a:gd name="T28" fmla="*/ 0 w 2143"/>
                      <a:gd name="T29" fmla="*/ 0 h 1449"/>
                      <a:gd name="T30" fmla="*/ 0 w 2143"/>
                      <a:gd name="T31" fmla="*/ 0 h 1449"/>
                      <a:gd name="T32" fmla="*/ 0 w 2143"/>
                      <a:gd name="T33" fmla="*/ 0 h 1449"/>
                      <a:gd name="T34" fmla="*/ 0 w 2143"/>
                      <a:gd name="T35" fmla="*/ 0 h 1449"/>
                      <a:gd name="T36" fmla="*/ 0 w 2143"/>
                      <a:gd name="T37" fmla="*/ 0 h 1449"/>
                      <a:gd name="T38" fmla="*/ 0 w 2143"/>
                      <a:gd name="T39" fmla="*/ 0 h 1449"/>
                      <a:gd name="T40" fmla="*/ 0 w 2143"/>
                      <a:gd name="T41" fmla="*/ 0 h 1449"/>
                      <a:gd name="T42" fmla="*/ 0 w 2143"/>
                      <a:gd name="T43" fmla="*/ 0 h 1449"/>
                      <a:gd name="T44" fmla="*/ 0 w 2143"/>
                      <a:gd name="T45" fmla="*/ 0 h 1449"/>
                      <a:gd name="T46" fmla="*/ 0 w 2143"/>
                      <a:gd name="T47" fmla="*/ 0 h 1449"/>
                      <a:gd name="T48" fmla="*/ 0 w 2143"/>
                      <a:gd name="T49" fmla="*/ 0 h 1449"/>
                      <a:gd name="T50" fmla="*/ 0 w 2143"/>
                      <a:gd name="T51" fmla="*/ 0 h 1449"/>
                      <a:gd name="T52" fmla="*/ 0 w 2143"/>
                      <a:gd name="T53" fmla="*/ 0 h 1449"/>
                      <a:gd name="T54" fmla="*/ 0 w 2143"/>
                      <a:gd name="T55" fmla="*/ 0 h 1449"/>
                      <a:gd name="T56" fmla="*/ 0 w 2143"/>
                      <a:gd name="T57" fmla="*/ 0 h 1449"/>
                      <a:gd name="T58" fmla="*/ 0 w 2143"/>
                      <a:gd name="T59" fmla="*/ 0 h 1449"/>
                      <a:gd name="T60" fmla="*/ 0 w 2143"/>
                      <a:gd name="T61" fmla="*/ 0 h 1449"/>
                      <a:gd name="T62" fmla="*/ 0 w 2143"/>
                      <a:gd name="T63" fmla="*/ 0 h 1449"/>
                      <a:gd name="T64" fmla="*/ 0 w 2143"/>
                      <a:gd name="T65" fmla="*/ 0 h 1449"/>
                      <a:gd name="T66" fmla="*/ 0 w 2143"/>
                      <a:gd name="T67" fmla="*/ 0 h 1449"/>
                      <a:gd name="T68" fmla="*/ 0 w 2143"/>
                      <a:gd name="T69" fmla="*/ 0 h 1449"/>
                      <a:gd name="T70" fmla="*/ 0 w 2143"/>
                      <a:gd name="T71" fmla="*/ 0 h 1449"/>
                      <a:gd name="T72" fmla="*/ 0 w 2143"/>
                      <a:gd name="T73" fmla="*/ 0 h 1449"/>
                      <a:gd name="T74" fmla="*/ 0 w 2143"/>
                      <a:gd name="T75" fmla="*/ 0 h 1449"/>
                      <a:gd name="T76" fmla="*/ 0 w 2143"/>
                      <a:gd name="T77" fmla="*/ 0 h 1449"/>
                      <a:gd name="T78" fmla="*/ 0 w 2143"/>
                      <a:gd name="T79" fmla="*/ 0 h 1449"/>
                      <a:gd name="T80" fmla="*/ 0 w 2143"/>
                      <a:gd name="T81" fmla="*/ 0 h 1449"/>
                      <a:gd name="T82" fmla="*/ 0 w 2143"/>
                      <a:gd name="T83" fmla="*/ 0 h 1449"/>
                      <a:gd name="T84" fmla="*/ 0 w 2143"/>
                      <a:gd name="T85" fmla="*/ 0 h 1449"/>
                      <a:gd name="T86" fmla="*/ 0 w 2143"/>
                      <a:gd name="T87" fmla="*/ 0 h 1449"/>
                      <a:gd name="T88" fmla="*/ 0 w 2143"/>
                      <a:gd name="T89" fmla="*/ 0 h 1449"/>
                      <a:gd name="T90" fmla="*/ 0 w 2143"/>
                      <a:gd name="T91" fmla="*/ 0 h 1449"/>
                      <a:gd name="T92" fmla="*/ 0 w 2143"/>
                      <a:gd name="T93" fmla="*/ 0 h 1449"/>
                      <a:gd name="T94" fmla="*/ 0 w 2143"/>
                      <a:gd name="T95" fmla="*/ 0 h 1449"/>
                      <a:gd name="T96" fmla="*/ 0 w 2143"/>
                      <a:gd name="T97" fmla="*/ 0 h 1449"/>
                      <a:gd name="T98" fmla="*/ 0 w 2143"/>
                      <a:gd name="T99" fmla="*/ 0 h 1449"/>
                      <a:gd name="T100" fmla="*/ 0 w 2143"/>
                      <a:gd name="T101" fmla="*/ 0 h 1449"/>
                      <a:gd name="T102" fmla="*/ 0 w 2143"/>
                      <a:gd name="T103" fmla="*/ 0 h 1449"/>
                      <a:gd name="T104" fmla="*/ 0 w 2143"/>
                      <a:gd name="T105" fmla="*/ 0 h 1449"/>
                      <a:gd name="T106" fmla="*/ 0 w 2143"/>
                      <a:gd name="T107" fmla="*/ 0 h 1449"/>
                      <a:gd name="T108" fmla="*/ 0 w 2143"/>
                      <a:gd name="T109" fmla="*/ 0 h 1449"/>
                      <a:gd name="T110" fmla="*/ 0 w 2143"/>
                      <a:gd name="T111" fmla="*/ 0 h 1449"/>
                      <a:gd name="T112" fmla="*/ 0 w 2143"/>
                      <a:gd name="T113" fmla="*/ 0 h 1449"/>
                      <a:gd name="T114" fmla="*/ 0 w 2143"/>
                      <a:gd name="T115" fmla="*/ 0 h 14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43"/>
                      <a:gd name="T175" fmla="*/ 0 h 1449"/>
                      <a:gd name="T176" fmla="*/ 2143 w 2143"/>
                      <a:gd name="T177" fmla="*/ 1449 h 14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43" h="1449">
                        <a:moveTo>
                          <a:pt x="0" y="1286"/>
                        </a:moveTo>
                        <a:lnTo>
                          <a:pt x="16" y="1299"/>
                        </a:lnTo>
                        <a:lnTo>
                          <a:pt x="33" y="1313"/>
                        </a:lnTo>
                        <a:lnTo>
                          <a:pt x="49" y="1324"/>
                        </a:lnTo>
                        <a:lnTo>
                          <a:pt x="58" y="1329"/>
                        </a:lnTo>
                        <a:lnTo>
                          <a:pt x="67" y="1335"/>
                        </a:lnTo>
                        <a:lnTo>
                          <a:pt x="75" y="1339"/>
                        </a:lnTo>
                        <a:lnTo>
                          <a:pt x="84" y="1343"/>
                        </a:lnTo>
                        <a:lnTo>
                          <a:pt x="92" y="1347"/>
                        </a:lnTo>
                        <a:lnTo>
                          <a:pt x="102" y="1350"/>
                        </a:lnTo>
                        <a:lnTo>
                          <a:pt x="111" y="1354"/>
                        </a:lnTo>
                        <a:lnTo>
                          <a:pt x="120" y="1357"/>
                        </a:lnTo>
                        <a:lnTo>
                          <a:pt x="129" y="1359"/>
                        </a:lnTo>
                        <a:lnTo>
                          <a:pt x="148" y="1362"/>
                        </a:lnTo>
                        <a:lnTo>
                          <a:pt x="156" y="1363"/>
                        </a:lnTo>
                        <a:lnTo>
                          <a:pt x="175" y="1366"/>
                        </a:lnTo>
                        <a:lnTo>
                          <a:pt x="196" y="1366"/>
                        </a:lnTo>
                        <a:lnTo>
                          <a:pt x="205" y="1365"/>
                        </a:lnTo>
                        <a:lnTo>
                          <a:pt x="215" y="1365"/>
                        </a:lnTo>
                        <a:lnTo>
                          <a:pt x="224" y="1363"/>
                        </a:lnTo>
                        <a:lnTo>
                          <a:pt x="235" y="1362"/>
                        </a:lnTo>
                        <a:lnTo>
                          <a:pt x="244" y="1361"/>
                        </a:lnTo>
                        <a:lnTo>
                          <a:pt x="255" y="1358"/>
                        </a:lnTo>
                        <a:lnTo>
                          <a:pt x="265" y="1355"/>
                        </a:lnTo>
                        <a:lnTo>
                          <a:pt x="276" y="1353"/>
                        </a:lnTo>
                        <a:lnTo>
                          <a:pt x="285" y="1350"/>
                        </a:lnTo>
                        <a:lnTo>
                          <a:pt x="296" y="1346"/>
                        </a:lnTo>
                        <a:lnTo>
                          <a:pt x="307" y="1343"/>
                        </a:lnTo>
                        <a:lnTo>
                          <a:pt x="316" y="1339"/>
                        </a:lnTo>
                        <a:lnTo>
                          <a:pt x="327" y="1333"/>
                        </a:lnTo>
                        <a:lnTo>
                          <a:pt x="338" y="1329"/>
                        </a:lnTo>
                        <a:lnTo>
                          <a:pt x="360" y="1319"/>
                        </a:lnTo>
                        <a:lnTo>
                          <a:pt x="371" y="1312"/>
                        </a:lnTo>
                        <a:lnTo>
                          <a:pt x="381" y="1306"/>
                        </a:lnTo>
                        <a:lnTo>
                          <a:pt x="394" y="1299"/>
                        </a:lnTo>
                        <a:lnTo>
                          <a:pt x="405" y="1293"/>
                        </a:lnTo>
                        <a:lnTo>
                          <a:pt x="415" y="1284"/>
                        </a:lnTo>
                        <a:lnTo>
                          <a:pt x="426" y="1278"/>
                        </a:lnTo>
                        <a:lnTo>
                          <a:pt x="438" y="1270"/>
                        </a:lnTo>
                        <a:lnTo>
                          <a:pt x="449" y="1260"/>
                        </a:lnTo>
                        <a:lnTo>
                          <a:pt x="456" y="1256"/>
                        </a:lnTo>
                        <a:lnTo>
                          <a:pt x="467" y="1246"/>
                        </a:lnTo>
                        <a:lnTo>
                          <a:pt x="491" y="1225"/>
                        </a:lnTo>
                        <a:lnTo>
                          <a:pt x="504" y="1214"/>
                        </a:lnTo>
                        <a:lnTo>
                          <a:pt x="516" y="1201"/>
                        </a:lnTo>
                        <a:lnTo>
                          <a:pt x="528" y="1188"/>
                        </a:lnTo>
                        <a:lnTo>
                          <a:pt x="542" y="1174"/>
                        </a:lnTo>
                        <a:lnTo>
                          <a:pt x="554" y="1161"/>
                        </a:lnTo>
                        <a:lnTo>
                          <a:pt x="567" y="1146"/>
                        </a:lnTo>
                        <a:lnTo>
                          <a:pt x="580" y="1131"/>
                        </a:lnTo>
                        <a:lnTo>
                          <a:pt x="607" y="1098"/>
                        </a:lnTo>
                        <a:lnTo>
                          <a:pt x="620" y="1080"/>
                        </a:lnTo>
                        <a:lnTo>
                          <a:pt x="634" y="1064"/>
                        </a:lnTo>
                        <a:lnTo>
                          <a:pt x="647" y="1046"/>
                        </a:lnTo>
                        <a:lnTo>
                          <a:pt x="661" y="1027"/>
                        </a:lnTo>
                        <a:lnTo>
                          <a:pt x="675" y="1010"/>
                        </a:lnTo>
                        <a:lnTo>
                          <a:pt x="688" y="991"/>
                        </a:lnTo>
                        <a:lnTo>
                          <a:pt x="703" y="971"/>
                        </a:lnTo>
                        <a:lnTo>
                          <a:pt x="717" y="952"/>
                        </a:lnTo>
                        <a:lnTo>
                          <a:pt x="730" y="932"/>
                        </a:lnTo>
                        <a:lnTo>
                          <a:pt x="745" y="913"/>
                        </a:lnTo>
                        <a:lnTo>
                          <a:pt x="759" y="894"/>
                        </a:lnTo>
                        <a:lnTo>
                          <a:pt x="772" y="874"/>
                        </a:lnTo>
                        <a:lnTo>
                          <a:pt x="787" y="853"/>
                        </a:lnTo>
                        <a:lnTo>
                          <a:pt x="801" y="834"/>
                        </a:lnTo>
                        <a:lnTo>
                          <a:pt x="816" y="814"/>
                        </a:lnTo>
                        <a:lnTo>
                          <a:pt x="829" y="793"/>
                        </a:lnTo>
                        <a:lnTo>
                          <a:pt x="843" y="774"/>
                        </a:lnTo>
                        <a:lnTo>
                          <a:pt x="858" y="754"/>
                        </a:lnTo>
                        <a:lnTo>
                          <a:pt x="871" y="735"/>
                        </a:lnTo>
                        <a:lnTo>
                          <a:pt x="885" y="714"/>
                        </a:lnTo>
                        <a:lnTo>
                          <a:pt x="899" y="695"/>
                        </a:lnTo>
                        <a:lnTo>
                          <a:pt x="913" y="676"/>
                        </a:lnTo>
                        <a:lnTo>
                          <a:pt x="927" y="657"/>
                        </a:lnTo>
                        <a:lnTo>
                          <a:pt x="941" y="639"/>
                        </a:lnTo>
                        <a:lnTo>
                          <a:pt x="954" y="620"/>
                        </a:lnTo>
                        <a:lnTo>
                          <a:pt x="981" y="585"/>
                        </a:lnTo>
                        <a:lnTo>
                          <a:pt x="994" y="569"/>
                        </a:lnTo>
                        <a:lnTo>
                          <a:pt x="1007" y="552"/>
                        </a:lnTo>
                        <a:lnTo>
                          <a:pt x="1019" y="536"/>
                        </a:lnTo>
                        <a:lnTo>
                          <a:pt x="1033" y="521"/>
                        </a:lnTo>
                        <a:lnTo>
                          <a:pt x="1057" y="491"/>
                        </a:lnTo>
                        <a:lnTo>
                          <a:pt x="1071" y="478"/>
                        </a:lnTo>
                        <a:lnTo>
                          <a:pt x="1078" y="471"/>
                        </a:lnTo>
                        <a:lnTo>
                          <a:pt x="1089" y="457"/>
                        </a:lnTo>
                        <a:lnTo>
                          <a:pt x="1101" y="443"/>
                        </a:lnTo>
                        <a:lnTo>
                          <a:pt x="1125" y="419"/>
                        </a:lnTo>
                        <a:lnTo>
                          <a:pt x="1136" y="405"/>
                        </a:lnTo>
                        <a:lnTo>
                          <a:pt x="1148" y="393"/>
                        </a:lnTo>
                        <a:lnTo>
                          <a:pt x="1159" y="381"/>
                        </a:lnTo>
                        <a:lnTo>
                          <a:pt x="1171" y="369"/>
                        </a:lnTo>
                        <a:lnTo>
                          <a:pt x="1193" y="344"/>
                        </a:lnTo>
                        <a:lnTo>
                          <a:pt x="1205" y="333"/>
                        </a:lnTo>
                        <a:lnTo>
                          <a:pt x="1216" y="321"/>
                        </a:lnTo>
                        <a:lnTo>
                          <a:pt x="1227" y="310"/>
                        </a:lnTo>
                        <a:lnTo>
                          <a:pt x="1238" y="298"/>
                        </a:lnTo>
                        <a:lnTo>
                          <a:pt x="1260" y="276"/>
                        </a:lnTo>
                        <a:lnTo>
                          <a:pt x="1281" y="254"/>
                        </a:lnTo>
                        <a:lnTo>
                          <a:pt x="1292" y="243"/>
                        </a:lnTo>
                        <a:lnTo>
                          <a:pt x="1303" y="234"/>
                        </a:lnTo>
                        <a:lnTo>
                          <a:pt x="1312" y="223"/>
                        </a:lnTo>
                        <a:lnTo>
                          <a:pt x="1323" y="214"/>
                        </a:lnTo>
                        <a:lnTo>
                          <a:pt x="1334" y="203"/>
                        </a:lnTo>
                        <a:lnTo>
                          <a:pt x="1356" y="184"/>
                        </a:lnTo>
                        <a:lnTo>
                          <a:pt x="1365" y="175"/>
                        </a:lnTo>
                        <a:lnTo>
                          <a:pt x="1387" y="156"/>
                        </a:lnTo>
                        <a:lnTo>
                          <a:pt x="1398" y="148"/>
                        </a:lnTo>
                        <a:lnTo>
                          <a:pt x="1407" y="140"/>
                        </a:lnTo>
                        <a:lnTo>
                          <a:pt x="1429" y="124"/>
                        </a:lnTo>
                        <a:lnTo>
                          <a:pt x="1440" y="116"/>
                        </a:lnTo>
                        <a:lnTo>
                          <a:pt x="1462" y="102"/>
                        </a:lnTo>
                        <a:lnTo>
                          <a:pt x="1473" y="94"/>
                        </a:lnTo>
                        <a:lnTo>
                          <a:pt x="1483" y="87"/>
                        </a:lnTo>
                        <a:lnTo>
                          <a:pt x="1494" y="82"/>
                        </a:lnTo>
                        <a:lnTo>
                          <a:pt x="1505" y="75"/>
                        </a:lnTo>
                        <a:lnTo>
                          <a:pt x="1516" y="69"/>
                        </a:lnTo>
                        <a:lnTo>
                          <a:pt x="1527" y="62"/>
                        </a:lnTo>
                        <a:lnTo>
                          <a:pt x="1549" y="52"/>
                        </a:lnTo>
                        <a:lnTo>
                          <a:pt x="1559" y="47"/>
                        </a:lnTo>
                        <a:lnTo>
                          <a:pt x="1572" y="42"/>
                        </a:lnTo>
                        <a:lnTo>
                          <a:pt x="1583" y="38"/>
                        </a:lnTo>
                        <a:lnTo>
                          <a:pt x="1589" y="37"/>
                        </a:lnTo>
                        <a:lnTo>
                          <a:pt x="1600" y="33"/>
                        </a:lnTo>
                        <a:lnTo>
                          <a:pt x="1612" y="28"/>
                        </a:lnTo>
                        <a:lnTo>
                          <a:pt x="1623" y="26"/>
                        </a:lnTo>
                        <a:lnTo>
                          <a:pt x="1635" y="22"/>
                        </a:lnTo>
                        <a:lnTo>
                          <a:pt x="1646" y="19"/>
                        </a:lnTo>
                        <a:lnTo>
                          <a:pt x="1659" y="16"/>
                        </a:lnTo>
                        <a:lnTo>
                          <a:pt x="1669" y="13"/>
                        </a:lnTo>
                        <a:lnTo>
                          <a:pt x="1682" y="11"/>
                        </a:lnTo>
                        <a:lnTo>
                          <a:pt x="1692" y="9"/>
                        </a:lnTo>
                        <a:lnTo>
                          <a:pt x="1705" y="7"/>
                        </a:lnTo>
                        <a:lnTo>
                          <a:pt x="1717" y="5"/>
                        </a:lnTo>
                        <a:lnTo>
                          <a:pt x="1728" y="4"/>
                        </a:lnTo>
                        <a:lnTo>
                          <a:pt x="1740" y="3"/>
                        </a:lnTo>
                        <a:lnTo>
                          <a:pt x="1751" y="1"/>
                        </a:lnTo>
                        <a:lnTo>
                          <a:pt x="1763" y="0"/>
                        </a:lnTo>
                        <a:lnTo>
                          <a:pt x="1834" y="0"/>
                        </a:lnTo>
                        <a:lnTo>
                          <a:pt x="1858" y="3"/>
                        </a:lnTo>
                        <a:lnTo>
                          <a:pt x="1870" y="3"/>
                        </a:lnTo>
                        <a:lnTo>
                          <a:pt x="1881" y="4"/>
                        </a:lnTo>
                        <a:lnTo>
                          <a:pt x="1893" y="7"/>
                        </a:lnTo>
                        <a:lnTo>
                          <a:pt x="1906" y="8"/>
                        </a:lnTo>
                        <a:lnTo>
                          <a:pt x="1918" y="11"/>
                        </a:lnTo>
                        <a:lnTo>
                          <a:pt x="1930" y="12"/>
                        </a:lnTo>
                        <a:lnTo>
                          <a:pt x="1941" y="15"/>
                        </a:lnTo>
                        <a:lnTo>
                          <a:pt x="1965" y="20"/>
                        </a:lnTo>
                        <a:lnTo>
                          <a:pt x="1977" y="24"/>
                        </a:lnTo>
                        <a:lnTo>
                          <a:pt x="1990" y="27"/>
                        </a:lnTo>
                        <a:lnTo>
                          <a:pt x="2014" y="35"/>
                        </a:lnTo>
                        <a:lnTo>
                          <a:pt x="2039" y="43"/>
                        </a:lnTo>
                        <a:lnTo>
                          <a:pt x="2051" y="47"/>
                        </a:lnTo>
                        <a:lnTo>
                          <a:pt x="2075" y="58"/>
                        </a:lnTo>
                        <a:lnTo>
                          <a:pt x="2087" y="62"/>
                        </a:lnTo>
                        <a:lnTo>
                          <a:pt x="2100" y="68"/>
                        </a:lnTo>
                        <a:lnTo>
                          <a:pt x="2112" y="75"/>
                        </a:lnTo>
                        <a:lnTo>
                          <a:pt x="2136" y="86"/>
                        </a:lnTo>
                        <a:lnTo>
                          <a:pt x="2143" y="90"/>
                        </a:lnTo>
                        <a:lnTo>
                          <a:pt x="2132" y="88"/>
                        </a:lnTo>
                        <a:lnTo>
                          <a:pt x="2112" y="88"/>
                        </a:lnTo>
                        <a:lnTo>
                          <a:pt x="2102" y="87"/>
                        </a:lnTo>
                        <a:lnTo>
                          <a:pt x="2071" y="87"/>
                        </a:lnTo>
                        <a:lnTo>
                          <a:pt x="2062" y="86"/>
                        </a:lnTo>
                        <a:lnTo>
                          <a:pt x="2041" y="86"/>
                        </a:lnTo>
                        <a:lnTo>
                          <a:pt x="2032" y="87"/>
                        </a:lnTo>
                        <a:lnTo>
                          <a:pt x="2003" y="87"/>
                        </a:lnTo>
                        <a:lnTo>
                          <a:pt x="1994" y="88"/>
                        </a:lnTo>
                        <a:lnTo>
                          <a:pt x="1984" y="88"/>
                        </a:lnTo>
                        <a:lnTo>
                          <a:pt x="1965" y="91"/>
                        </a:lnTo>
                        <a:lnTo>
                          <a:pt x="1956" y="91"/>
                        </a:lnTo>
                        <a:lnTo>
                          <a:pt x="1937" y="94"/>
                        </a:lnTo>
                        <a:lnTo>
                          <a:pt x="1918" y="96"/>
                        </a:lnTo>
                        <a:lnTo>
                          <a:pt x="1908" y="98"/>
                        </a:lnTo>
                        <a:lnTo>
                          <a:pt x="1900" y="99"/>
                        </a:lnTo>
                        <a:lnTo>
                          <a:pt x="1881" y="102"/>
                        </a:lnTo>
                        <a:lnTo>
                          <a:pt x="1873" y="105"/>
                        </a:lnTo>
                        <a:lnTo>
                          <a:pt x="1863" y="106"/>
                        </a:lnTo>
                        <a:lnTo>
                          <a:pt x="1855" y="109"/>
                        </a:lnTo>
                        <a:lnTo>
                          <a:pt x="1846" y="110"/>
                        </a:lnTo>
                        <a:lnTo>
                          <a:pt x="1838" y="113"/>
                        </a:lnTo>
                        <a:lnTo>
                          <a:pt x="1828" y="114"/>
                        </a:lnTo>
                        <a:lnTo>
                          <a:pt x="1812" y="120"/>
                        </a:lnTo>
                        <a:lnTo>
                          <a:pt x="1802" y="122"/>
                        </a:lnTo>
                        <a:lnTo>
                          <a:pt x="1786" y="128"/>
                        </a:lnTo>
                        <a:lnTo>
                          <a:pt x="1778" y="131"/>
                        </a:lnTo>
                        <a:lnTo>
                          <a:pt x="1768" y="133"/>
                        </a:lnTo>
                        <a:lnTo>
                          <a:pt x="1760" y="136"/>
                        </a:lnTo>
                        <a:lnTo>
                          <a:pt x="1752" y="140"/>
                        </a:lnTo>
                        <a:lnTo>
                          <a:pt x="1736" y="145"/>
                        </a:lnTo>
                        <a:lnTo>
                          <a:pt x="1720" y="154"/>
                        </a:lnTo>
                        <a:lnTo>
                          <a:pt x="1716" y="155"/>
                        </a:lnTo>
                        <a:lnTo>
                          <a:pt x="1707" y="158"/>
                        </a:lnTo>
                        <a:lnTo>
                          <a:pt x="1691" y="166"/>
                        </a:lnTo>
                        <a:lnTo>
                          <a:pt x="1684" y="169"/>
                        </a:lnTo>
                        <a:lnTo>
                          <a:pt x="1676" y="173"/>
                        </a:lnTo>
                        <a:lnTo>
                          <a:pt x="1663" y="181"/>
                        </a:lnTo>
                        <a:lnTo>
                          <a:pt x="1649" y="189"/>
                        </a:lnTo>
                        <a:lnTo>
                          <a:pt x="1635" y="197"/>
                        </a:lnTo>
                        <a:lnTo>
                          <a:pt x="1629" y="201"/>
                        </a:lnTo>
                        <a:lnTo>
                          <a:pt x="1622" y="207"/>
                        </a:lnTo>
                        <a:lnTo>
                          <a:pt x="1608" y="215"/>
                        </a:lnTo>
                        <a:lnTo>
                          <a:pt x="1603" y="220"/>
                        </a:lnTo>
                        <a:lnTo>
                          <a:pt x="1596" y="224"/>
                        </a:lnTo>
                        <a:lnTo>
                          <a:pt x="1589" y="230"/>
                        </a:lnTo>
                        <a:lnTo>
                          <a:pt x="1584" y="234"/>
                        </a:lnTo>
                        <a:lnTo>
                          <a:pt x="1577" y="239"/>
                        </a:lnTo>
                        <a:lnTo>
                          <a:pt x="1572" y="245"/>
                        </a:lnTo>
                        <a:lnTo>
                          <a:pt x="1558" y="256"/>
                        </a:lnTo>
                        <a:lnTo>
                          <a:pt x="1553" y="261"/>
                        </a:lnTo>
                        <a:lnTo>
                          <a:pt x="1546" y="267"/>
                        </a:lnTo>
                        <a:lnTo>
                          <a:pt x="1540" y="272"/>
                        </a:lnTo>
                        <a:lnTo>
                          <a:pt x="1534" y="279"/>
                        </a:lnTo>
                        <a:lnTo>
                          <a:pt x="1528" y="284"/>
                        </a:lnTo>
                        <a:lnTo>
                          <a:pt x="1521" y="291"/>
                        </a:lnTo>
                        <a:lnTo>
                          <a:pt x="1515" y="297"/>
                        </a:lnTo>
                        <a:lnTo>
                          <a:pt x="1509" y="303"/>
                        </a:lnTo>
                        <a:lnTo>
                          <a:pt x="1496" y="317"/>
                        </a:lnTo>
                        <a:lnTo>
                          <a:pt x="1482" y="331"/>
                        </a:lnTo>
                        <a:lnTo>
                          <a:pt x="1475" y="339"/>
                        </a:lnTo>
                        <a:lnTo>
                          <a:pt x="1469" y="346"/>
                        </a:lnTo>
                        <a:lnTo>
                          <a:pt x="1455" y="362"/>
                        </a:lnTo>
                        <a:lnTo>
                          <a:pt x="1448" y="369"/>
                        </a:lnTo>
                        <a:lnTo>
                          <a:pt x="1440" y="377"/>
                        </a:lnTo>
                        <a:lnTo>
                          <a:pt x="1433" y="386"/>
                        </a:lnTo>
                        <a:lnTo>
                          <a:pt x="1417" y="403"/>
                        </a:lnTo>
                        <a:lnTo>
                          <a:pt x="1410" y="412"/>
                        </a:lnTo>
                        <a:lnTo>
                          <a:pt x="1402" y="422"/>
                        </a:lnTo>
                        <a:lnTo>
                          <a:pt x="1398" y="427"/>
                        </a:lnTo>
                        <a:lnTo>
                          <a:pt x="1388" y="437"/>
                        </a:lnTo>
                        <a:lnTo>
                          <a:pt x="1372" y="456"/>
                        </a:lnTo>
                        <a:lnTo>
                          <a:pt x="1364" y="467"/>
                        </a:lnTo>
                        <a:lnTo>
                          <a:pt x="1355" y="478"/>
                        </a:lnTo>
                        <a:lnTo>
                          <a:pt x="1346" y="490"/>
                        </a:lnTo>
                        <a:lnTo>
                          <a:pt x="1337" y="501"/>
                        </a:lnTo>
                        <a:lnTo>
                          <a:pt x="1329" y="513"/>
                        </a:lnTo>
                        <a:lnTo>
                          <a:pt x="1310" y="537"/>
                        </a:lnTo>
                        <a:lnTo>
                          <a:pt x="1300" y="551"/>
                        </a:lnTo>
                        <a:lnTo>
                          <a:pt x="1291" y="563"/>
                        </a:lnTo>
                        <a:lnTo>
                          <a:pt x="1281" y="577"/>
                        </a:lnTo>
                        <a:lnTo>
                          <a:pt x="1272" y="589"/>
                        </a:lnTo>
                        <a:lnTo>
                          <a:pt x="1253" y="616"/>
                        </a:lnTo>
                        <a:lnTo>
                          <a:pt x="1243" y="631"/>
                        </a:lnTo>
                        <a:lnTo>
                          <a:pt x="1224" y="659"/>
                        </a:lnTo>
                        <a:lnTo>
                          <a:pt x="1213" y="673"/>
                        </a:lnTo>
                        <a:lnTo>
                          <a:pt x="1204" y="687"/>
                        </a:lnTo>
                        <a:lnTo>
                          <a:pt x="1194" y="702"/>
                        </a:lnTo>
                        <a:lnTo>
                          <a:pt x="1185" y="716"/>
                        </a:lnTo>
                        <a:lnTo>
                          <a:pt x="1174" y="731"/>
                        </a:lnTo>
                        <a:lnTo>
                          <a:pt x="1165" y="744"/>
                        </a:lnTo>
                        <a:lnTo>
                          <a:pt x="1155" y="759"/>
                        </a:lnTo>
                        <a:lnTo>
                          <a:pt x="1144" y="773"/>
                        </a:lnTo>
                        <a:lnTo>
                          <a:pt x="1135" y="788"/>
                        </a:lnTo>
                        <a:lnTo>
                          <a:pt x="1124" y="801"/>
                        </a:lnTo>
                        <a:lnTo>
                          <a:pt x="1114" y="816"/>
                        </a:lnTo>
                        <a:lnTo>
                          <a:pt x="1105" y="830"/>
                        </a:lnTo>
                        <a:lnTo>
                          <a:pt x="1094" y="845"/>
                        </a:lnTo>
                        <a:lnTo>
                          <a:pt x="1075" y="872"/>
                        </a:lnTo>
                        <a:lnTo>
                          <a:pt x="1064" y="886"/>
                        </a:lnTo>
                        <a:lnTo>
                          <a:pt x="1045" y="913"/>
                        </a:lnTo>
                        <a:lnTo>
                          <a:pt x="1036" y="927"/>
                        </a:lnTo>
                        <a:lnTo>
                          <a:pt x="1025" y="939"/>
                        </a:lnTo>
                        <a:lnTo>
                          <a:pt x="1015" y="952"/>
                        </a:lnTo>
                        <a:lnTo>
                          <a:pt x="996" y="977"/>
                        </a:lnTo>
                        <a:lnTo>
                          <a:pt x="987" y="989"/>
                        </a:lnTo>
                        <a:lnTo>
                          <a:pt x="977" y="1000"/>
                        </a:lnTo>
                        <a:lnTo>
                          <a:pt x="968" y="1012"/>
                        </a:lnTo>
                        <a:lnTo>
                          <a:pt x="958" y="1023"/>
                        </a:lnTo>
                        <a:lnTo>
                          <a:pt x="954" y="1030"/>
                        </a:lnTo>
                        <a:lnTo>
                          <a:pt x="945" y="1040"/>
                        </a:lnTo>
                        <a:lnTo>
                          <a:pt x="935" y="1050"/>
                        </a:lnTo>
                        <a:lnTo>
                          <a:pt x="926" y="1063"/>
                        </a:lnTo>
                        <a:lnTo>
                          <a:pt x="918" y="1074"/>
                        </a:lnTo>
                        <a:lnTo>
                          <a:pt x="908" y="1084"/>
                        </a:lnTo>
                        <a:lnTo>
                          <a:pt x="900" y="1095"/>
                        </a:lnTo>
                        <a:lnTo>
                          <a:pt x="890" y="1106"/>
                        </a:lnTo>
                        <a:lnTo>
                          <a:pt x="882" y="1117"/>
                        </a:lnTo>
                        <a:lnTo>
                          <a:pt x="873" y="1128"/>
                        </a:lnTo>
                        <a:lnTo>
                          <a:pt x="865" y="1139"/>
                        </a:lnTo>
                        <a:lnTo>
                          <a:pt x="855" y="1150"/>
                        </a:lnTo>
                        <a:lnTo>
                          <a:pt x="839" y="1172"/>
                        </a:lnTo>
                        <a:lnTo>
                          <a:pt x="831" y="1182"/>
                        </a:lnTo>
                        <a:lnTo>
                          <a:pt x="821" y="1193"/>
                        </a:lnTo>
                        <a:lnTo>
                          <a:pt x="805" y="1215"/>
                        </a:lnTo>
                        <a:lnTo>
                          <a:pt x="795" y="1226"/>
                        </a:lnTo>
                        <a:lnTo>
                          <a:pt x="787" y="1235"/>
                        </a:lnTo>
                        <a:lnTo>
                          <a:pt x="779" y="1246"/>
                        </a:lnTo>
                        <a:lnTo>
                          <a:pt x="771" y="1256"/>
                        </a:lnTo>
                        <a:lnTo>
                          <a:pt x="761" y="1265"/>
                        </a:lnTo>
                        <a:lnTo>
                          <a:pt x="753" y="1276"/>
                        </a:lnTo>
                        <a:lnTo>
                          <a:pt x="745" y="1286"/>
                        </a:lnTo>
                        <a:lnTo>
                          <a:pt x="736" y="1295"/>
                        </a:lnTo>
                        <a:lnTo>
                          <a:pt x="728" y="1304"/>
                        </a:lnTo>
                        <a:lnTo>
                          <a:pt x="719" y="1313"/>
                        </a:lnTo>
                        <a:lnTo>
                          <a:pt x="710" y="1321"/>
                        </a:lnTo>
                        <a:lnTo>
                          <a:pt x="702" y="1331"/>
                        </a:lnTo>
                        <a:lnTo>
                          <a:pt x="692" y="1339"/>
                        </a:lnTo>
                        <a:lnTo>
                          <a:pt x="684" y="1347"/>
                        </a:lnTo>
                        <a:lnTo>
                          <a:pt x="675" y="1355"/>
                        </a:lnTo>
                        <a:lnTo>
                          <a:pt x="666" y="1362"/>
                        </a:lnTo>
                        <a:lnTo>
                          <a:pt x="657" y="1370"/>
                        </a:lnTo>
                        <a:lnTo>
                          <a:pt x="647" y="1377"/>
                        </a:lnTo>
                        <a:lnTo>
                          <a:pt x="639" y="1384"/>
                        </a:lnTo>
                        <a:lnTo>
                          <a:pt x="630" y="1389"/>
                        </a:lnTo>
                        <a:lnTo>
                          <a:pt x="620" y="1396"/>
                        </a:lnTo>
                        <a:lnTo>
                          <a:pt x="601" y="1407"/>
                        </a:lnTo>
                        <a:lnTo>
                          <a:pt x="592" y="1412"/>
                        </a:lnTo>
                        <a:lnTo>
                          <a:pt x="573" y="1421"/>
                        </a:lnTo>
                        <a:lnTo>
                          <a:pt x="562" y="1425"/>
                        </a:lnTo>
                        <a:lnTo>
                          <a:pt x="552" y="1429"/>
                        </a:lnTo>
                        <a:lnTo>
                          <a:pt x="543" y="1431"/>
                        </a:lnTo>
                        <a:lnTo>
                          <a:pt x="538" y="1434"/>
                        </a:lnTo>
                        <a:lnTo>
                          <a:pt x="527" y="1437"/>
                        </a:lnTo>
                        <a:lnTo>
                          <a:pt x="517" y="1440"/>
                        </a:lnTo>
                        <a:lnTo>
                          <a:pt x="506" y="1441"/>
                        </a:lnTo>
                        <a:lnTo>
                          <a:pt x="495" y="1444"/>
                        </a:lnTo>
                        <a:lnTo>
                          <a:pt x="486" y="1445"/>
                        </a:lnTo>
                        <a:lnTo>
                          <a:pt x="464" y="1448"/>
                        </a:lnTo>
                        <a:lnTo>
                          <a:pt x="453" y="1448"/>
                        </a:lnTo>
                        <a:lnTo>
                          <a:pt x="443" y="1449"/>
                        </a:lnTo>
                        <a:lnTo>
                          <a:pt x="410" y="1449"/>
                        </a:lnTo>
                        <a:lnTo>
                          <a:pt x="399" y="1448"/>
                        </a:lnTo>
                        <a:lnTo>
                          <a:pt x="388" y="1448"/>
                        </a:lnTo>
                        <a:lnTo>
                          <a:pt x="367" y="1445"/>
                        </a:lnTo>
                        <a:lnTo>
                          <a:pt x="356" y="1444"/>
                        </a:lnTo>
                        <a:lnTo>
                          <a:pt x="343" y="1442"/>
                        </a:lnTo>
                        <a:lnTo>
                          <a:pt x="333" y="1441"/>
                        </a:lnTo>
                        <a:lnTo>
                          <a:pt x="322" y="1438"/>
                        </a:lnTo>
                        <a:lnTo>
                          <a:pt x="310" y="1436"/>
                        </a:lnTo>
                        <a:lnTo>
                          <a:pt x="299" y="1433"/>
                        </a:lnTo>
                        <a:lnTo>
                          <a:pt x="286" y="1430"/>
                        </a:lnTo>
                        <a:lnTo>
                          <a:pt x="276" y="1426"/>
                        </a:lnTo>
                        <a:lnTo>
                          <a:pt x="263" y="1423"/>
                        </a:lnTo>
                        <a:lnTo>
                          <a:pt x="253" y="1419"/>
                        </a:lnTo>
                        <a:lnTo>
                          <a:pt x="228" y="1411"/>
                        </a:lnTo>
                        <a:lnTo>
                          <a:pt x="217" y="1407"/>
                        </a:lnTo>
                        <a:lnTo>
                          <a:pt x="205" y="1402"/>
                        </a:lnTo>
                        <a:lnTo>
                          <a:pt x="193" y="1397"/>
                        </a:lnTo>
                        <a:lnTo>
                          <a:pt x="168" y="1387"/>
                        </a:lnTo>
                        <a:lnTo>
                          <a:pt x="156" y="1380"/>
                        </a:lnTo>
                        <a:lnTo>
                          <a:pt x="145" y="1374"/>
                        </a:lnTo>
                        <a:lnTo>
                          <a:pt x="133" y="1367"/>
                        </a:lnTo>
                        <a:lnTo>
                          <a:pt x="120" y="1361"/>
                        </a:lnTo>
                        <a:lnTo>
                          <a:pt x="95" y="1347"/>
                        </a:lnTo>
                        <a:lnTo>
                          <a:pt x="83" y="1340"/>
                        </a:lnTo>
                        <a:lnTo>
                          <a:pt x="71" y="1332"/>
                        </a:lnTo>
                        <a:lnTo>
                          <a:pt x="58" y="1325"/>
                        </a:lnTo>
                        <a:lnTo>
                          <a:pt x="45" y="1317"/>
                        </a:lnTo>
                        <a:lnTo>
                          <a:pt x="33" y="1308"/>
                        </a:lnTo>
                        <a:lnTo>
                          <a:pt x="20" y="1299"/>
                        </a:lnTo>
                        <a:lnTo>
                          <a:pt x="7" y="1291"/>
                        </a:lnTo>
                        <a:lnTo>
                          <a:pt x="0" y="1286"/>
                        </a:lnTo>
                        <a:close/>
                      </a:path>
                    </a:pathLst>
                  </a:custGeom>
                  <a:solidFill>
                    <a:srgbClr val="008000"/>
                  </a:solidFill>
                  <a:ln w="0">
                    <a:solidFill>
                      <a:srgbClr val="000000"/>
                    </a:solidFill>
                    <a:round/>
                    <a:headEnd/>
                    <a:tailEnd/>
                  </a:ln>
                </p:spPr>
                <p:txBody>
                  <a:bodyPr/>
                  <a:lstStyle/>
                  <a:p>
                    <a:endParaRPr lang="en-US"/>
                  </a:p>
                </p:txBody>
              </p:sp>
            </p:grpSp>
          </p:grpSp>
          <p:grpSp>
            <p:nvGrpSpPr>
              <p:cNvPr id="18495" name="Group 250"/>
              <p:cNvGrpSpPr>
                <a:grpSpLocks/>
              </p:cNvGrpSpPr>
              <p:nvPr/>
            </p:nvGrpSpPr>
            <p:grpSpPr bwMode="auto">
              <a:xfrm>
                <a:off x="2256" y="3003"/>
                <a:ext cx="903" cy="718"/>
                <a:chOff x="1077" y="851"/>
                <a:chExt cx="3579" cy="2638"/>
              </a:xfrm>
            </p:grpSpPr>
            <p:sp>
              <p:nvSpPr>
                <p:cNvPr id="18700" name="Freeform 251"/>
                <p:cNvSpPr>
                  <a:spLocks/>
                </p:cNvSpPr>
                <p:nvPr/>
              </p:nvSpPr>
              <p:spPr bwMode="auto">
                <a:xfrm>
                  <a:off x="3685" y="2161"/>
                  <a:ext cx="715" cy="792"/>
                </a:xfrm>
                <a:custGeom>
                  <a:avLst/>
                  <a:gdLst>
                    <a:gd name="T0" fmla="*/ 346 w 715"/>
                    <a:gd name="T1" fmla="*/ 792 h 792"/>
                    <a:gd name="T2" fmla="*/ 382 w 715"/>
                    <a:gd name="T3" fmla="*/ 786 h 792"/>
                    <a:gd name="T4" fmla="*/ 417 w 715"/>
                    <a:gd name="T5" fmla="*/ 780 h 792"/>
                    <a:gd name="T6" fmla="*/ 453 w 715"/>
                    <a:gd name="T7" fmla="*/ 768 h 792"/>
                    <a:gd name="T8" fmla="*/ 489 w 715"/>
                    <a:gd name="T9" fmla="*/ 751 h 792"/>
                    <a:gd name="T10" fmla="*/ 525 w 715"/>
                    <a:gd name="T11" fmla="*/ 733 h 792"/>
                    <a:gd name="T12" fmla="*/ 554 w 715"/>
                    <a:gd name="T13" fmla="*/ 715 h 792"/>
                    <a:gd name="T14" fmla="*/ 584 w 715"/>
                    <a:gd name="T15" fmla="*/ 685 h 792"/>
                    <a:gd name="T16" fmla="*/ 608 w 715"/>
                    <a:gd name="T17" fmla="*/ 661 h 792"/>
                    <a:gd name="T18" fmla="*/ 632 w 715"/>
                    <a:gd name="T19" fmla="*/ 631 h 792"/>
                    <a:gd name="T20" fmla="*/ 656 w 715"/>
                    <a:gd name="T21" fmla="*/ 602 h 792"/>
                    <a:gd name="T22" fmla="*/ 674 w 715"/>
                    <a:gd name="T23" fmla="*/ 566 h 792"/>
                    <a:gd name="T24" fmla="*/ 685 w 715"/>
                    <a:gd name="T25" fmla="*/ 530 h 792"/>
                    <a:gd name="T26" fmla="*/ 697 w 715"/>
                    <a:gd name="T27" fmla="*/ 494 h 792"/>
                    <a:gd name="T28" fmla="*/ 703 w 715"/>
                    <a:gd name="T29" fmla="*/ 453 h 792"/>
                    <a:gd name="T30" fmla="*/ 709 w 715"/>
                    <a:gd name="T31" fmla="*/ 417 h 792"/>
                    <a:gd name="T32" fmla="*/ 709 w 715"/>
                    <a:gd name="T33" fmla="*/ 375 h 792"/>
                    <a:gd name="T34" fmla="*/ 715 w 715"/>
                    <a:gd name="T35" fmla="*/ 351 h 792"/>
                    <a:gd name="T36" fmla="*/ 715 w 715"/>
                    <a:gd name="T37" fmla="*/ 328 h 792"/>
                    <a:gd name="T38" fmla="*/ 715 w 715"/>
                    <a:gd name="T39" fmla="*/ 292 h 792"/>
                    <a:gd name="T40" fmla="*/ 709 w 715"/>
                    <a:gd name="T41" fmla="*/ 268 h 792"/>
                    <a:gd name="T42" fmla="*/ 697 w 715"/>
                    <a:gd name="T43" fmla="*/ 244 h 792"/>
                    <a:gd name="T44" fmla="*/ 685 w 715"/>
                    <a:gd name="T45" fmla="*/ 226 h 792"/>
                    <a:gd name="T46" fmla="*/ 668 w 715"/>
                    <a:gd name="T47" fmla="*/ 209 h 792"/>
                    <a:gd name="T48" fmla="*/ 656 w 715"/>
                    <a:gd name="T49" fmla="*/ 191 h 792"/>
                    <a:gd name="T50" fmla="*/ 632 w 715"/>
                    <a:gd name="T51" fmla="*/ 161 h 792"/>
                    <a:gd name="T52" fmla="*/ 608 w 715"/>
                    <a:gd name="T53" fmla="*/ 131 h 792"/>
                    <a:gd name="T54" fmla="*/ 584 w 715"/>
                    <a:gd name="T55" fmla="*/ 101 h 792"/>
                    <a:gd name="T56" fmla="*/ 554 w 715"/>
                    <a:gd name="T57" fmla="*/ 77 h 792"/>
                    <a:gd name="T58" fmla="*/ 525 w 715"/>
                    <a:gd name="T59" fmla="*/ 54 h 792"/>
                    <a:gd name="T60" fmla="*/ 489 w 715"/>
                    <a:gd name="T61" fmla="*/ 36 h 792"/>
                    <a:gd name="T62" fmla="*/ 453 w 715"/>
                    <a:gd name="T63" fmla="*/ 24 h 792"/>
                    <a:gd name="T64" fmla="*/ 417 w 715"/>
                    <a:gd name="T65" fmla="*/ 12 h 792"/>
                    <a:gd name="T66" fmla="*/ 382 w 715"/>
                    <a:gd name="T67" fmla="*/ 0 h 792"/>
                    <a:gd name="T68" fmla="*/ 346 w 715"/>
                    <a:gd name="T69" fmla="*/ 0 h 792"/>
                    <a:gd name="T70" fmla="*/ 304 w 715"/>
                    <a:gd name="T71" fmla="*/ 0 h 792"/>
                    <a:gd name="T72" fmla="*/ 263 w 715"/>
                    <a:gd name="T73" fmla="*/ 0 h 792"/>
                    <a:gd name="T74" fmla="*/ 227 w 715"/>
                    <a:gd name="T75" fmla="*/ 12 h 792"/>
                    <a:gd name="T76" fmla="*/ 191 w 715"/>
                    <a:gd name="T77" fmla="*/ 24 h 792"/>
                    <a:gd name="T78" fmla="*/ 155 w 715"/>
                    <a:gd name="T79" fmla="*/ 36 h 792"/>
                    <a:gd name="T80" fmla="*/ 120 w 715"/>
                    <a:gd name="T81" fmla="*/ 54 h 792"/>
                    <a:gd name="T82" fmla="*/ 90 w 715"/>
                    <a:gd name="T83" fmla="*/ 77 h 792"/>
                    <a:gd name="T84" fmla="*/ 0 w 715"/>
                    <a:gd name="T85" fmla="*/ 673 h 792"/>
                    <a:gd name="T86" fmla="*/ 322 w 715"/>
                    <a:gd name="T87" fmla="*/ 792 h 7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5"/>
                    <a:gd name="T133" fmla="*/ 0 h 792"/>
                    <a:gd name="T134" fmla="*/ 715 w 715"/>
                    <a:gd name="T135" fmla="*/ 792 h 7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5" h="792">
                      <a:moveTo>
                        <a:pt x="322" y="792"/>
                      </a:moveTo>
                      <a:lnTo>
                        <a:pt x="346" y="792"/>
                      </a:lnTo>
                      <a:lnTo>
                        <a:pt x="364" y="792"/>
                      </a:lnTo>
                      <a:lnTo>
                        <a:pt x="382" y="786"/>
                      </a:lnTo>
                      <a:lnTo>
                        <a:pt x="400" y="786"/>
                      </a:lnTo>
                      <a:lnTo>
                        <a:pt x="417" y="780"/>
                      </a:lnTo>
                      <a:lnTo>
                        <a:pt x="435" y="774"/>
                      </a:lnTo>
                      <a:lnTo>
                        <a:pt x="453" y="768"/>
                      </a:lnTo>
                      <a:lnTo>
                        <a:pt x="471" y="762"/>
                      </a:lnTo>
                      <a:lnTo>
                        <a:pt x="489" y="751"/>
                      </a:lnTo>
                      <a:lnTo>
                        <a:pt x="507" y="745"/>
                      </a:lnTo>
                      <a:lnTo>
                        <a:pt x="525" y="733"/>
                      </a:lnTo>
                      <a:lnTo>
                        <a:pt x="537" y="727"/>
                      </a:lnTo>
                      <a:lnTo>
                        <a:pt x="554" y="715"/>
                      </a:lnTo>
                      <a:lnTo>
                        <a:pt x="566" y="703"/>
                      </a:lnTo>
                      <a:lnTo>
                        <a:pt x="584" y="685"/>
                      </a:lnTo>
                      <a:lnTo>
                        <a:pt x="596" y="673"/>
                      </a:lnTo>
                      <a:lnTo>
                        <a:pt x="608" y="661"/>
                      </a:lnTo>
                      <a:lnTo>
                        <a:pt x="620" y="649"/>
                      </a:lnTo>
                      <a:lnTo>
                        <a:pt x="632" y="631"/>
                      </a:lnTo>
                      <a:lnTo>
                        <a:pt x="644" y="620"/>
                      </a:lnTo>
                      <a:lnTo>
                        <a:pt x="656" y="602"/>
                      </a:lnTo>
                      <a:lnTo>
                        <a:pt x="662" y="584"/>
                      </a:lnTo>
                      <a:lnTo>
                        <a:pt x="674" y="566"/>
                      </a:lnTo>
                      <a:lnTo>
                        <a:pt x="679" y="548"/>
                      </a:lnTo>
                      <a:lnTo>
                        <a:pt x="685" y="530"/>
                      </a:lnTo>
                      <a:lnTo>
                        <a:pt x="691" y="512"/>
                      </a:lnTo>
                      <a:lnTo>
                        <a:pt x="697" y="494"/>
                      </a:lnTo>
                      <a:lnTo>
                        <a:pt x="703" y="477"/>
                      </a:lnTo>
                      <a:lnTo>
                        <a:pt x="703" y="453"/>
                      </a:lnTo>
                      <a:lnTo>
                        <a:pt x="709" y="435"/>
                      </a:lnTo>
                      <a:lnTo>
                        <a:pt x="709" y="417"/>
                      </a:lnTo>
                      <a:lnTo>
                        <a:pt x="709" y="393"/>
                      </a:lnTo>
                      <a:lnTo>
                        <a:pt x="709" y="375"/>
                      </a:lnTo>
                      <a:lnTo>
                        <a:pt x="715" y="363"/>
                      </a:lnTo>
                      <a:lnTo>
                        <a:pt x="715" y="351"/>
                      </a:lnTo>
                      <a:lnTo>
                        <a:pt x="715" y="340"/>
                      </a:lnTo>
                      <a:lnTo>
                        <a:pt x="715" y="328"/>
                      </a:lnTo>
                      <a:lnTo>
                        <a:pt x="715" y="304"/>
                      </a:lnTo>
                      <a:lnTo>
                        <a:pt x="715" y="292"/>
                      </a:lnTo>
                      <a:lnTo>
                        <a:pt x="709" y="280"/>
                      </a:lnTo>
                      <a:lnTo>
                        <a:pt x="709" y="268"/>
                      </a:lnTo>
                      <a:lnTo>
                        <a:pt x="703" y="250"/>
                      </a:lnTo>
                      <a:lnTo>
                        <a:pt x="697" y="244"/>
                      </a:lnTo>
                      <a:lnTo>
                        <a:pt x="691" y="232"/>
                      </a:lnTo>
                      <a:lnTo>
                        <a:pt x="685" y="226"/>
                      </a:lnTo>
                      <a:lnTo>
                        <a:pt x="679" y="214"/>
                      </a:lnTo>
                      <a:lnTo>
                        <a:pt x="668" y="209"/>
                      </a:lnTo>
                      <a:lnTo>
                        <a:pt x="662" y="209"/>
                      </a:lnTo>
                      <a:lnTo>
                        <a:pt x="656" y="191"/>
                      </a:lnTo>
                      <a:lnTo>
                        <a:pt x="644" y="173"/>
                      </a:lnTo>
                      <a:lnTo>
                        <a:pt x="632" y="161"/>
                      </a:lnTo>
                      <a:lnTo>
                        <a:pt x="620" y="143"/>
                      </a:lnTo>
                      <a:lnTo>
                        <a:pt x="608" y="131"/>
                      </a:lnTo>
                      <a:lnTo>
                        <a:pt x="596" y="113"/>
                      </a:lnTo>
                      <a:lnTo>
                        <a:pt x="584" y="101"/>
                      </a:lnTo>
                      <a:lnTo>
                        <a:pt x="566" y="89"/>
                      </a:lnTo>
                      <a:lnTo>
                        <a:pt x="554" y="77"/>
                      </a:lnTo>
                      <a:lnTo>
                        <a:pt x="537" y="66"/>
                      </a:lnTo>
                      <a:lnTo>
                        <a:pt x="525" y="54"/>
                      </a:lnTo>
                      <a:lnTo>
                        <a:pt x="507" y="48"/>
                      </a:lnTo>
                      <a:lnTo>
                        <a:pt x="489" y="36"/>
                      </a:lnTo>
                      <a:lnTo>
                        <a:pt x="471" y="30"/>
                      </a:lnTo>
                      <a:lnTo>
                        <a:pt x="453" y="24"/>
                      </a:lnTo>
                      <a:lnTo>
                        <a:pt x="435" y="18"/>
                      </a:lnTo>
                      <a:lnTo>
                        <a:pt x="417" y="12"/>
                      </a:lnTo>
                      <a:lnTo>
                        <a:pt x="400" y="6"/>
                      </a:lnTo>
                      <a:lnTo>
                        <a:pt x="382" y="0"/>
                      </a:lnTo>
                      <a:lnTo>
                        <a:pt x="364" y="0"/>
                      </a:lnTo>
                      <a:lnTo>
                        <a:pt x="346" y="0"/>
                      </a:lnTo>
                      <a:lnTo>
                        <a:pt x="322" y="0"/>
                      </a:lnTo>
                      <a:lnTo>
                        <a:pt x="304" y="0"/>
                      </a:lnTo>
                      <a:lnTo>
                        <a:pt x="286" y="0"/>
                      </a:lnTo>
                      <a:lnTo>
                        <a:pt x="263" y="0"/>
                      </a:lnTo>
                      <a:lnTo>
                        <a:pt x="245" y="6"/>
                      </a:lnTo>
                      <a:lnTo>
                        <a:pt x="227" y="12"/>
                      </a:lnTo>
                      <a:lnTo>
                        <a:pt x="209" y="18"/>
                      </a:lnTo>
                      <a:lnTo>
                        <a:pt x="191" y="24"/>
                      </a:lnTo>
                      <a:lnTo>
                        <a:pt x="173" y="30"/>
                      </a:lnTo>
                      <a:lnTo>
                        <a:pt x="155" y="36"/>
                      </a:lnTo>
                      <a:lnTo>
                        <a:pt x="137" y="48"/>
                      </a:lnTo>
                      <a:lnTo>
                        <a:pt x="120" y="54"/>
                      </a:lnTo>
                      <a:lnTo>
                        <a:pt x="108" y="66"/>
                      </a:lnTo>
                      <a:lnTo>
                        <a:pt x="90" y="77"/>
                      </a:lnTo>
                      <a:lnTo>
                        <a:pt x="78" y="89"/>
                      </a:lnTo>
                      <a:lnTo>
                        <a:pt x="0" y="673"/>
                      </a:lnTo>
                      <a:lnTo>
                        <a:pt x="36" y="715"/>
                      </a:lnTo>
                      <a:lnTo>
                        <a:pt x="322" y="792"/>
                      </a:lnTo>
                      <a:close/>
                    </a:path>
                  </a:pathLst>
                </a:custGeom>
                <a:solidFill>
                  <a:srgbClr val="00FF00"/>
                </a:solidFill>
                <a:ln w="0">
                  <a:solidFill>
                    <a:srgbClr val="000000"/>
                  </a:solidFill>
                  <a:round/>
                  <a:headEnd/>
                  <a:tailEnd/>
                </a:ln>
              </p:spPr>
              <p:txBody>
                <a:bodyPr/>
                <a:lstStyle/>
                <a:p>
                  <a:endParaRPr lang="en-US"/>
                </a:p>
              </p:txBody>
            </p:sp>
            <p:sp>
              <p:nvSpPr>
                <p:cNvPr id="18701" name="Freeform 252"/>
                <p:cNvSpPr>
                  <a:spLocks/>
                </p:cNvSpPr>
                <p:nvPr/>
              </p:nvSpPr>
              <p:spPr bwMode="auto">
                <a:xfrm>
                  <a:off x="4335" y="2417"/>
                  <a:ext cx="53" cy="131"/>
                </a:xfrm>
                <a:custGeom>
                  <a:avLst/>
                  <a:gdLst>
                    <a:gd name="T0" fmla="*/ 47 w 53"/>
                    <a:gd name="T1" fmla="*/ 24 h 131"/>
                    <a:gd name="T2" fmla="*/ 41 w 53"/>
                    <a:gd name="T3" fmla="*/ 12 h 131"/>
                    <a:gd name="T4" fmla="*/ 29 w 53"/>
                    <a:gd name="T5" fmla="*/ 6 h 131"/>
                    <a:gd name="T6" fmla="*/ 24 w 53"/>
                    <a:gd name="T7" fmla="*/ 0 h 131"/>
                    <a:gd name="T8" fmla="*/ 18 w 53"/>
                    <a:gd name="T9" fmla="*/ 0 h 131"/>
                    <a:gd name="T10" fmla="*/ 6 w 53"/>
                    <a:gd name="T11" fmla="*/ 12 h 131"/>
                    <a:gd name="T12" fmla="*/ 0 w 53"/>
                    <a:gd name="T13" fmla="*/ 24 h 131"/>
                    <a:gd name="T14" fmla="*/ 0 w 53"/>
                    <a:gd name="T15" fmla="*/ 36 h 131"/>
                    <a:gd name="T16" fmla="*/ 0 w 53"/>
                    <a:gd name="T17" fmla="*/ 48 h 131"/>
                    <a:gd name="T18" fmla="*/ 0 w 53"/>
                    <a:gd name="T19" fmla="*/ 60 h 131"/>
                    <a:gd name="T20" fmla="*/ 0 w 53"/>
                    <a:gd name="T21" fmla="*/ 72 h 131"/>
                    <a:gd name="T22" fmla="*/ 0 w 53"/>
                    <a:gd name="T23" fmla="*/ 84 h 131"/>
                    <a:gd name="T24" fmla="*/ 6 w 53"/>
                    <a:gd name="T25" fmla="*/ 90 h 131"/>
                    <a:gd name="T26" fmla="*/ 6 w 53"/>
                    <a:gd name="T27" fmla="*/ 95 h 131"/>
                    <a:gd name="T28" fmla="*/ 12 w 53"/>
                    <a:gd name="T29" fmla="*/ 107 h 131"/>
                    <a:gd name="T30" fmla="*/ 12 w 53"/>
                    <a:gd name="T31" fmla="*/ 113 h 131"/>
                    <a:gd name="T32" fmla="*/ 24 w 53"/>
                    <a:gd name="T33" fmla="*/ 125 h 131"/>
                    <a:gd name="T34" fmla="*/ 35 w 53"/>
                    <a:gd name="T35" fmla="*/ 131 h 131"/>
                    <a:gd name="T36" fmla="*/ 41 w 53"/>
                    <a:gd name="T37" fmla="*/ 131 h 131"/>
                    <a:gd name="T38" fmla="*/ 53 w 53"/>
                    <a:gd name="T39" fmla="*/ 125 h 131"/>
                    <a:gd name="T40" fmla="*/ 53 w 53"/>
                    <a:gd name="T41" fmla="*/ 119 h 131"/>
                    <a:gd name="T42" fmla="*/ 41 w 53"/>
                    <a:gd name="T43" fmla="*/ 125 h 131"/>
                    <a:gd name="T44" fmla="*/ 35 w 53"/>
                    <a:gd name="T45" fmla="*/ 119 h 131"/>
                    <a:gd name="T46" fmla="*/ 29 w 53"/>
                    <a:gd name="T47" fmla="*/ 107 h 131"/>
                    <a:gd name="T48" fmla="*/ 24 w 53"/>
                    <a:gd name="T49" fmla="*/ 95 h 131"/>
                    <a:gd name="T50" fmla="*/ 18 w 53"/>
                    <a:gd name="T51" fmla="*/ 78 h 131"/>
                    <a:gd name="T52" fmla="*/ 18 w 53"/>
                    <a:gd name="T53" fmla="*/ 66 h 131"/>
                    <a:gd name="T54" fmla="*/ 12 w 53"/>
                    <a:gd name="T55" fmla="*/ 60 h 131"/>
                    <a:gd name="T56" fmla="*/ 12 w 53"/>
                    <a:gd name="T57" fmla="*/ 48 h 131"/>
                    <a:gd name="T58" fmla="*/ 12 w 53"/>
                    <a:gd name="T59" fmla="*/ 42 h 131"/>
                    <a:gd name="T60" fmla="*/ 12 w 53"/>
                    <a:gd name="T61" fmla="*/ 36 h 131"/>
                    <a:gd name="T62" fmla="*/ 18 w 53"/>
                    <a:gd name="T63" fmla="*/ 24 h 131"/>
                    <a:gd name="T64" fmla="*/ 29 w 53"/>
                    <a:gd name="T65" fmla="*/ 18 h 131"/>
                    <a:gd name="T66" fmla="*/ 35 w 53"/>
                    <a:gd name="T67" fmla="*/ 18 h 131"/>
                    <a:gd name="T68" fmla="*/ 47 w 53"/>
                    <a:gd name="T69" fmla="*/ 24 h 1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
                    <a:gd name="T106" fmla="*/ 0 h 131"/>
                    <a:gd name="T107" fmla="*/ 53 w 53"/>
                    <a:gd name="T108" fmla="*/ 131 h 1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 h="131">
                      <a:moveTo>
                        <a:pt x="47" y="30"/>
                      </a:moveTo>
                      <a:lnTo>
                        <a:pt x="47" y="24"/>
                      </a:lnTo>
                      <a:lnTo>
                        <a:pt x="41" y="18"/>
                      </a:lnTo>
                      <a:lnTo>
                        <a:pt x="41" y="12"/>
                      </a:lnTo>
                      <a:lnTo>
                        <a:pt x="35" y="6"/>
                      </a:lnTo>
                      <a:lnTo>
                        <a:pt x="29" y="6"/>
                      </a:lnTo>
                      <a:lnTo>
                        <a:pt x="29" y="0"/>
                      </a:lnTo>
                      <a:lnTo>
                        <a:pt x="24" y="0"/>
                      </a:lnTo>
                      <a:lnTo>
                        <a:pt x="18" y="0"/>
                      </a:lnTo>
                      <a:lnTo>
                        <a:pt x="12" y="6"/>
                      </a:lnTo>
                      <a:lnTo>
                        <a:pt x="6" y="12"/>
                      </a:lnTo>
                      <a:lnTo>
                        <a:pt x="0" y="18"/>
                      </a:lnTo>
                      <a:lnTo>
                        <a:pt x="0" y="24"/>
                      </a:lnTo>
                      <a:lnTo>
                        <a:pt x="0" y="30"/>
                      </a:lnTo>
                      <a:lnTo>
                        <a:pt x="0" y="36"/>
                      </a:lnTo>
                      <a:lnTo>
                        <a:pt x="0" y="42"/>
                      </a:lnTo>
                      <a:lnTo>
                        <a:pt x="0" y="48"/>
                      </a:lnTo>
                      <a:lnTo>
                        <a:pt x="0" y="54"/>
                      </a:lnTo>
                      <a:lnTo>
                        <a:pt x="0" y="60"/>
                      </a:lnTo>
                      <a:lnTo>
                        <a:pt x="0" y="66"/>
                      </a:lnTo>
                      <a:lnTo>
                        <a:pt x="0" y="72"/>
                      </a:lnTo>
                      <a:lnTo>
                        <a:pt x="0" y="78"/>
                      </a:lnTo>
                      <a:lnTo>
                        <a:pt x="0" y="84"/>
                      </a:lnTo>
                      <a:lnTo>
                        <a:pt x="6" y="90"/>
                      </a:lnTo>
                      <a:lnTo>
                        <a:pt x="6" y="95"/>
                      </a:lnTo>
                      <a:lnTo>
                        <a:pt x="6" y="101"/>
                      </a:lnTo>
                      <a:lnTo>
                        <a:pt x="12" y="107"/>
                      </a:lnTo>
                      <a:lnTo>
                        <a:pt x="12" y="113"/>
                      </a:lnTo>
                      <a:lnTo>
                        <a:pt x="18" y="119"/>
                      </a:lnTo>
                      <a:lnTo>
                        <a:pt x="24" y="125"/>
                      </a:lnTo>
                      <a:lnTo>
                        <a:pt x="29" y="131"/>
                      </a:lnTo>
                      <a:lnTo>
                        <a:pt x="35" y="131"/>
                      </a:lnTo>
                      <a:lnTo>
                        <a:pt x="41" y="131"/>
                      </a:lnTo>
                      <a:lnTo>
                        <a:pt x="47" y="131"/>
                      </a:lnTo>
                      <a:lnTo>
                        <a:pt x="53" y="125"/>
                      </a:lnTo>
                      <a:lnTo>
                        <a:pt x="53" y="119"/>
                      </a:lnTo>
                      <a:lnTo>
                        <a:pt x="47" y="119"/>
                      </a:lnTo>
                      <a:lnTo>
                        <a:pt x="41" y="125"/>
                      </a:lnTo>
                      <a:lnTo>
                        <a:pt x="41" y="119"/>
                      </a:lnTo>
                      <a:lnTo>
                        <a:pt x="35" y="119"/>
                      </a:lnTo>
                      <a:lnTo>
                        <a:pt x="29" y="113"/>
                      </a:lnTo>
                      <a:lnTo>
                        <a:pt x="29" y="107"/>
                      </a:lnTo>
                      <a:lnTo>
                        <a:pt x="24" y="101"/>
                      </a:lnTo>
                      <a:lnTo>
                        <a:pt x="24" y="95"/>
                      </a:lnTo>
                      <a:lnTo>
                        <a:pt x="24" y="90"/>
                      </a:lnTo>
                      <a:lnTo>
                        <a:pt x="18" y="78"/>
                      </a:lnTo>
                      <a:lnTo>
                        <a:pt x="18" y="72"/>
                      </a:lnTo>
                      <a:lnTo>
                        <a:pt x="18" y="66"/>
                      </a:lnTo>
                      <a:lnTo>
                        <a:pt x="12" y="60"/>
                      </a:lnTo>
                      <a:lnTo>
                        <a:pt x="12" y="54"/>
                      </a:lnTo>
                      <a:lnTo>
                        <a:pt x="12" y="48"/>
                      </a:lnTo>
                      <a:lnTo>
                        <a:pt x="12" y="42"/>
                      </a:lnTo>
                      <a:lnTo>
                        <a:pt x="12" y="36"/>
                      </a:lnTo>
                      <a:lnTo>
                        <a:pt x="18" y="30"/>
                      </a:lnTo>
                      <a:lnTo>
                        <a:pt x="18" y="24"/>
                      </a:lnTo>
                      <a:lnTo>
                        <a:pt x="24" y="24"/>
                      </a:lnTo>
                      <a:lnTo>
                        <a:pt x="29" y="18"/>
                      </a:lnTo>
                      <a:lnTo>
                        <a:pt x="35" y="18"/>
                      </a:lnTo>
                      <a:lnTo>
                        <a:pt x="41" y="24"/>
                      </a:lnTo>
                      <a:lnTo>
                        <a:pt x="47" y="24"/>
                      </a:lnTo>
                      <a:lnTo>
                        <a:pt x="47" y="30"/>
                      </a:lnTo>
                      <a:close/>
                    </a:path>
                  </a:pathLst>
                </a:custGeom>
                <a:solidFill>
                  <a:srgbClr val="000000"/>
                </a:solidFill>
                <a:ln w="9525">
                  <a:noFill/>
                  <a:round/>
                  <a:headEnd/>
                  <a:tailEnd/>
                </a:ln>
              </p:spPr>
              <p:txBody>
                <a:bodyPr/>
                <a:lstStyle/>
                <a:p>
                  <a:endParaRPr lang="en-US"/>
                </a:p>
              </p:txBody>
            </p:sp>
            <p:sp>
              <p:nvSpPr>
                <p:cNvPr id="18702" name="Freeform 253"/>
                <p:cNvSpPr>
                  <a:spLocks/>
                </p:cNvSpPr>
                <p:nvPr/>
              </p:nvSpPr>
              <p:spPr bwMode="auto">
                <a:xfrm>
                  <a:off x="4144" y="2370"/>
                  <a:ext cx="24" cy="11"/>
                </a:xfrm>
                <a:custGeom>
                  <a:avLst/>
                  <a:gdLst>
                    <a:gd name="T0" fmla="*/ 0 w 24"/>
                    <a:gd name="T1" fmla="*/ 5 h 11"/>
                    <a:gd name="T2" fmla="*/ 0 w 24"/>
                    <a:gd name="T3" fmla="*/ 11 h 11"/>
                    <a:gd name="T4" fmla="*/ 6 w 24"/>
                    <a:gd name="T5" fmla="*/ 11 h 11"/>
                    <a:gd name="T6" fmla="*/ 12 w 24"/>
                    <a:gd name="T7" fmla="*/ 11 h 11"/>
                    <a:gd name="T8" fmla="*/ 18 w 24"/>
                    <a:gd name="T9" fmla="*/ 11 h 11"/>
                    <a:gd name="T10" fmla="*/ 24 w 24"/>
                    <a:gd name="T11" fmla="*/ 0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0" y="5"/>
                      </a:moveTo>
                      <a:lnTo>
                        <a:pt x="0" y="11"/>
                      </a:lnTo>
                      <a:lnTo>
                        <a:pt x="6" y="11"/>
                      </a:lnTo>
                      <a:lnTo>
                        <a:pt x="12" y="11"/>
                      </a:lnTo>
                      <a:lnTo>
                        <a:pt x="18" y="11"/>
                      </a:lnTo>
                      <a:lnTo>
                        <a:pt x="24" y="0"/>
                      </a:lnTo>
                    </a:path>
                  </a:pathLst>
                </a:custGeom>
                <a:noFill/>
                <a:ln w="0">
                  <a:solidFill>
                    <a:srgbClr val="000000"/>
                  </a:solidFill>
                  <a:round/>
                  <a:headEnd/>
                  <a:tailEnd/>
                </a:ln>
              </p:spPr>
              <p:txBody>
                <a:bodyPr/>
                <a:lstStyle/>
                <a:p>
                  <a:endParaRPr lang="en-US"/>
                </a:p>
              </p:txBody>
            </p:sp>
            <p:sp>
              <p:nvSpPr>
                <p:cNvPr id="18703" name="Freeform 254"/>
                <p:cNvSpPr>
                  <a:spLocks/>
                </p:cNvSpPr>
                <p:nvPr/>
              </p:nvSpPr>
              <p:spPr bwMode="auto">
                <a:xfrm>
                  <a:off x="4174" y="2298"/>
                  <a:ext cx="30" cy="12"/>
                </a:xfrm>
                <a:custGeom>
                  <a:avLst/>
                  <a:gdLst>
                    <a:gd name="T0" fmla="*/ 0 w 30"/>
                    <a:gd name="T1" fmla="*/ 6 h 12"/>
                    <a:gd name="T2" fmla="*/ 6 w 30"/>
                    <a:gd name="T3" fmla="*/ 6 h 12"/>
                    <a:gd name="T4" fmla="*/ 12 w 30"/>
                    <a:gd name="T5" fmla="*/ 12 h 12"/>
                    <a:gd name="T6" fmla="*/ 18 w 30"/>
                    <a:gd name="T7" fmla="*/ 12 h 12"/>
                    <a:gd name="T8" fmla="*/ 24 w 30"/>
                    <a:gd name="T9" fmla="*/ 6 h 12"/>
                    <a:gd name="T10" fmla="*/ 30 w 30"/>
                    <a:gd name="T11" fmla="*/ 0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0" y="6"/>
                      </a:moveTo>
                      <a:lnTo>
                        <a:pt x="6" y="6"/>
                      </a:lnTo>
                      <a:lnTo>
                        <a:pt x="12" y="12"/>
                      </a:lnTo>
                      <a:lnTo>
                        <a:pt x="18" y="12"/>
                      </a:lnTo>
                      <a:lnTo>
                        <a:pt x="24" y="6"/>
                      </a:lnTo>
                      <a:lnTo>
                        <a:pt x="30" y="0"/>
                      </a:lnTo>
                    </a:path>
                  </a:pathLst>
                </a:custGeom>
                <a:noFill/>
                <a:ln w="0">
                  <a:solidFill>
                    <a:srgbClr val="000000"/>
                  </a:solidFill>
                  <a:round/>
                  <a:headEnd/>
                  <a:tailEnd/>
                </a:ln>
              </p:spPr>
              <p:txBody>
                <a:bodyPr/>
                <a:lstStyle/>
                <a:p>
                  <a:endParaRPr lang="en-US"/>
                </a:p>
              </p:txBody>
            </p:sp>
            <p:sp>
              <p:nvSpPr>
                <p:cNvPr id="18704" name="Freeform 255"/>
                <p:cNvSpPr>
                  <a:spLocks/>
                </p:cNvSpPr>
                <p:nvPr/>
              </p:nvSpPr>
              <p:spPr bwMode="auto">
                <a:xfrm>
                  <a:off x="4001" y="2250"/>
                  <a:ext cx="24" cy="12"/>
                </a:xfrm>
                <a:custGeom>
                  <a:avLst/>
                  <a:gdLst>
                    <a:gd name="T0" fmla="*/ 0 w 24"/>
                    <a:gd name="T1" fmla="*/ 0 h 12"/>
                    <a:gd name="T2" fmla="*/ 0 w 24"/>
                    <a:gd name="T3" fmla="*/ 6 h 12"/>
                    <a:gd name="T4" fmla="*/ 12 w 24"/>
                    <a:gd name="T5" fmla="*/ 12 h 12"/>
                    <a:gd name="T6" fmla="*/ 12 w 24"/>
                    <a:gd name="T7" fmla="*/ 12 h 12"/>
                    <a:gd name="T8" fmla="*/ 24 w 24"/>
                    <a:gd name="T9" fmla="*/ 6 h 12"/>
                    <a:gd name="T10" fmla="*/ 24 w 24"/>
                    <a:gd name="T11" fmla="*/ 0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0"/>
                      </a:moveTo>
                      <a:lnTo>
                        <a:pt x="0" y="6"/>
                      </a:lnTo>
                      <a:lnTo>
                        <a:pt x="12" y="12"/>
                      </a:lnTo>
                      <a:lnTo>
                        <a:pt x="24" y="6"/>
                      </a:lnTo>
                      <a:lnTo>
                        <a:pt x="24" y="0"/>
                      </a:lnTo>
                    </a:path>
                  </a:pathLst>
                </a:custGeom>
                <a:noFill/>
                <a:ln w="0">
                  <a:solidFill>
                    <a:srgbClr val="000000"/>
                  </a:solidFill>
                  <a:round/>
                  <a:headEnd/>
                  <a:tailEnd/>
                </a:ln>
              </p:spPr>
              <p:txBody>
                <a:bodyPr/>
                <a:lstStyle/>
                <a:p>
                  <a:endParaRPr lang="en-US"/>
                </a:p>
              </p:txBody>
            </p:sp>
            <p:sp>
              <p:nvSpPr>
                <p:cNvPr id="18705" name="Freeform 256"/>
                <p:cNvSpPr>
                  <a:spLocks/>
                </p:cNvSpPr>
                <p:nvPr/>
              </p:nvSpPr>
              <p:spPr bwMode="auto">
                <a:xfrm>
                  <a:off x="3846" y="2274"/>
                  <a:ext cx="24" cy="12"/>
                </a:xfrm>
                <a:custGeom>
                  <a:avLst/>
                  <a:gdLst>
                    <a:gd name="T0" fmla="*/ 0 w 24"/>
                    <a:gd name="T1" fmla="*/ 6 h 12"/>
                    <a:gd name="T2" fmla="*/ 0 w 24"/>
                    <a:gd name="T3" fmla="*/ 6 h 12"/>
                    <a:gd name="T4" fmla="*/ 6 w 24"/>
                    <a:gd name="T5" fmla="*/ 12 h 12"/>
                    <a:gd name="T6" fmla="*/ 12 w 24"/>
                    <a:gd name="T7" fmla="*/ 12 h 12"/>
                    <a:gd name="T8" fmla="*/ 18 w 24"/>
                    <a:gd name="T9" fmla="*/ 12 h 12"/>
                    <a:gd name="T10" fmla="*/ 24 w 24"/>
                    <a:gd name="T11" fmla="*/ 0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6"/>
                      </a:moveTo>
                      <a:lnTo>
                        <a:pt x="0" y="6"/>
                      </a:lnTo>
                      <a:lnTo>
                        <a:pt x="6" y="12"/>
                      </a:lnTo>
                      <a:lnTo>
                        <a:pt x="12" y="12"/>
                      </a:lnTo>
                      <a:lnTo>
                        <a:pt x="18" y="12"/>
                      </a:lnTo>
                      <a:lnTo>
                        <a:pt x="24" y="0"/>
                      </a:lnTo>
                    </a:path>
                  </a:pathLst>
                </a:custGeom>
                <a:noFill/>
                <a:ln w="0">
                  <a:solidFill>
                    <a:srgbClr val="000000"/>
                  </a:solidFill>
                  <a:round/>
                  <a:headEnd/>
                  <a:tailEnd/>
                </a:ln>
              </p:spPr>
              <p:txBody>
                <a:bodyPr/>
                <a:lstStyle/>
                <a:p>
                  <a:endParaRPr lang="en-US"/>
                </a:p>
              </p:txBody>
            </p:sp>
            <p:sp>
              <p:nvSpPr>
                <p:cNvPr id="18706" name="Freeform 257"/>
                <p:cNvSpPr>
                  <a:spLocks/>
                </p:cNvSpPr>
                <p:nvPr/>
              </p:nvSpPr>
              <p:spPr bwMode="auto">
                <a:xfrm>
                  <a:off x="3959" y="2417"/>
                  <a:ext cx="30" cy="12"/>
                </a:xfrm>
                <a:custGeom>
                  <a:avLst/>
                  <a:gdLst>
                    <a:gd name="T0" fmla="*/ 0 w 30"/>
                    <a:gd name="T1" fmla="*/ 6 h 12"/>
                    <a:gd name="T2" fmla="*/ 6 w 30"/>
                    <a:gd name="T3" fmla="*/ 12 h 12"/>
                    <a:gd name="T4" fmla="*/ 12 w 30"/>
                    <a:gd name="T5" fmla="*/ 12 h 12"/>
                    <a:gd name="T6" fmla="*/ 18 w 30"/>
                    <a:gd name="T7" fmla="*/ 12 h 12"/>
                    <a:gd name="T8" fmla="*/ 24 w 30"/>
                    <a:gd name="T9" fmla="*/ 12 h 12"/>
                    <a:gd name="T10" fmla="*/ 30 w 30"/>
                    <a:gd name="T11" fmla="*/ 0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0" y="6"/>
                      </a:moveTo>
                      <a:lnTo>
                        <a:pt x="6" y="12"/>
                      </a:lnTo>
                      <a:lnTo>
                        <a:pt x="12" y="12"/>
                      </a:lnTo>
                      <a:lnTo>
                        <a:pt x="18" y="12"/>
                      </a:lnTo>
                      <a:lnTo>
                        <a:pt x="24" y="12"/>
                      </a:lnTo>
                      <a:lnTo>
                        <a:pt x="30" y="0"/>
                      </a:lnTo>
                    </a:path>
                  </a:pathLst>
                </a:custGeom>
                <a:noFill/>
                <a:ln w="0">
                  <a:solidFill>
                    <a:srgbClr val="000000"/>
                  </a:solidFill>
                  <a:round/>
                  <a:headEnd/>
                  <a:tailEnd/>
                </a:ln>
              </p:spPr>
              <p:txBody>
                <a:bodyPr/>
                <a:lstStyle/>
                <a:p>
                  <a:endParaRPr lang="en-US"/>
                </a:p>
              </p:txBody>
            </p:sp>
            <p:sp>
              <p:nvSpPr>
                <p:cNvPr id="18707" name="Freeform 258"/>
                <p:cNvSpPr>
                  <a:spLocks/>
                </p:cNvSpPr>
                <p:nvPr/>
              </p:nvSpPr>
              <p:spPr bwMode="auto">
                <a:xfrm>
                  <a:off x="4126" y="2489"/>
                  <a:ext cx="30" cy="12"/>
                </a:xfrm>
                <a:custGeom>
                  <a:avLst/>
                  <a:gdLst>
                    <a:gd name="T0" fmla="*/ 0 w 30"/>
                    <a:gd name="T1" fmla="*/ 0 h 12"/>
                    <a:gd name="T2" fmla="*/ 6 w 30"/>
                    <a:gd name="T3" fmla="*/ 6 h 12"/>
                    <a:gd name="T4" fmla="*/ 12 w 30"/>
                    <a:gd name="T5" fmla="*/ 12 h 12"/>
                    <a:gd name="T6" fmla="*/ 18 w 30"/>
                    <a:gd name="T7" fmla="*/ 12 h 12"/>
                    <a:gd name="T8" fmla="*/ 24 w 30"/>
                    <a:gd name="T9" fmla="*/ 6 h 12"/>
                    <a:gd name="T10" fmla="*/ 30 w 30"/>
                    <a:gd name="T11" fmla="*/ 0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0" y="0"/>
                      </a:moveTo>
                      <a:lnTo>
                        <a:pt x="6" y="6"/>
                      </a:lnTo>
                      <a:lnTo>
                        <a:pt x="12" y="12"/>
                      </a:lnTo>
                      <a:lnTo>
                        <a:pt x="18" y="12"/>
                      </a:lnTo>
                      <a:lnTo>
                        <a:pt x="24" y="6"/>
                      </a:lnTo>
                      <a:lnTo>
                        <a:pt x="30" y="0"/>
                      </a:lnTo>
                    </a:path>
                  </a:pathLst>
                </a:custGeom>
                <a:noFill/>
                <a:ln w="0">
                  <a:solidFill>
                    <a:srgbClr val="000000"/>
                  </a:solidFill>
                  <a:round/>
                  <a:headEnd/>
                  <a:tailEnd/>
                </a:ln>
              </p:spPr>
              <p:txBody>
                <a:bodyPr/>
                <a:lstStyle/>
                <a:p>
                  <a:endParaRPr lang="en-US"/>
                </a:p>
              </p:txBody>
            </p:sp>
            <p:sp>
              <p:nvSpPr>
                <p:cNvPr id="18708" name="Freeform 259"/>
                <p:cNvSpPr>
                  <a:spLocks/>
                </p:cNvSpPr>
                <p:nvPr/>
              </p:nvSpPr>
              <p:spPr bwMode="auto">
                <a:xfrm>
                  <a:off x="3965" y="2584"/>
                  <a:ext cx="30" cy="12"/>
                </a:xfrm>
                <a:custGeom>
                  <a:avLst/>
                  <a:gdLst>
                    <a:gd name="T0" fmla="*/ 0 w 30"/>
                    <a:gd name="T1" fmla="*/ 6 h 12"/>
                    <a:gd name="T2" fmla="*/ 6 w 30"/>
                    <a:gd name="T3" fmla="*/ 6 h 12"/>
                    <a:gd name="T4" fmla="*/ 12 w 30"/>
                    <a:gd name="T5" fmla="*/ 12 h 12"/>
                    <a:gd name="T6" fmla="*/ 12 w 30"/>
                    <a:gd name="T7" fmla="*/ 12 h 12"/>
                    <a:gd name="T8" fmla="*/ 24 w 30"/>
                    <a:gd name="T9" fmla="*/ 6 h 12"/>
                    <a:gd name="T10" fmla="*/ 30 w 30"/>
                    <a:gd name="T11" fmla="*/ 0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0" y="6"/>
                      </a:moveTo>
                      <a:lnTo>
                        <a:pt x="6" y="6"/>
                      </a:lnTo>
                      <a:lnTo>
                        <a:pt x="12" y="12"/>
                      </a:lnTo>
                      <a:lnTo>
                        <a:pt x="24" y="6"/>
                      </a:lnTo>
                      <a:lnTo>
                        <a:pt x="30" y="0"/>
                      </a:lnTo>
                    </a:path>
                  </a:pathLst>
                </a:custGeom>
                <a:noFill/>
                <a:ln w="0">
                  <a:solidFill>
                    <a:srgbClr val="000000"/>
                  </a:solidFill>
                  <a:round/>
                  <a:headEnd/>
                  <a:tailEnd/>
                </a:ln>
              </p:spPr>
              <p:txBody>
                <a:bodyPr/>
                <a:lstStyle/>
                <a:p>
                  <a:endParaRPr lang="en-US"/>
                </a:p>
              </p:txBody>
            </p:sp>
            <p:sp>
              <p:nvSpPr>
                <p:cNvPr id="18709" name="Freeform 260"/>
                <p:cNvSpPr>
                  <a:spLocks/>
                </p:cNvSpPr>
                <p:nvPr/>
              </p:nvSpPr>
              <p:spPr bwMode="auto">
                <a:xfrm>
                  <a:off x="3858" y="2769"/>
                  <a:ext cx="30" cy="12"/>
                </a:xfrm>
                <a:custGeom>
                  <a:avLst/>
                  <a:gdLst>
                    <a:gd name="T0" fmla="*/ 0 w 30"/>
                    <a:gd name="T1" fmla="*/ 0 h 12"/>
                    <a:gd name="T2" fmla="*/ 6 w 30"/>
                    <a:gd name="T3" fmla="*/ 6 h 12"/>
                    <a:gd name="T4" fmla="*/ 12 w 30"/>
                    <a:gd name="T5" fmla="*/ 12 h 12"/>
                    <a:gd name="T6" fmla="*/ 18 w 30"/>
                    <a:gd name="T7" fmla="*/ 12 h 12"/>
                    <a:gd name="T8" fmla="*/ 24 w 30"/>
                    <a:gd name="T9" fmla="*/ 6 h 12"/>
                    <a:gd name="T10" fmla="*/ 30 w 30"/>
                    <a:gd name="T11" fmla="*/ 0 h 12"/>
                    <a:gd name="T12" fmla="*/ 0 60000 65536"/>
                    <a:gd name="T13" fmla="*/ 0 60000 65536"/>
                    <a:gd name="T14" fmla="*/ 0 60000 65536"/>
                    <a:gd name="T15" fmla="*/ 0 60000 65536"/>
                    <a:gd name="T16" fmla="*/ 0 60000 65536"/>
                    <a:gd name="T17" fmla="*/ 0 60000 65536"/>
                    <a:gd name="T18" fmla="*/ 0 w 30"/>
                    <a:gd name="T19" fmla="*/ 0 h 12"/>
                    <a:gd name="T20" fmla="*/ 30 w 3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0" h="12">
                      <a:moveTo>
                        <a:pt x="0" y="0"/>
                      </a:moveTo>
                      <a:lnTo>
                        <a:pt x="6" y="6"/>
                      </a:lnTo>
                      <a:lnTo>
                        <a:pt x="12" y="12"/>
                      </a:lnTo>
                      <a:lnTo>
                        <a:pt x="18" y="12"/>
                      </a:lnTo>
                      <a:lnTo>
                        <a:pt x="24" y="6"/>
                      </a:lnTo>
                      <a:lnTo>
                        <a:pt x="30" y="0"/>
                      </a:lnTo>
                    </a:path>
                  </a:pathLst>
                </a:custGeom>
                <a:noFill/>
                <a:ln w="0">
                  <a:solidFill>
                    <a:srgbClr val="000000"/>
                  </a:solidFill>
                  <a:round/>
                  <a:headEnd/>
                  <a:tailEnd/>
                </a:ln>
              </p:spPr>
              <p:txBody>
                <a:bodyPr/>
                <a:lstStyle/>
                <a:p>
                  <a:endParaRPr lang="en-US"/>
                </a:p>
              </p:txBody>
            </p:sp>
            <p:sp>
              <p:nvSpPr>
                <p:cNvPr id="18710" name="Freeform 261"/>
                <p:cNvSpPr>
                  <a:spLocks/>
                </p:cNvSpPr>
                <p:nvPr/>
              </p:nvSpPr>
              <p:spPr bwMode="auto">
                <a:xfrm>
                  <a:off x="4043" y="2745"/>
                  <a:ext cx="24" cy="12"/>
                </a:xfrm>
                <a:custGeom>
                  <a:avLst/>
                  <a:gdLst>
                    <a:gd name="T0" fmla="*/ 0 w 24"/>
                    <a:gd name="T1" fmla="*/ 0 h 12"/>
                    <a:gd name="T2" fmla="*/ 0 w 24"/>
                    <a:gd name="T3" fmla="*/ 6 h 12"/>
                    <a:gd name="T4" fmla="*/ 6 w 24"/>
                    <a:gd name="T5" fmla="*/ 12 h 12"/>
                    <a:gd name="T6" fmla="*/ 12 w 24"/>
                    <a:gd name="T7" fmla="*/ 12 h 12"/>
                    <a:gd name="T8" fmla="*/ 18 w 24"/>
                    <a:gd name="T9" fmla="*/ 6 h 12"/>
                    <a:gd name="T10" fmla="*/ 24 w 24"/>
                    <a:gd name="T11" fmla="*/ 0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0"/>
                      </a:moveTo>
                      <a:lnTo>
                        <a:pt x="0" y="6"/>
                      </a:lnTo>
                      <a:lnTo>
                        <a:pt x="6" y="12"/>
                      </a:lnTo>
                      <a:lnTo>
                        <a:pt x="12" y="12"/>
                      </a:lnTo>
                      <a:lnTo>
                        <a:pt x="18" y="6"/>
                      </a:lnTo>
                      <a:lnTo>
                        <a:pt x="24" y="0"/>
                      </a:lnTo>
                    </a:path>
                  </a:pathLst>
                </a:custGeom>
                <a:noFill/>
                <a:ln w="0">
                  <a:solidFill>
                    <a:srgbClr val="000000"/>
                  </a:solidFill>
                  <a:round/>
                  <a:headEnd/>
                  <a:tailEnd/>
                </a:ln>
              </p:spPr>
              <p:txBody>
                <a:bodyPr/>
                <a:lstStyle/>
                <a:p>
                  <a:endParaRPr lang="en-US"/>
                </a:p>
              </p:txBody>
            </p:sp>
            <p:sp>
              <p:nvSpPr>
                <p:cNvPr id="18711" name="Freeform 262"/>
                <p:cNvSpPr>
                  <a:spLocks/>
                </p:cNvSpPr>
                <p:nvPr/>
              </p:nvSpPr>
              <p:spPr bwMode="auto">
                <a:xfrm>
                  <a:off x="4132" y="2584"/>
                  <a:ext cx="24" cy="12"/>
                </a:xfrm>
                <a:custGeom>
                  <a:avLst/>
                  <a:gdLst>
                    <a:gd name="T0" fmla="*/ 0 w 24"/>
                    <a:gd name="T1" fmla="*/ 6 h 12"/>
                    <a:gd name="T2" fmla="*/ 0 w 24"/>
                    <a:gd name="T3" fmla="*/ 12 h 12"/>
                    <a:gd name="T4" fmla="*/ 6 w 24"/>
                    <a:gd name="T5" fmla="*/ 12 h 12"/>
                    <a:gd name="T6" fmla="*/ 12 w 24"/>
                    <a:gd name="T7" fmla="*/ 12 h 12"/>
                    <a:gd name="T8" fmla="*/ 18 w 24"/>
                    <a:gd name="T9" fmla="*/ 12 h 12"/>
                    <a:gd name="T10" fmla="*/ 24 w 24"/>
                    <a:gd name="T11" fmla="*/ 0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6"/>
                      </a:moveTo>
                      <a:lnTo>
                        <a:pt x="0" y="12"/>
                      </a:lnTo>
                      <a:lnTo>
                        <a:pt x="6" y="12"/>
                      </a:lnTo>
                      <a:lnTo>
                        <a:pt x="12" y="12"/>
                      </a:lnTo>
                      <a:lnTo>
                        <a:pt x="18" y="12"/>
                      </a:lnTo>
                      <a:lnTo>
                        <a:pt x="24" y="0"/>
                      </a:lnTo>
                    </a:path>
                  </a:pathLst>
                </a:custGeom>
                <a:noFill/>
                <a:ln w="0">
                  <a:solidFill>
                    <a:srgbClr val="000000"/>
                  </a:solidFill>
                  <a:round/>
                  <a:headEnd/>
                  <a:tailEnd/>
                </a:ln>
              </p:spPr>
              <p:txBody>
                <a:bodyPr/>
                <a:lstStyle/>
                <a:p>
                  <a:endParaRPr lang="en-US"/>
                </a:p>
              </p:txBody>
            </p:sp>
            <p:sp>
              <p:nvSpPr>
                <p:cNvPr id="18712" name="Freeform 263"/>
                <p:cNvSpPr>
                  <a:spLocks/>
                </p:cNvSpPr>
                <p:nvPr/>
              </p:nvSpPr>
              <p:spPr bwMode="auto">
                <a:xfrm>
                  <a:off x="4269" y="2614"/>
                  <a:ext cx="24" cy="12"/>
                </a:xfrm>
                <a:custGeom>
                  <a:avLst/>
                  <a:gdLst>
                    <a:gd name="T0" fmla="*/ 0 w 24"/>
                    <a:gd name="T1" fmla="*/ 6 h 12"/>
                    <a:gd name="T2" fmla="*/ 6 w 24"/>
                    <a:gd name="T3" fmla="*/ 6 h 12"/>
                    <a:gd name="T4" fmla="*/ 12 w 24"/>
                    <a:gd name="T5" fmla="*/ 12 h 12"/>
                    <a:gd name="T6" fmla="*/ 12 w 24"/>
                    <a:gd name="T7" fmla="*/ 12 h 12"/>
                    <a:gd name="T8" fmla="*/ 18 w 24"/>
                    <a:gd name="T9" fmla="*/ 6 h 12"/>
                    <a:gd name="T10" fmla="*/ 24 w 24"/>
                    <a:gd name="T11" fmla="*/ 0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6"/>
                      </a:moveTo>
                      <a:lnTo>
                        <a:pt x="6" y="6"/>
                      </a:lnTo>
                      <a:lnTo>
                        <a:pt x="12" y="12"/>
                      </a:lnTo>
                      <a:lnTo>
                        <a:pt x="18" y="6"/>
                      </a:lnTo>
                      <a:lnTo>
                        <a:pt x="24" y="0"/>
                      </a:lnTo>
                    </a:path>
                  </a:pathLst>
                </a:custGeom>
                <a:noFill/>
                <a:ln w="0">
                  <a:solidFill>
                    <a:srgbClr val="000000"/>
                  </a:solidFill>
                  <a:round/>
                  <a:headEnd/>
                  <a:tailEnd/>
                </a:ln>
              </p:spPr>
              <p:txBody>
                <a:bodyPr/>
                <a:lstStyle/>
                <a:p>
                  <a:endParaRPr lang="en-US"/>
                </a:p>
              </p:txBody>
            </p:sp>
            <p:sp>
              <p:nvSpPr>
                <p:cNvPr id="18713" name="Freeform 264"/>
                <p:cNvSpPr>
                  <a:spLocks/>
                </p:cNvSpPr>
                <p:nvPr/>
              </p:nvSpPr>
              <p:spPr bwMode="auto">
                <a:xfrm>
                  <a:off x="3959" y="2316"/>
                  <a:ext cx="90" cy="54"/>
                </a:xfrm>
                <a:custGeom>
                  <a:avLst/>
                  <a:gdLst>
                    <a:gd name="T0" fmla="*/ 0 w 90"/>
                    <a:gd name="T1" fmla="*/ 42 h 54"/>
                    <a:gd name="T2" fmla="*/ 12 w 90"/>
                    <a:gd name="T3" fmla="*/ 54 h 54"/>
                    <a:gd name="T4" fmla="*/ 24 w 90"/>
                    <a:gd name="T5" fmla="*/ 54 h 54"/>
                    <a:gd name="T6" fmla="*/ 36 w 90"/>
                    <a:gd name="T7" fmla="*/ 54 h 54"/>
                    <a:gd name="T8" fmla="*/ 54 w 90"/>
                    <a:gd name="T9" fmla="*/ 54 h 54"/>
                    <a:gd name="T10" fmla="*/ 72 w 90"/>
                    <a:gd name="T11" fmla="*/ 42 h 54"/>
                    <a:gd name="T12" fmla="*/ 84 w 90"/>
                    <a:gd name="T13" fmla="*/ 30 h 54"/>
                    <a:gd name="T14" fmla="*/ 90 w 90"/>
                    <a:gd name="T15" fmla="*/ 24 h 54"/>
                    <a:gd name="T16" fmla="*/ 90 w 90"/>
                    <a:gd name="T17" fmla="*/ 12 h 54"/>
                    <a:gd name="T18" fmla="*/ 84 w 90"/>
                    <a:gd name="T19" fmla="*/ 6 h 54"/>
                    <a:gd name="T20" fmla="*/ 72 w 90"/>
                    <a:gd name="T21" fmla="*/ 0 h 54"/>
                    <a:gd name="T22" fmla="*/ 60 w 90"/>
                    <a:gd name="T23" fmla="*/ 0 h 54"/>
                    <a:gd name="T24" fmla="*/ 42 w 90"/>
                    <a:gd name="T25" fmla="*/ 6 h 54"/>
                    <a:gd name="T26" fmla="*/ 24 w 90"/>
                    <a:gd name="T27" fmla="*/ 12 h 54"/>
                    <a:gd name="T28" fmla="*/ 12 w 90"/>
                    <a:gd name="T29" fmla="*/ 24 h 54"/>
                    <a:gd name="T30" fmla="*/ 6 w 90"/>
                    <a:gd name="T31" fmla="*/ 36 h 54"/>
                    <a:gd name="T32" fmla="*/ 0 w 90"/>
                    <a:gd name="T33" fmla="*/ 42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54"/>
                    <a:gd name="T53" fmla="*/ 90 w 90"/>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54">
                      <a:moveTo>
                        <a:pt x="0" y="42"/>
                      </a:moveTo>
                      <a:lnTo>
                        <a:pt x="12" y="54"/>
                      </a:lnTo>
                      <a:lnTo>
                        <a:pt x="24" y="54"/>
                      </a:lnTo>
                      <a:lnTo>
                        <a:pt x="36" y="54"/>
                      </a:lnTo>
                      <a:lnTo>
                        <a:pt x="54" y="54"/>
                      </a:lnTo>
                      <a:lnTo>
                        <a:pt x="72" y="42"/>
                      </a:lnTo>
                      <a:lnTo>
                        <a:pt x="84" y="30"/>
                      </a:lnTo>
                      <a:lnTo>
                        <a:pt x="90" y="24"/>
                      </a:lnTo>
                      <a:lnTo>
                        <a:pt x="90" y="12"/>
                      </a:lnTo>
                      <a:lnTo>
                        <a:pt x="84" y="6"/>
                      </a:lnTo>
                      <a:lnTo>
                        <a:pt x="72" y="0"/>
                      </a:lnTo>
                      <a:lnTo>
                        <a:pt x="60" y="0"/>
                      </a:lnTo>
                      <a:lnTo>
                        <a:pt x="42" y="6"/>
                      </a:lnTo>
                      <a:lnTo>
                        <a:pt x="24" y="12"/>
                      </a:lnTo>
                      <a:lnTo>
                        <a:pt x="12" y="24"/>
                      </a:lnTo>
                      <a:lnTo>
                        <a:pt x="6" y="36"/>
                      </a:lnTo>
                      <a:lnTo>
                        <a:pt x="0" y="42"/>
                      </a:lnTo>
                      <a:close/>
                    </a:path>
                  </a:pathLst>
                </a:custGeom>
                <a:solidFill>
                  <a:srgbClr val="FFFFFF"/>
                </a:solidFill>
                <a:ln w="9525">
                  <a:noFill/>
                  <a:round/>
                  <a:headEnd/>
                  <a:tailEnd/>
                </a:ln>
              </p:spPr>
              <p:txBody>
                <a:bodyPr/>
                <a:lstStyle/>
                <a:p>
                  <a:endParaRPr lang="en-US"/>
                </a:p>
              </p:txBody>
            </p:sp>
            <p:sp>
              <p:nvSpPr>
                <p:cNvPr id="18714" name="Freeform 265"/>
                <p:cNvSpPr>
                  <a:spLocks/>
                </p:cNvSpPr>
                <p:nvPr/>
              </p:nvSpPr>
              <p:spPr bwMode="auto">
                <a:xfrm>
                  <a:off x="4025" y="2894"/>
                  <a:ext cx="161" cy="47"/>
                </a:xfrm>
                <a:custGeom>
                  <a:avLst/>
                  <a:gdLst>
                    <a:gd name="T0" fmla="*/ 0 w 161"/>
                    <a:gd name="T1" fmla="*/ 47 h 47"/>
                    <a:gd name="T2" fmla="*/ 6 w 161"/>
                    <a:gd name="T3" fmla="*/ 47 h 47"/>
                    <a:gd name="T4" fmla="*/ 6 w 161"/>
                    <a:gd name="T5" fmla="*/ 47 h 47"/>
                    <a:gd name="T6" fmla="*/ 12 w 161"/>
                    <a:gd name="T7" fmla="*/ 41 h 47"/>
                    <a:gd name="T8" fmla="*/ 18 w 161"/>
                    <a:gd name="T9" fmla="*/ 41 h 47"/>
                    <a:gd name="T10" fmla="*/ 24 w 161"/>
                    <a:gd name="T11" fmla="*/ 41 h 47"/>
                    <a:gd name="T12" fmla="*/ 30 w 161"/>
                    <a:gd name="T13" fmla="*/ 41 h 47"/>
                    <a:gd name="T14" fmla="*/ 36 w 161"/>
                    <a:gd name="T15" fmla="*/ 41 h 47"/>
                    <a:gd name="T16" fmla="*/ 36 w 161"/>
                    <a:gd name="T17" fmla="*/ 41 h 47"/>
                    <a:gd name="T18" fmla="*/ 42 w 161"/>
                    <a:gd name="T19" fmla="*/ 41 h 47"/>
                    <a:gd name="T20" fmla="*/ 48 w 161"/>
                    <a:gd name="T21" fmla="*/ 41 h 47"/>
                    <a:gd name="T22" fmla="*/ 54 w 161"/>
                    <a:gd name="T23" fmla="*/ 41 h 47"/>
                    <a:gd name="T24" fmla="*/ 60 w 161"/>
                    <a:gd name="T25" fmla="*/ 35 h 47"/>
                    <a:gd name="T26" fmla="*/ 66 w 161"/>
                    <a:gd name="T27" fmla="*/ 35 h 47"/>
                    <a:gd name="T28" fmla="*/ 71 w 161"/>
                    <a:gd name="T29" fmla="*/ 35 h 47"/>
                    <a:gd name="T30" fmla="*/ 77 w 161"/>
                    <a:gd name="T31" fmla="*/ 35 h 47"/>
                    <a:gd name="T32" fmla="*/ 77 w 161"/>
                    <a:gd name="T33" fmla="*/ 35 h 47"/>
                    <a:gd name="T34" fmla="*/ 83 w 161"/>
                    <a:gd name="T35" fmla="*/ 29 h 47"/>
                    <a:gd name="T36" fmla="*/ 89 w 161"/>
                    <a:gd name="T37" fmla="*/ 29 h 47"/>
                    <a:gd name="T38" fmla="*/ 95 w 161"/>
                    <a:gd name="T39" fmla="*/ 29 h 47"/>
                    <a:gd name="T40" fmla="*/ 101 w 161"/>
                    <a:gd name="T41" fmla="*/ 24 h 47"/>
                    <a:gd name="T42" fmla="*/ 107 w 161"/>
                    <a:gd name="T43" fmla="*/ 24 h 47"/>
                    <a:gd name="T44" fmla="*/ 113 w 161"/>
                    <a:gd name="T45" fmla="*/ 24 h 47"/>
                    <a:gd name="T46" fmla="*/ 113 w 161"/>
                    <a:gd name="T47" fmla="*/ 24 h 47"/>
                    <a:gd name="T48" fmla="*/ 119 w 161"/>
                    <a:gd name="T49" fmla="*/ 18 h 47"/>
                    <a:gd name="T50" fmla="*/ 125 w 161"/>
                    <a:gd name="T51" fmla="*/ 18 h 47"/>
                    <a:gd name="T52" fmla="*/ 131 w 161"/>
                    <a:gd name="T53" fmla="*/ 18 h 47"/>
                    <a:gd name="T54" fmla="*/ 131 w 161"/>
                    <a:gd name="T55" fmla="*/ 12 h 47"/>
                    <a:gd name="T56" fmla="*/ 137 w 161"/>
                    <a:gd name="T57" fmla="*/ 12 h 47"/>
                    <a:gd name="T58" fmla="*/ 143 w 161"/>
                    <a:gd name="T59" fmla="*/ 6 h 47"/>
                    <a:gd name="T60" fmla="*/ 149 w 161"/>
                    <a:gd name="T61" fmla="*/ 6 h 47"/>
                    <a:gd name="T62" fmla="*/ 155 w 161"/>
                    <a:gd name="T63" fmla="*/ 6 h 47"/>
                    <a:gd name="T64" fmla="*/ 161 w 161"/>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47"/>
                    <a:gd name="T101" fmla="*/ 161 w 161"/>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47">
                      <a:moveTo>
                        <a:pt x="0" y="47"/>
                      </a:moveTo>
                      <a:lnTo>
                        <a:pt x="6" y="47"/>
                      </a:lnTo>
                      <a:lnTo>
                        <a:pt x="12" y="41"/>
                      </a:lnTo>
                      <a:lnTo>
                        <a:pt x="18" y="41"/>
                      </a:lnTo>
                      <a:lnTo>
                        <a:pt x="24" y="41"/>
                      </a:lnTo>
                      <a:lnTo>
                        <a:pt x="30" y="41"/>
                      </a:lnTo>
                      <a:lnTo>
                        <a:pt x="36" y="41"/>
                      </a:lnTo>
                      <a:lnTo>
                        <a:pt x="42" y="41"/>
                      </a:lnTo>
                      <a:lnTo>
                        <a:pt x="48" y="41"/>
                      </a:lnTo>
                      <a:lnTo>
                        <a:pt x="54" y="41"/>
                      </a:lnTo>
                      <a:lnTo>
                        <a:pt x="60" y="35"/>
                      </a:lnTo>
                      <a:lnTo>
                        <a:pt x="66" y="35"/>
                      </a:lnTo>
                      <a:lnTo>
                        <a:pt x="71" y="35"/>
                      </a:lnTo>
                      <a:lnTo>
                        <a:pt x="77" y="35"/>
                      </a:lnTo>
                      <a:lnTo>
                        <a:pt x="83" y="29"/>
                      </a:lnTo>
                      <a:lnTo>
                        <a:pt x="89" y="29"/>
                      </a:lnTo>
                      <a:lnTo>
                        <a:pt x="95" y="29"/>
                      </a:lnTo>
                      <a:lnTo>
                        <a:pt x="101" y="24"/>
                      </a:lnTo>
                      <a:lnTo>
                        <a:pt x="107" y="24"/>
                      </a:lnTo>
                      <a:lnTo>
                        <a:pt x="113" y="24"/>
                      </a:lnTo>
                      <a:lnTo>
                        <a:pt x="119" y="18"/>
                      </a:lnTo>
                      <a:lnTo>
                        <a:pt x="125" y="18"/>
                      </a:lnTo>
                      <a:lnTo>
                        <a:pt x="131" y="18"/>
                      </a:lnTo>
                      <a:lnTo>
                        <a:pt x="131" y="12"/>
                      </a:lnTo>
                      <a:lnTo>
                        <a:pt x="137" y="12"/>
                      </a:lnTo>
                      <a:lnTo>
                        <a:pt x="143" y="6"/>
                      </a:lnTo>
                      <a:lnTo>
                        <a:pt x="149" y="6"/>
                      </a:lnTo>
                      <a:lnTo>
                        <a:pt x="155" y="6"/>
                      </a:lnTo>
                      <a:lnTo>
                        <a:pt x="161" y="0"/>
                      </a:lnTo>
                    </a:path>
                  </a:pathLst>
                </a:custGeom>
                <a:noFill/>
                <a:ln w="0">
                  <a:solidFill>
                    <a:srgbClr val="000000"/>
                  </a:solidFill>
                  <a:round/>
                  <a:headEnd/>
                  <a:tailEnd/>
                </a:ln>
              </p:spPr>
              <p:txBody>
                <a:bodyPr/>
                <a:lstStyle/>
                <a:p>
                  <a:endParaRPr lang="en-US"/>
                </a:p>
              </p:txBody>
            </p:sp>
            <p:sp>
              <p:nvSpPr>
                <p:cNvPr id="18715" name="Freeform 266"/>
                <p:cNvSpPr>
                  <a:spLocks/>
                </p:cNvSpPr>
                <p:nvPr/>
              </p:nvSpPr>
              <p:spPr bwMode="auto">
                <a:xfrm>
                  <a:off x="4329" y="2590"/>
                  <a:ext cx="53" cy="161"/>
                </a:xfrm>
                <a:custGeom>
                  <a:avLst/>
                  <a:gdLst>
                    <a:gd name="T0" fmla="*/ 0 w 53"/>
                    <a:gd name="T1" fmla="*/ 161 h 161"/>
                    <a:gd name="T2" fmla="*/ 6 w 53"/>
                    <a:gd name="T3" fmla="*/ 149 h 161"/>
                    <a:gd name="T4" fmla="*/ 12 w 53"/>
                    <a:gd name="T5" fmla="*/ 143 h 161"/>
                    <a:gd name="T6" fmla="*/ 12 w 53"/>
                    <a:gd name="T7" fmla="*/ 131 h 161"/>
                    <a:gd name="T8" fmla="*/ 18 w 53"/>
                    <a:gd name="T9" fmla="*/ 125 h 161"/>
                    <a:gd name="T10" fmla="*/ 24 w 53"/>
                    <a:gd name="T11" fmla="*/ 113 h 161"/>
                    <a:gd name="T12" fmla="*/ 30 w 53"/>
                    <a:gd name="T13" fmla="*/ 107 h 161"/>
                    <a:gd name="T14" fmla="*/ 30 w 53"/>
                    <a:gd name="T15" fmla="*/ 95 h 161"/>
                    <a:gd name="T16" fmla="*/ 35 w 53"/>
                    <a:gd name="T17" fmla="*/ 83 h 161"/>
                    <a:gd name="T18" fmla="*/ 41 w 53"/>
                    <a:gd name="T19" fmla="*/ 77 h 161"/>
                    <a:gd name="T20" fmla="*/ 41 w 53"/>
                    <a:gd name="T21" fmla="*/ 65 h 161"/>
                    <a:gd name="T22" fmla="*/ 41 w 53"/>
                    <a:gd name="T23" fmla="*/ 54 h 161"/>
                    <a:gd name="T24" fmla="*/ 47 w 53"/>
                    <a:gd name="T25" fmla="*/ 42 h 161"/>
                    <a:gd name="T26" fmla="*/ 47 w 53"/>
                    <a:gd name="T27" fmla="*/ 30 h 161"/>
                    <a:gd name="T28" fmla="*/ 47 w 53"/>
                    <a:gd name="T29" fmla="*/ 24 h 161"/>
                    <a:gd name="T30" fmla="*/ 53 w 53"/>
                    <a:gd name="T31" fmla="*/ 12 h 161"/>
                    <a:gd name="T32" fmla="*/ 53 w 53"/>
                    <a:gd name="T33" fmla="*/ 0 h 1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61"/>
                    <a:gd name="T53" fmla="*/ 53 w 53"/>
                    <a:gd name="T54" fmla="*/ 161 h 1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61">
                      <a:moveTo>
                        <a:pt x="0" y="161"/>
                      </a:moveTo>
                      <a:lnTo>
                        <a:pt x="6" y="149"/>
                      </a:lnTo>
                      <a:lnTo>
                        <a:pt x="12" y="143"/>
                      </a:lnTo>
                      <a:lnTo>
                        <a:pt x="12" y="131"/>
                      </a:lnTo>
                      <a:lnTo>
                        <a:pt x="18" y="125"/>
                      </a:lnTo>
                      <a:lnTo>
                        <a:pt x="24" y="113"/>
                      </a:lnTo>
                      <a:lnTo>
                        <a:pt x="30" y="107"/>
                      </a:lnTo>
                      <a:lnTo>
                        <a:pt x="30" y="95"/>
                      </a:lnTo>
                      <a:lnTo>
                        <a:pt x="35" y="83"/>
                      </a:lnTo>
                      <a:lnTo>
                        <a:pt x="41" y="77"/>
                      </a:lnTo>
                      <a:lnTo>
                        <a:pt x="41" y="65"/>
                      </a:lnTo>
                      <a:lnTo>
                        <a:pt x="41" y="54"/>
                      </a:lnTo>
                      <a:lnTo>
                        <a:pt x="47" y="42"/>
                      </a:lnTo>
                      <a:lnTo>
                        <a:pt x="47" y="30"/>
                      </a:lnTo>
                      <a:lnTo>
                        <a:pt x="47" y="24"/>
                      </a:lnTo>
                      <a:lnTo>
                        <a:pt x="53" y="12"/>
                      </a:lnTo>
                      <a:lnTo>
                        <a:pt x="53" y="0"/>
                      </a:lnTo>
                    </a:path>
                  </a:pathLst>
                </a:custGeom>
                <a:noFill/>
                <a:ln w="0">
                  <a:solidFill>
                    <a:srgbClr val="000000"/>
                  </a:solidFill>
                  <a:round/>
                  <a:headEnd/>
                  <a:tailEnd/>
                </a:ln>
              </p:spPr>
              <p:txBody>
                <a:bodyPr/>
                <a:lstStyle/>
                <a:p>
                  <a:endParaRPr lang="en-US"/>
                </a:p>
              </p:txBody>
            </p:sp>
            <p:sp>
              <p:nvSpPr>
                <p:cNvPr id="18716" name="Freeform 267"/>
                <p:cNvSpPr>
                  <a:spLocks/>
                </p:cNvSpPr>
                <p:nvPr/>
              </p:nvSpPr>
              <p:spPr bwMode="auto">
                <a:xfrm>
                  <a:off x="2703" y="1655"/>
                  <a:ext cx="1256" cy="1394"/>
                </a:xfrm>
                <a:custGeom>
                  <a:avLst/>
                  <a:gdLst>
                    <a:gd name="T0" fmla="*/ 595 w 1256"/>
                    <a:gd name="T1" fmla="*/ 1394 h 1394"/>
                    <a:gd name="T2" fmla="*/ 667 w 1256"/>
                    <a:gd name="T3" fmla="*/ 1388 h 1394"/>
                    <a:gd name="T4" fmla="*/ 732 w 1256"/>
                    <a:gd name="T5" fmla="*/ 1376 h 1394"/>
                    <a:gd name="T6" fmla="*/ 798 w 1256"/>
                    <a:gd name="T7" fmla="*/ 1358 h 1394"/>
                    <a:gd name="T8" fmla="*/ 857 w 1256"/>
                    <a:gd name="T9" fmla="*/ 1328 h 1394"/>
                    <a:gd name="T10" fmla="*/ 917 w 1256"/>
                    <a:gd name="T11" fmla="*/ 1298 h 1394"/>
                    <a:gd name="T12" fmla="*/ 971 w 1256"/>
                    <a:gd name="T13" fmla="*/ 1257 h 1394"/>
                    <a:gd name="T14" fmla="*/ 1018 w 1256"/>
                    <a:gd name="T15" fmla="*/ 1215 h 1394"/>
                    <a:gd name="T16" fmla="*/ 1066 w 1256"/>
                    <a:gd name="T17" fmla="*/ 1167 h 1394"/>
                    <a:gd name="T18" fmla="*/ 1108 w 1256"/>
                    <a:gd name="T19" fmla="*/ 1114 h 1394"/>
                    <a:gd name="T20" fmla="*/ 1143 w 1256"/>
                    <a:gd name="T21" fmla="*/ 1060 h 1394"/>
                    <a:gd name="T22" fmla="*/ 1179 w 1256"/>
                    <a:gd name="T23" fmla="*/ 1000 h 1394"/>
                    <a:gd name="T24" fmla="*/ 1203 w 1256"/>
                    <a:gd name="T25" fmla="*/ 935 h 1394"/>
                    <a:gd name="T26" fmla="*/ 1221 w 1256"/>
                    <a:gd name="T27" fmla="*/ 869 h 1394"/>
                    <a:gd name="T28" fmla="*/ 1239 w 1256"/>
                    <a:gd name="T29" fmla="*/ 804 h 1394"/>
                    <a:gd name="T30" fmla="*/ 1245 w 1256"/>
                    <a:gd name="T31" fmla="*/ 732 h 1394"/>
                    <a:gd name="T32" fmla="*/ 1245 w 1256"/>
                    <a:gd name="T33" fmla="*/ 661 h 1394"/>
                    <a:gd name="T34" fmla="*/ 1256 w 1256"/>
                    <a:gd name="T35" fmla="*/ 625 h 1394"/>
                    <a:gd name="T36" fmla="*/ 1256 w 1256"/>
                    <a:gd name="T37" fmla="*/ 583 h 1394"/>
                    <a:gd name="T38" fmla="*/ 1251 w 1256"/>
                    <a:gd name="T39" fmla="*/ 512 h 1394"/>
                    <a:gd name="T40" fmla="*/ 1239 w 1256"/>
                    <a:gd name="T41" fmla="*/ 470 h 1394"/>
                    <a:gd name="T42" fmla="*/ 1221 w 1256"/>
                    <a:gd name="T43" fmla="*/ 429 h 1394"/>
                    <a:gd name="T44" fmla="*/ 1203 w 1256"/>
                    <a:gd name="T45" fmla="*/ 399 h 1394"/>
                    <a:gd name="T46" fmla="*/ 1173 w 1256"/>
                    <a:gd name="T47" fmla="*/ 375 h 1394"/>
                    <a:gd name="T48" fmla="*/ 1143 w 1256"/>
                    <a:gd name="T49" fmla="*/ 339 h 1394"/>
                    <a:gd name="T50" fmla="*/ 1108 w 1256"/>
                    <a:gd name="T51" fmla="*/ 280 h 1394"/>
                    <a:gd name="T52" fmla="*/ 1066 w 1256"/>
                    <a:gd name="T53" fmla="*/ 232 h 1394"/>
                    <a:gd name="T54" fmla="*/ 1018 w 1256"/>
                    <a:gd name="T55" fmla="*/ 184 h 1394"/>
                    <a:gd name="T56" fmla="*/ 971 w 1256"/>
                    <a:gd name="T57" fmla="*/ 137 h 1394"/>
                    <a:gd name="T58" fmla="*/ 917 w 1256"/>
                    <a:gd name="T59" fmla="*/ 101 h 1394"/>
                    <a:gd name="T60" fmla="*/ 857 w 1256"/>
                    <a:gd name="T61" fmla="*/ 71 h 1394"/>
                    <a:gd name="T62" fmla="*/ 798 w 1256"/>
                    <a:gd name="T63" fmla="*/ 41 h 1394"/>
                    <a:gd name="T64" fmla="*/ 732 w 1256"/>
                    <a:gd name="T65" fmla="*/ 24 h 1394"/>
                    <a:gd name="T66" fmla="*/ 667 w 1256"/>
                    <a:gd name="T67" fmla="*/ 6 h 1394"/>
                    <a:gd name="T68" fmla="*/ 595 w 1256"/>
                    <a:gd name="T69" fmla="*/ 0 h 1394"/>
                    <a:gd name="T70" fmla="*/ 530 w 1256"/>
                    <a:gd name="T71" fmla="*/ 0 h 1394"/>
                    <a:gd name="T72" fmla="*/ 458 w 1256"/>
                    <a:gd name="T73" fmla="*/ 6 h 1394"/>
                    <a:gd name="T74" fmla="*/ 393 w 1256"/>
                    <a:gd name="T75" fmla="*/ 24 h 1394"/>
                    <a:gd name="T76" fmla="*/ 327 w 1256"/>
                    <a:gd name="T77" fmla="*/ 41 h 1394"/>
                    <a:gd name="T78" fmla="*/ 268 w 1256"/>
                    <a:gd name="T79" fmla="*/ 71 h 1394"/>
                    <a:gd name="T80" fmla="*/ 208 w 1256"/>
                    <a:gd name="T81" fmla="*/ 101 h 1394"/>
                    <a:gd name="T82" fmla="*/ 155 w 1256"/>
                    <a:gd name="T83" fmla="*/ 137 h 1394"/>
                    <a:gd name="T84" fmla="*/ 0 w 1256"/>
                    <a:gd name="T85" fmla="*/ 1185 h 1394"/>
                    <a:gd name="T86" fmla="*/ 566 w 1256"/>
                    <a:gd name="T87" fmla="*/ 1394 h 13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56"/>
                    <a:gd name="T133" fmla="*/ 0 h 1394"/>
                    <a:gd name="T134" fmla="*/ 1256 w 1256"/>
                    <a:gd name="T135" fmla="*/ 1394 h 13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56" h="1394">
                      <a:moveTo>
                        <a:pt x="566" y="1394"/>
                      </a:moveTo>
                      <a:lnTo>
                        <a:pt x="595" y="1394"/>
                      </a:lnTo>
                      <a:lnTo>
                        <a:pt x="631" y="1394"/>
                      </a:lnTo>
                      <a:lnTo>
                        <a:pt x="667" y="1388"/>
                      </a:lnTo>
                      <a:lnTo>
                        <a:pt x="703" y="1382"/>
                      </a:lnTo>
                      <a:lnTo>
                        <a:pt x="732" y="1376"/>
                      </a:lnTo>
                      <a:lnTo>
                        <a:pt x="762" y="1370"/>
                      </a:lnTo>
                      <a:lnTo>
                        <a:pt x="798" y="1358"/>
                      </a:lnTo>
                      <a:lnTo>
                        <a:pt x="828" y="1340"/>
                      </a:lnTo>
                      <a:lnTo>
                        <a:pt x="857" y="1328"/>
                      </a:lnTo>
                      <a:lnTo>
                        <a:pt x="887" y="1310"/>
                      </a:lnTo>
                      <a:lnTo>
                        <a:pt x="917" y="1298"/>
                      </a:lnTo>
                      <a:lnTo>
                        <a:pt x="941" y="1274"/>
                      </a:lnTo>
                      <a:lnTo>
                        <a:pt x="971" y="1257"/>
                      </a:lnTo>
                      <a:lnTo>
                        <a:pt x="994" y="1239"/>
                      </a:lnTo>
                      <a:lnTo>
                        <a:pt x="1018" y="1215"/>
                      </a:lnTo>
                      <a:lnTo>
                        <a:pt x="1042" y="1191"/>
                      </a:lnTo>
                      <a:lnTo>
                        <a:pt x="1066" y="1167"/>
                      </a:lnTo>
                      <a:lnTo>
                        <a:pt x="1090" y="1143"/>
                      </a:lnTo>
                      <a:lnTo>
                        <a:pt x="1108" y="1114"/>
                      </a:lnTo>
                      <a:lnTo>
                        <a:pt x="1125" y="1090"/>
                      </a:lnTo>
                      <a:lnTo>
                        <a:pt x="1143" y="1060"/>
                      </a:lnTo>
                      <a:lnTo>
                        <a:pt x="1161" y="1030"/>
                      </a:lnTo>
                      <a:lnTo>
                        <a:pt x="1179" y="1000"/>
                      </a:lnTo>
                      <a:lnTo>
                        <a:pt x="1191" y="971"/>
                      </a:lnTo>
                      <a:lnTo>
                        <a:pt x="1203" y="935"/>
                      </a:lnTo>
                      <a:lnTo>
                        <a:pt x="1215" y="905"/>
                      </a:lnTo>
                      <a:lnTo>
                        <a:pt x="1221" y="869"/>
                      </a:lnTo>
                      <a:lnTo>
                        <a:pt x="1233" y="840"/>
                      </a:lnTo>
                      <a:lnTo>
                        <a:pt x="1239" y="804"/>
                      </a:lnTo>
                      <a:lnTo>
                        <a:pt x="1239" y="768"/>
                      </a:lnTo>
                      <a:lnTo>
                        <a:pt x="1245" y="732"/>
                      </a:lnTo>
                      <a:lnTo>
                        <a:pt x="1245" y="697"/>
                      </a:lnTo>
                      <a:lnTo>
                        <a:pt x="1245" y="661"/>
                      </a:lnTo>
                      <a:lnTo>
                        <a:pt x="1251" y="643"/>
                      </a:lnTo>
                      <a:lnTo>
                        <a:pt x="1256" y="625"/>
                      </a:lnTo>
                      <a:lnTo>
                        <a:pt x="1256" y="601"/>
                      </a:lnTo>
                      <a:lnTo>
                        <a:pt x="1256" y="583"/>
                      </a:lnTo>
                      <a:lnTo>
                        <a:pt x="1256" y="536"/>
                      </a:lnTo>
                      <a:lnTo>
                        <a:pt x="1251" y="512"/>
                      </a:lnTo>
                      <a:lnTo>
                        <a:pt x="1245" y="488"/>
                      </a:lnTo>
                      <a:lnTo>
                        <a:pt x="1239" y="470"/>
                      </a:lnTo>
                      <a:lnTo>
                        <a:pt x="1233" y="447"/>
                      </a:lnTo>
                      <a:lnTo>
                        <a:pt x="1221" y="429"/>
                      </a:lnTo>
                      <a:lnTo>
                        <a:pt x="1209" y="411"/>
                      </a:lnTo>
                      <a:lnTo>
                        <a:pt x="1203" y="399"/>
                      </a:lnTo>
                      <a:lnTo>
                        <a:pt x="1185" y="381"/>
                      </a:lnTo>
                      <a:lnTo>
                        <a:pt x="1173" y="375"/>
                      </a:lnTo>
                      <a:lnTo>
                        <a:pt x="1161" y="369"/>
                      </a:lnTo>
                      <a:lnTo>
                        <a:pt x="1143" y="339"/>
                      </a:lnTo>
                      <a:lnTo>
                        <a:pt x="1125" y="310"/>
                      </a:lnTo>
                      <a:lnTo>
                        <a:pt x="1108" y="280"/>
                      </a:lnTo>
                      <a:lnTo>
                        <a:pt x="1090" y="256"/>
                      </a:lnTo>
                      <a:lnTo>
                        <a:pt x="1066" y="232"/>
                      </a:lnTo>
                      <a:lnTo>
                        <a:pt x="1042" y="208"/>
                      </a:lnTo>
                      <a:lnTo>
                        <a:pt x="1018" y="184"/>
                      </a:lnTo>
                      <a:lnTo>
                        <a:pt x="994" y="161"/>
                      </a:lnTo>
                      <a:lnTo>
                        <a:pt x="971" y="137"/>
                      </a:lnTo>
                      <a:lnTo>
                        <a:pt x="941" y="119"/>
                      </a:lnTo>
                      <a:lnTo>
                        <a:pt x="917" y="101"/>
                      </a:lnTo>
                      <a:lnTo>
                        <a:pt x="887" y="83"/>
                      </a:lnTo>
                      <a:lnTo>
                        <a:pt x="857" y="71"/>
                      </a:lnTo>
                      <a:lnTo>
                        <a:pt x="828" y="53"/>
                      </a:lnTo>
                      <a:lnTo>
                        <a:pt x="798" y="41"/>
                      </a:lnTo>
                      <a:lnTo>
                        <a:pt x="762" y="30"/>
                      </a:lnTo>
                      <a:lnTo>
                        <a:pt x="732" y="24"/>
                      </a:lnTo>
                      <a:lnTo>
                        <a:pt x="703" y="12"/>
                      </a:lnTo>
                      <a:lnTo>
                        <a:pt x="667" y="6"/>
                      </a:lnTo>
                      <a:lnTo>
                        <a:pt x="631" y="0"/>
                      </a:lnTo>
                      <a:lnTo>
                        <a:pt x="595" y="0"/>
                      </a:lnTo>
                      <a:lnTo>
                        <a:pt x="566" y="0"/>
                      </a:lnTo>
                      <a:lnTo>
                        <a:pt x="530" y="0"/>
                      </a:lnTo>
                      <a:lnTo>
                        <a:pt x="494" y="0"/>
                      </a:lnTo>
                      <a:lnTo>
                        <a:pt x="458" y="6"/>
                      </a:lnTo>
                      <a:lnTo>
                        <a:pt x="429" y="12"/>
                      </a:lnTo>
                      <a:lnTo>
                        <a:pt x="393" y="24"/>
                      </a:lnTo>
                      <a:lnTo>
                        <a:pt x="357" y="30"/>
                      </a:lnTo>
                      <a:lnTo>
                        <a:pt x="327" y="41"/>
                      </a:lnTo>
                      <a:lnTo>
                        <a:pt x="298" y="53"/>
                      </a:lnTo>
                      <a:lnTo>
                        <a:pt x="268" y="71"/>
                      </a:lnTo>
                      <a:lnTo>
                        <a:pt x="238" y="83"/>
                      </a:lnTo>
                      <a:lnTo>
                        <a:pt x="208" y="101"/>
                      </a:lnTo>
                      <a:lnTo>
                        <a:pt x="184" y="119"/>
                      </a:lnTo>
                      <a:lnTo>
                        <a:pt x="155" y="137"/>
                      </a:lnTo>
                      <a:lnTo>
                        <a:pt x="131" y="161"/>
                      </a:lnTo>
                      <a:lnTo>
                        <a:pt x="0" y="1185"/>
                      </a:lnTo>
                      <a:lnTo>
                        <a:pt x="59" y="1263"/>
                      </a:lnTo>
                      <a:lnTo>
                        <a:pt x="566" y="1394"/>
                      </a:lnTo>
                      <a:close/>
                    </a:path>
                  </a:pathLst>
                </a:custGeom>
                <a:solidFill>
                  <a:srgbClr val="FFFF00"/>
                </a:solidFill>
                <a:ln w="0">
                  <a:solidFill>
                    <a:srgbClr val="000000"/>
                  </a:solidFill>
                  <a:round/>
                  <a:headEnd/>
                  <a:tailEnd/>
                </a:ln>
              </p:spPr>
              <p:txBody>
                <a:bodyPr/>
                <a:lstStyle/>
                <a:p>
                  <a:endParaRPr lang="en-US"/>
                </a:p>
              </p:txBody>
            </p:sp>
            <p:sp>
              <p:nvSpPr>
                <p:cNvPr id="18717" name="Freeform 268"/>
                <p:cNvSpPr>
                  <a:spLocks/>
                </p:cNvSpPr>
                <p:nvPr/>
              </p:nvSpPr>
              <p:spPr bwMode="auto">
                <a:xfrm>
                  <a:off x="1851" y="1143"/>
                  <a:ext cx="1167" cy="1810"/>
                </a:xfrm>
                <a:custGeom>
                  <a:avLst/>
                  <a:gdLst>
                    <a:gd name="T0" fmla="*/ 524 w 1167"/>
                    <a:gd name="T1" fmla="*/ 1804 h 1810"/>
                    <a:gd name="T2" fmla="*/ 596 w 1167"/>
                    <a:gd name="T3" fmla="*/ 1810 h 1810"/>
                    <a:gd name="T4" fmla="*/ 685 w 1167"/>
                    <a:gd name="T5" fmla="*/ 1804 h 1810"/>
                    <a:gd name="T6" fmla="*/ 786 w 1167"/>
                    <a:gd name="T7" fmla="*/ 1775 h 1810"/>
                    <a:gd name="T8" fmla="*/ 887 w 1167"/>
                    <a:gd name="T9" fmla="*/ 1721 h 1810"/>
                    <a:gd name="T10" fmla="*/ 989 w 1167"/>
                    <a:gd name="T11" fmla="*/ 1649 h 1810"/>
                    <a:gd name="T12" fmla="*/ 1072 w 1167"/>
                    <a:gd name="T13" fmla="*/ 1560 h 1810"/>
                    <a:gd name="T14" fmla="*/ 1138 w 1167"/>
                    <a:gd name="T15" fmla="*/ 1453 h 1810"/>
                    <a:gd name="T16" fmla="*/ 1167 w 1167"/>
                    <a:gd name="T17" fmla="*/ 1340 h 1810"/>
                    <a:gd name="T18" fmla="*/ 1161 w 1167"/>
                    <a:gd name="T19" fmla="*/ 1244 h 1810"/>
                    <a:gd name="T20" fmla="*/ 1150 w 1167"/>
                    <a:gd name="T21" fmla="*/ 1155 h 1810"/>
                    <a:gd name="T22" fmla="*/ 1132 w 1167"/>
                    <a:gd name="T23" fmla="*/ 1060 h 1810"/>
                    <a:gd name="T24" fmla="*/ 1108 w 1167"/>
                    <a:gd name="T25" fmla="*/ 970 h 1810"/>
                    <a:gd name="T26" fmla="*/ 1078 w 1167"/>
                    <a:gd name="T27" fmla="*/ 881 h 1810"/>
                    <a:gd name="T28" fmla="*/ 1042 w 1167"/>
                    <a:gd name="T29" fmla="*/ 786 h 1810"/>
                    <a:gd name="T30" fmla="*/ 1013 w 1167"/>
                    <a:gd name="T31" fmla="*/ 696 h 1810"/>
                    <a:gd name="T32" fmla="*/ 989 w 1167"/>
                    <a:gd name="T33" fmla="*/ 607 h 1810"/>
                    <a:gd name="T34" fmla="*/ 977 w 1167"/>
                    <a:gd name="T35" fmla="*/ 524 h 1810"/>
                    <a:gd name="T36" fmla="*/ 983 w 1167"/>
                    <a:gd name="T37" fmla="*/ 434 h 1810"/>
                    <a:gd name="T38" fmla="*/ 995 w 1167"/>
                    <a:gd name="T39" fmla="*/ 345 h 1810"/>
                    <a:gd name="T40" fmla="*/ 1001 w 1167"/>
                    <a:gd name="T41" fmla="*/ 250 h 1810"/>
                    <a:gd name="T42" fmla="*/ 995 w 1167"/>
                    <a:gd name="T43" fmla="*/ 166 h 1810"/>
                    <a:gd name="T44" fmla="*/ 965 w 1167"/>
                    <a:gd name="T45" fmla="*/ 95 h 1810"/>
                    <a:gd name="T46" fmla="*/ 905 w 1167"/>
                    <a:gd name="T47" fmla="*/ 41 h 1810"/>
                    <a:gd name="T48" fmla="*/ 798 w 1167"/>
                    <a:gd name="T49" fmla="*/ 5 h 1810"/>
                    <a:gd name="T50" fmla="*/ 709 w 1167"/>
                    <a:gd name="T51" fmla="*/ 0 h 1810"/>
                    <a:gd name="T52" fmla="*/ 625 w 1167"/>
                    <a:gd name="T53" fmla="*/ 29 h 1810"/>
                    <a:gd name="T54" fmla="*/ 554 w 1167"/>
                    <a:gd name="T55" fmla="*/ 77 h 1810"/>
                    <a:gd name="T56" fmla="*/ 494 w 1167"/>
                    <a:gd name="T57" fmla="*/ 154 h 1810"/>
                    <a:gd name="T58" fmla="*/ 447 w 1167"/>
                    <a:gd name="T59" fmla="*/ 244 h 1810"/>
                    <a:gd name="T60" fmla="*/ 405 w 1167"/>
                    <a:gd name="T61" fmla="*/ 345 h 1810"/>
                    <a:gd name="T62" fmla="*/ 369 w 1167"/>
                    <a:gd name="T63" fmla="*/ 458 h 1810"/>
                    <a:gd name="T64" fmla="*/ 345 w 1167"/>
                    <a:gd name="T65" fmla="*/ 577 h 1810"/>
                    <a:gd name="T66" fmla="*/ 322 w 1167"/>
                    <a:gd name="T67" fmla="*/ 655 h 1810"/>
                    <a:gd name="T68" fmla="*/ 268 w 1167"/>
                    <a:gd name="T69" fmla="*/ 738 h 1810"/>
                    <a:gd name="T70" fmla="*/ 202 w 1167"/>
                    <a:gd name="T71" fmla="*/ 822 h 1810"/>
                    <a:gd name="T72" fmla="*/ 131 w 1167"/>
                    <a:gd name="T73" fmla="*/ 905 h 1810"/>
                    <a:gd name="T74" fmla="*/ 71 w 1167"/>
                    <a:gd name="T75" fmla="*/ 982 h 1810"/>
                    <a:gd name="T76" fmla="*/ 24 w 1167"/>
                    <a:gd name="T77" fmla="*/ 1054 h 1810"/>
                    <a:gd name="T78" fmla="*/ 0 w 1167"/>
                    <a:gd name="T79" fmla="*/ 1113 h 1810"/>
                    <a:gd name="T80" fmla="*/ 12 w 1167"/>
                    <a:gd name="T81" fmla="*/ 1155 h 18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7"/>
                    <a:gd name="T124" fmla="*/ 0 h 1810"/>
                    <a:gd name="T125" fmla="*/ 1167 w 1167"/>
                    <a:gd name="T126" fmla="*/ 1810 h 18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7" h="1810">
                      <a:moveTo>
                        <a:pt x="506" y="1792"/>
                      </a:moveTo>
                      <a:lnTo>
                        <a:pt x="524" y="1804"/>
                      </a:lnTo>
                      <a:lnTo>
                        <a:pt x="554" y="1804"/>
                      </a:lnTo>
                      <a:lnTo>
                        <a:pt x="596" y="1810"/>
                      </a:lnTo>
                      <a:lnTo>
                        <a:pt x="643" y="1804"/>
                      </a:lnTo>
                      <a:lnTo>
                        <a:pt x="685" y="1804"/>
                      </a:lnTo>
                      <a:lnTo>
                        <a:pt x="733" y="1792"/>
                      </a:lnTo>
                      <a:lnTo>
                        <a:pt x="786" y="1775"/>
                      </a:lnTo>
                      <a:lnTo>
                        <a:pt x="834" y="1751"/>
                      </a:lnTo>
                      <a:lnTo>
                        <a:pt x="887" y="1721"/>
                      </a:lnTo>
                      <a:lnTo>
                        <a:pt x="941" y="1691"/>
                      </a:lnTo>
                      <a:lnTo>
                        <a:pt x="989" y="1649"/>
                      </a:lnTo>
                      <a:lnTo>
                        <a:pt x="1030" y="1608"/>
                      </a:lnTo>
                      <a:lnTo>
                        <a:pt x="1072" y="1560"/>
                      </a:lnTo>
                      <a:lnTo>
                        <a:pt x="1108" y="1506"/>
                      </a:lnTo>
                      <a:lnTo>
                        <a:pt x="1138" y="1453"/>
                      </a:lnTo>
                      <a:lnTo>
                        <a:pt x="1155" y="1399"/>
                      </a:lnTo>
                      <a:lnTo>
                        <a:pt x="1167" y="1340"/>
                      </a:lnTo>
                      <a:lnTo>
                        <a:pt x="1167" y="1292"/>
                      </a:lnTo>
                      <a:lnTo>
                        <a:pt x="1161" y="1244"/>
                      </a:lnTo>
                      <a:lnTo>
                        <a:pt x="1155" y="1197"/>
                      </a:lnTo>
                      <a:lnTo>
                        <a:pt x="1150" y="1155"/>
                      </a:lnTo>
                      <a:lnTo>
                        <a:pt x="1144" y="1107"/>
                      </a:lnTo>
                      <a:lnTo>
                        <a:pt x="1132" y="1060"/>
                      </a:lnTo>
                      <a:lnTo>
                        <a:pt x="1120" y="1012"/>
                      </a:lnTo>
                      <a:lnTo>
                        <a:pt x="1108" y="970"/>
                      </a:lnTo>
                      <a:lnTo>
                        <a:pt x="1090" y="923"/>
                      </a:lnTo>
                      <a:lnTo>
                        <a:pt x="1078" y="881"/>
                      </a:lnTo>
                      <a:lnTo>
                        <a:pt x="1060" y="833"/>
                      </a:lnTo>
                      <a:lnTo>
                        <a:pt x="1042" y="786"/>
                      </a:lnTo>
                      <a:lnTo>
                        <a:pt x="1030" y="744"/>
                      </a:lnTo>
                      <a:lnTo>
                        <a:pt x="1013" y="696"/>
                      </a:lnTo>
                      <a:lnTo>
                        <a:pt x="1001" y="655"/>
                      </a:lnTo>
                      <a:lnTo>
                        <a:pt x="989" y="607"/>
                      </a:lnTo>
                      <a:lnTo>
                        <a:pt x="977" y="565"/>
                      </a:lnTo>
                      <a:lnTo>
                        <a:pt x="977" y="524"/>
                      </a:lnTo>
                      <a:lnTo>
                        <a:pt x="977" y="482"/>
                      </a:lnTo>
                      <a:lnTo>
                        <a:pt x="983" y="434"/>
                      </a:lnTo>
                      <a:lnTo>
                        <a:pt x="989" y="393"/>
                      </a:lnTo>
                      <a:lnTo>
                        <a:pt x="995" y="345"/>
                      </a:lnTo>
                      <a:lnTo>
                        <a:pt x="995" y="297"/>
                      </a:lnTo>
                      <a:lnTo>
                        <a:pt x="1001" y="250"/>
                      </a:lnTo>
                      <a:lnTo>
                        <a:pt x="1001" y="208"/>
                      </a:lnTo>
                      <a:lnTo>
                        <a:pt x="995" y="166"/>
                      </a:lnTo>
                      <a:lnTo>
                        <a:pt x="983" y="131"/>
                      </a:lnTo>
                      <a:lnTo>
                        <a:pt x="965" y="95"/>
                      </a:lnTo>
                      <a:lnTo>
                        <a:pt x="941" y="65"/>
                      </a:lnTo>
                      <a:lnTo>
                        <a:pt x="905" y="41"/>
                      </a:lnTo>
                      <a:lnTo>
                        <a:pt x="858" y="17"/>
                      </a:lnTo>
                      <a:lnTo>
                        <a:pt x="798" y="5"/>
                      </a:lnTo>
                      <a:lnTo>
                        <a:pt x="750" y="0"/>
                      </a:lnTo>
                      <a:lnTo>
                        <a:pt x="709" y="0"/>
                      </a:lnTo>
                      <a:lnTo>
                        <a:pt x="667" y="11"/>
                      </a:lnTo>
                      <a:lnTo>
                        <a:pt x="625" y="29"/>
                      </a:lnTo>
                      <a:lnTo>
                        <a:pt x="590" y="53"/>
                      </a:lnTo>
                      <a:lnTo>
                        <a:pt x="554" y="77"/>
                      </a:lnTo>
                      <a:lnTo>
                        <a:pt x="524" y="113"/>
                      </a:lnTo>
                      <a:lnTo>
                        <a:pt x="494" y="154"/>
                      </a:lnTo>
                      <a:lnTo>
                        <a:pt x="471" y="196"/>
                      </a:lnTo>
                      <a:lnTo>
                        <a:pt x="447" y="244"/>
                      </a:lnTo>
                      <a:lnTo>
                        <a:pt x="423" y="291"/>
                      </a:lnTo>
                      <a:lnTo>
                        <a:pt x="405" y="345"/>
                      </a:lnTo>
                      <a:lnTo>
                        <a:pt x="387" y="399"/>
                      </a:lnTo>
                      <a:lnTo>
                        <a:pt x="369" y="458"/>
                      </a:lnTo>
                      <a:lnTo>
                        <a:pt x="357" y="518"/>
                      </a:lnTo>
                      <a:lnTo>
                        <a:pt x="345" y="577"/>
                      </a:lnTo>
                      <a:lnTo>
                        <a:pt x="339" y="613"/>
                      </a:lnTo>
                      <a:lnTo>
                        <a:pt x="322" y="655"/>
                      </a:lnTo>
                      <a:lnTo>
                        <a:pt x="298" y="696"/>
                      </a:lnTo>
                      <a:lnTo>
                        <a:pt x="268" y="738"/>
                      </a:lnTo>
                      <a:lnTo>
                        <a:pt x="238" y="780"/>
                      </a:lnTo>
                      <a:lnTo>
                        <a:pt x="202" y="822"/>
                      </a:lnTo>
                      <a:lnTo>
                        <a:pt x="167" y="863"/>
                      </a:lnTo>
                      <a:lnTo>
                        <a:pt x="131" y="905"/>
                      </a:lnTo>
                      <a:lnTo>
                        <a:pt x="101" y="947"/>
                      </a:lnTo>
                      <a:lnTo>
                        <a:pt x="71" y="982"/>
                      </a:lnTo>
                      <a:lnTo>
                        <a:pt x="42" y="1018"/>
                      </a:lnTo>
                      <a:lnTo>
                        <a:pt x="24" y="1054"/>
                      </a:lnTo>
                      <a:lnTo>
                        <a:pt x="6" y="1084"/>
                      </a:lnTo>
                      <a:lnTo>
                        <a:pt x="0" y="1113"/>
                      </a:lnTo>
                      <a:lnTo>
                        <a:pt x="0" y="1137"/>
                      </a:lnTo>
                      <a:lnTo>
                        <a:pt x="12" y="1155"/>
                      </a:lnTo>
                      <a:lnTo>
                        <a:pt x="506" y="1792"/>
                      </a:lnTo>
                      <a:close/>
                    </a:path>
                  </a:pathLst>
                </a:custGeom>
                <a:solidFill>
                  <a:srgbClr val="CCCC32"/>
                </a:solidFill>
                <a:ln w="0">
                  <a:solidFill>
                    <a:srgbClr val="000000"/>
                  </a:solidFill>
                  <a:round/>
                  <a:headEnd/>
                  <a:tailEnd/>
                </a:ln>
              </p:spPr>
              <p:txBody>
                <a:bodyPr/>
                <a:lstStyle/>
                <a:p>
                  <a:endParaRPr lang="en-US"/>
                </a:p>
              </p:txBody>
            </p:sp>
            <p:sp>
              <p:nvSpPr>
                <p:cNvPr id="18718" name="Freeform 269"/>
                <p:cNvSpPr>
                  <a:spLocks/>
                </p:cNvSpPr>
                <p:nvPr/>
              </p:nvSpPr>
              <p:spPr bwMode="auto">
                <a:xfrm>
                  <a:off x="3954" y="2763"/>
                  <a:ext cx="363" cy="363"/>
                </a:xfrm>
                <a:custGeom>
                  <a:avLst/>
                  <a:gdLst>
                    <a:gd name="T0" fmla="*/ 256 w 363"/>
                    <a:gd name="T1" fmla="*/ 339 h 363"/>
                    <a:gd name="T2" fmla="*/ 291 w 363"/>
                    <a:gd name="T3" fmla="*/ 321 h 363"/>
                    <a:gd name="T4" fmla="*/ 315 w 363"/>
                    <a:gd name="T5" fmla="*/ 297 h 363"/>
                    <a:gd name="T6" fmla="*/ 333 w 363"/>
                    <a:gd name="T7" fmla="*/ 268 h 363"/>
                    <a:gd name="T8" fmla="*/ 351 w 363"/>
                    <a:gd name="T9" fmla="*/ 232 h 363"/>
                    <a:gd name="T10" fmla="*/ 357 w 363"/>
                    <a:gd name="T11" fmla="*/ 202 h 363"/>
                    <a:gd name="T12" fmla="*/ 363 w 363"/>
                    <a:gd name="T13" fmla="*/ 166 h 363"/>
                    <a:gd name="T14" fmla="*/ 357 w 363"/>
                    <a:gd name="T15" fmla="*/ 131 h 363"/>
                    <a:gd name="T16" fmla="*/ 345 w 363"/>
                    <a:gd name="T17" fmla="*/ 95 h 363"/>
                    <a:gd name="T18" fmla="*/ 327 w 363"/>
                    <a:gd name="T19" fmla="*/ 65 h 363"/>
                    <a:gd name="T20" fmla="*/ 303 w 363"/>
                    <a:gd name="T21" fmla="*/ 41 h 363"/>
                    <a:gd name="T22" fmla="*/ 274 w 363"/>
                    <a:gd name="T23" fmla="*/ 23 h 363"/>
                    <a:gd name="T24" fmla="*/ 244 w 363"/>
                    <a:gd name="T25" fmla="*/ 12 h 363"/>
                    <a:gd name="T26" fmla="*/ 208 w 363"/>
                    <a:gd name="T27" fmla="*/ 0 h 363"/>
                    <a:gd name="T28" fmla="*/ 172 w 363"/>
                    <a:gd name="T29" fmla="*/ 0 h 363"/>
                    <a:gd name="T30" fmla="*/ 137 w 363"/>
                    <a:gd name="T31" fmla="*/ 12 h 363"/>
                    <a:gd name="T32" fmla="*/ 101 w 363"/>
                    <a:gd name="T33" fmla="*/ 23 h 363"/>
                    <a:gd name="T34" fmla="*/ 71 w 363"/>
                    <a:gd name="T35" fmla="*/ 41 h 363"/>
                    <a:gd name="T36" fmla="*/ 47 w 363"/>
                    <a:gd name="T37" fmla="*/ 71 h 363"/>
                    <a:gd name="T38" fmla="*/ 23 w 363"/>
                    <a:gd name="T39" fmla="*/ 101 h 363"/>
                    <a:gd name="T40" fmla="*/ 11 w 363"/>
                    <a:gd name="T41" fmla="*/ 131 h 363"/>
                    <a:gd name="T42" fmla="*/ 0 w 363"/>
                    <a:gd name="T43" fmla="*/ 166 h 363"/>
                    <a:gd name="T44" fmla="*/ 0 w 363"/>
                    <a:gd name="T45" fmla="*/ 202 h 363"/>
                    <a:gd name="T46" fmla="*/ 5 w 363"/>
                    <a:gd name="T47" fmla="*/ 238 h 363"/>
                    <a:gd name="T48" fmla="*/ 17 w 363"/>
                    <a:gd name="T49" fmla="*/ 268 h 363"/>
                    <a:gd name="T50" fmla="*/ 35 w 363"/>
                    <a:gd name="T51" fmla="*/ 297 h 363"/>
                    <a:gd name="T52" fmla="*/ 59 w 363"/>
                    <a:gd name="T53" fmla="*/ 321 h 363"/>
                    <a:gd name="T54" fmla="*/ 83 w 363"/>
                    <a:gd name="T55" fmla="*/ 345 h 363"/>
                    <a:gd name="T56" fmla="*/ 119 w 363"/>
                    <a:gd name="T57" fmla="*/ 357 h 363"/>
                    <a:gd name="T58" fmla="*/ 154 w 363"/>
                    <a:gd name="T59" fmla="*/ 363 h 363"/>
                    <a:gd name="T60" fmla="*/ 190 w 363"/>
                    <a:gd name="T61" fmla="*/ 363 h 363"/>
                    <a:gd name="T62" fmla="*/ 226 w 363"/>
                    <a:gd name="T63" fmla="*/ 357 h 3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3"/>
                    <a:gd name="T97" fmla="*/ 0 h 363"/>
                    <a:gd name="T98" fmla="*/ 363 w 363"/>
                    <a:gd name="T99" fmla="*/ 363 h 3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3" h="363">
                      <a:moveTo>
                        <a:pt x="244" y="351"/>
                      </a:moveTo>
                      <a:lnTo>
                        <a:pt x="256" y="339"/>
                      </a:lnTo>
                      <a:lnTo>
                        <a:pt x="274" y="333"/>
                      </a:lnTo>
                      <a:lnTo>
                        <a:pt x="291" y="321"/>
                      </a:lnTo>
                      <a:lnTo>
                        <a:pt x="303" y="309"/>
                      </a:lnTo>
                      <a:lnTo>
                        <a:pt x="315" y="297"/>
                      </a:lnTo>
                      <a:lnTo>
                        <a:pt x="327" y="280"/>
                      </a:lnTo>
                      <a:lnTo>
                        <a:pt x="333" y="268"/>
                      </a:lnTo>
                      <a:lnTo>
                        <a:pt x="345" y="250"/>
                      </a:lnTo>
                      <a:lnTo>
                        <a:pt x="351" y="232"/>
                      </a:lnTo>
                      <a:lnTo>
                        <a:pt x="357" y="220"/>
                      </a:lnTo>
                      <a:lnTo>
                        <a:pt x="357" y="202"/>
                      </a:lnTo>
                      <a:lnTo>
                        <a:pt x="363" y="184"/>
                      </a:lnTo>
                      <a:lnTo>
                        <a:pt x="363" y="166"/>
                      </a:lnTo>
                      <a:lnTo>
                        <a:pt x="363" y="149"/>
                      </a:lnTo>
                      <a:lnTo>
                        <a:pt x="357" y="131"/>
                      </a:lnTo>
                      <a:lnTo>
                        <a:pt x="351" y="113"/>
                      </a:lnTo>
                      <a:lnTo>
                        <a:pt x="345" y="95"/>
                      </a:lnTo>
                      <a:lnTo>
                        <a:pt x="339" y="83"/>
                      </a:lnTo>
                      <a:lnTo>
                        <a:pt x="327" y="65"/>
                      </a:lnTo>
                      <a:lnTo>
                        <a:pt x="315" y="53"/>
                      </a:lnTo>
                      <a:lnTo>
                        <a:pt x="303" y="41"/>
                      </a:lnTo>
                      <a:lnTo>
                        <a:pt x="291" y="29"/>
                      </a:lnTo>
                      <a:lnTo>
                        <a:pt x="274" y="23"/>
                      </a:lnTo>
                      <a:lnTo>
                        <a:pt x="262" y="18"/>
                      </a:lnTo>
                      <a:lnTo>
                        <a:pt x="244" y="12"/>
                      </a:lnTo>
                      <a:lnTo>
                        <a:pt x="226" y="6"/>
                      </a:lnTo>
                      <a:lnTo>
                        <a:pt x="208" y="0"/>
                      </a:lnTo>
                      <a:lnTo>
                        <a:pt x="190" y="0"/>
                      </a:lnTo>
                      <a:lnTo>
                        <a:pt x="172" y="0"/>
                      </a:lnTo>
                      <a:lnTo>
                        <a:pt x="154" y="6"/>
                      </a:lnTo>
                      <a:lnTo>
                        <a:pt x="137" y="12"/>
                      </a:lnTo>
                      <a:lnTo>
                        <a:pt x="119" y="18"/>
                      </a:lnTo>
                      <a:lnTo>
                        <a:pt x="101" y="23"/>
                      </a:lnTo>
                      <a:lnTo>
                        <a:pt x="89" y="35"/>
                      </a:lnTo>
                      <a:lnTo>
                        <a:pt x="71" y="41"/>
                      </a:lnTo>
                      <a:lnTo>
                        <a:pt x="59" y="53"/>
                      </a:lnTo>
                      <a:lnTo>
                        <a:pt x="47" y="71"/>
                      </a:lnTo>
                      <a:lnTo>
                        <a:pt x="35" y="83"/>
                      </a:lnTo>
                      <a:lnTo>
                        <a:pt x="23" y="101"/>
                      </a:lnTo>
                      <a:lnTo>
                        <a:pt x="17" y="113"/>
                      </a:lnTo>
                      <a:lnTo>
                        <a:pt x="11" y="131"/>
                      </a:lnTo>
                      <a:lnTo>
                        <a:pt x="5" y="149"/>
                      </a:lnTo>
                      <a:lnTo>
                        <a:pt x="0" y="166"/>
                      </a:lnTo>
                      <a:lnTo>
                        <a:pt x="0" y="184"/>
                      </a:lnTo>
                      <a:lnTo>
                        <a:pt x="0" y="202"/>
                      </a:lnTo>
                      <a:lnTo>
                        <a:pt x="0" y="220"/>
                      </a:lnTo>
                      <a:lnTo>
                        <a:pt x="5" y="238"/>
                      </a:lnTo>
                      <a:lnTo>
                        <a:pt x="5" y="256"/>
                      </a:lnTo>
                      <a:lnTo>
                        <a:pt x="17" y="268"/>
                      </a:lnTo>
                      <a:lnTo>
                        <a:pt x="23" y="286"/>
                      </a:lnTo>
                      <a:lnTo>
                        <a:pt x="35" y="297"/>
                      </a:lnTo>
                      <a:lnTo>
                        <a:pt x="47" y="309"/>
                      </a:lnTo>
                      <a:lnTo>
                        <a:pt x="59" y="321"/>
                      </a:lnTo>
                      <a:lnTo>
                        <a:pt x="71" y="333"/>
                      </a:lnTo>
                      <a:lnTo>
                        <a:pt x="83" y="345"/>
                      </a:lnTo>
                      <a:lnTo>
                        <a:pt x="101" y="351"/>
                      </a:lnTo>
                      <a:lnTo>
                        <a:pt x="119" y="357"/>
                      </a:lnTo>
                      <a:lnTo>
                        <a:pt x="137" y="363"/>
                      </a:lnTo>
                      <a:lnTo>
                        <a:pt x="154" y="363"/>
                      </a:lnTo>
                      <a:lnTo>
                        <a:pt x="172" y="363"/>
                      </a:lnTo>
                      <a:lnTo>
                        <a:pt x="190" y="363"/>
                      </a:lnTo>
                      <a:lnTo>
                        <a:pt x="202" y="363"/>
                      </a:lnTo>
                      <a:lnTo>
                        <a:pt x="226" y="357"/>
                      </a:lnTo>
                      <a:lnTo>
                        <a:pt x="244" y="351"/>
                      </a:lnTo>
                      <a:close/>
                    </a:path>
                  </a:pathLst>
                </a:custGeom>
                <a:solidFill>
                  <a:srgbClr val="FF0000"/>
                </a:solidFill>
                <a:ln w="0">
                  <a:solidFill>
                    <a:srgbClr val="000000"/>
                  </a:solidFill>
                  <a:round/>
                  <a:headEnd/>
                  <a:tailEnd/>
                </a:ln>
              </p:spPr>
              <p:txBody>
                <a:bodyPr/>
                <a:lstStyle/>
                <a:p>
                  <a:endParaRPr lang="en-US"/>
                </a:p>
              </p:txBody>
            </p:sp>
            <p:sp>
              <p:nvSpPr>
                <p:cNvPr id="18719" name="Freeform 270"/>
                <p:cNvSpPr>
                  <a:spLocks/>
                </p:cNvSpPr>
                <p:nvPr/>
              </p:nvSpPr>
              <p:spPr bwMode="auto">
                <a:xfrm>
                  <a:off x="3805" y="2078"/>
                  <a:ext cx="101" cy="232"/>
                </a:xfrm>
                <a:custGeom>
                  <a:avLst/>
                  <a:gdLst>
                    <a:gd name="T0" fmla="*/ 89 w 101"/>
                    <a:gd name="T1" fmla="*/ 41 h 232"/>
                    <a:gd name="T2" fmla="*/ 77 w 101"/>
                    <a:gd name="T3" fmla="*/ 24 h 232"/>
                    <a:gd name="T4" fmla="*/ 65 w 101"/>
                    <a:gd name="T5" fmla="*/ 6 h 232"/>
                    <a:gd name="T6" fmla="*/ 47 w 101"/>
                    <a:gd name="T7" fmla="*/ 0 h 232"/>
                    <a:gd name="T8" fmla="*/ 41 w 101"/>
                    <a:gd name="T9" fmla="*/ 0 h 232"/>
                    <a:gd name="T10" fmla="*/ 17 w 101"/>
                    <a:gd name="T11" fmla="*/ 24 h 232"/>
                    <a:gd name="T12" fmla="*/ 6 w 101"/>
                    <a:gd name="T13" fmla="*/ 41 h 232"/>
                    <a:gd name="T14" fmla="*/ 6 w 101"/>
                    <a:gd name="T15" fmla="*/ 59 h 232"/>
                    <a:gd name="T16" fmla="*/ 0 w 101"/>
                    <a:gd name="T17" fmla="*/ 83 h 232"/>
                    <a:gd name="T18" fmla="*/ 6 w 101"/>
                    <a:gd name="T19" fmla="*/ 107 h 232"/>
                    <a:gd name="T20" fmla="*/ 6 w 101"/>
                    <a:gd name="T21" fmla="*/ 125 h 232"/>
                    <a:gd name="T22" fmla="*/ 12 w 101"/>
                    <a:gd name="T23" fmla="*/ 143 h 232"/>
                    <a:gd name="T24" fmla="*/ 12 w 101"/>
                    <a:gd name="T25" fmla="*/ 155 h 232"/>
                    <a:gd name="T26" fmla="*/ 17 w 101"/>
                    <a:gd name="T27" fmla="*/ 172 h 232"/>
                    <a:gd name="T28" fmla="*/ 23 w 101"/>
                    <a:gd name="T29" fmla="*/ 184 h 232"/>
                    <a:gd name="T30" fmla="*/ 35 w 101"/>
                    <a:gd name="T31" fmla="*/ 202 h 232"/>
                    <a:gd name="T32" fmla="*/ 47 w 101"/>
                    <a:gd name="T33" fmla="*/ 220 h 232"/>
                    <a:gd name="T34" fmla="*/ 71 w 101"/>
                    <a:gd name="T35" fmla="*/ 232 h 232"/>
                    <a:gd name="T36" fmla="*/ 83 w 101"/>
                    <a:gd name="T37" fmla="*/ 232 h 232"/>
                    <a:gd name="T38" fmla="*/ 101 w 101"/>
                    <a:gd name="T39" fmla="*/ 220 h 232"/>
                    <a:gd name="T40" fmla="*/ 101 w 101"/>
                    <a:gd name="T41" fmla="*/ 202 h 232"/>
                    <a:gd name="T42" fmla="*/ 83 w 101"/>
                    <a:gd name="T43" fmla="*/ 214 h 232"/>
                    <a:gd name="T44" fmla="*/ 71 w 101"/>
                    <a:gd name="T45" fmla="*/ 208 h 232"/>
                    <a:gd name="T46" fmla="*/ 59 w 101"/>
                    <a:gd name="T47" fmla="*/ 190 h 232"/>
                    <a:gd name="T48" fmla="*/ 47 w 101"/>
                    <a:gd name="T49" fmla="*/ 166 h 232"/>
                    <a:gd name="T50" fmla="*/ 41 w 101"/>
                    <a:gd name="T51" fmla="*/ 137 h 232"/>
                    <a:gd name="T52" fmla="*/ 35 w 101"/>
                    <a:gd name="T53" fmla="*/ 119 h 232"/>
                    <a:gd name="T54" fmla="*/ 35 w 101"/>
                    <a:gd name="T55" fmla="*/ 107 h 232"/>
                    <a:gd name="T56" fmla="*/ 29 w 101"/>
                    <a:gd name="T57" fmla="*/ 89 h 232"/>
                    <a:gd name="T58" fmla="*/ 29 w 101"/>
                    <a:gd name="T59" fmla="*/ 71 h 232"/>
                    <a:gd name="T60" fmla="*/ 29 w 101"/>
                    <a:gd name="T61" fmla="*/ 59 h 232"/>
                    <a:gd name="T62" fmla="*/ 41 w 101"/>
                    <a:gd name="T63" fmla="*/ 41 h 232"/>
                    <a:gd name="T64" fmla="*/ 59 w 101"/>
                    <a:gd name="T65" fmla="*/ 35 h 232"/>
                    <a:gd name="T66" fmla="*/ 71 w 101"/>
                    <a:gd name="T67" fmla="*/ 35 h 232"/>
                    <a:gd name="T68" fmla="*/ 89 w 101"/>
                    <a:gd name="T69" fmla="*/ 47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232"/>
                    <a:gd name="T107" fmla="*/ 101 w 101"/>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232">
                      <a:moveTo>
                        <a:pt x="89" y="47"/>
                      </a:moveTo>
                      <a:lnTo>
                        <a:pt x="89" y="41"/>
                      </a:lnTo>
                      <a:lnTo>
                        <a:pt x="83" y="29"/>
                      </a:lnTo>
                      <a:lnTo>
                        <a:pt x="77" y="24"/>
                      </a:lnTo>
                      <a:lnTo>
                        <a:pt x="71" y="18"/>
                      </a:lnTo>
                      <a:lnTo>
                        <a:pt x="65" y="6"/>
                      </a:lnTo>
                      <a:lnTo>
                        <a:pt x="53" y="6"/>
                      </a:lnTo>
                      <a:lnTo>
                        <a:pt x="47" y="0"/>
                      </a:lnTo>
                      <a:lnTo>
                        <a:pt x="41" y="0"/>
                      </a:lnTo>
                      <a:lnTo>
                        <a:pt x="29" y="6"/>
                      </a:lnTo>
                      <a:lnTo>
                        <a:pt x="17" y="24"/>
                      </a:lnTo>
                      <a:lnTo>
                        <a:pt x="12" y="29"/>
                      </a:lnTo>
                      <a:lnTo>
                        <a:pt x="6" y="41"/>
                      </a:lnTo>
                      <a:lnTo>
                        <a:pt x="6" y="47"/>
                      </a:lnTo>
                      <a:lnTo>
                        <a:pt x="6" y="59"/>
                      </a:lnTo>
                      <a:lnTo>
                        <a:pt x="6" y="71"/>
                      </a:lnTo>
                      <a:lnTo>
                        <a:pt x="0" y="83"/>
                      </a:lnTo>
                      <a:lnTo>
                        <a:pt x="6" y="95"/>
                      </a:lnTo>
                      <a:lnTo>
                        <a:pt x="6" y="107"/>
                      </a:lnTo>
                      <a:lnTo>
                        <a:pt x="6" y="119"/>
                      </a:lnTo>
                      <a:lnTo>
                        <a:pt x="6" y="125"/>
                      </a:lnTo>
                      <a:lnTo>
                        <a:pt x="6" y="137"/>
                      </a:lnTo>
                      <a:lnTo>
                        <a:pt x="12" y="143"/>
                      </a:lnTo>
                      <a:lnTo>
                        <a:pt x="12" y="149"/>
                      </a:lnTo>
                      <a:lnTo>
                        <a:pt x="12" y="155"/>
                      </a:lnTo>
                      <a:lnTo>
                        <a:pt x="17" y="160"/>
                      </a:lnTo>
                      <a:lnTo>
                        <a:pt x="17" y="172"/>
                      </a:lnTo>
                      <a:lnTo>
                        <a:pt x="23" y="178"/>
                      </a:lnTo>
                      <a:lnTo>
                        <a:pt x="23" y="184"/>
                      </a:lnTo>
                      <a:lnTo>
                        <a:pt x="29" y="190"/>
                      </a:lnTo>
                      <a:lnTo>
                        <a:pt x="35" y="202"/>
                      </a:lnTo>
                      <a:lnTo>
                        <a:pt x="41" y="208"/>
                      </a:lnTo>
                      <a:lnTo>
                        <a:pt x="47" y="220"/>
                      </a:lnTo>
                      <a:lnTo>
                        <a:pt x="59" y="226"/>
                      </a:lnTo>
                      <a:lnTo>
                        <a:pt x="71" y="232"/>
                      </a:lnTo>
                      <a:lnTo>
                        <a:pt x="77" y="232"/>
                      </a:lnTo>
                      <a:lnTo>
                        <a:pt x="83" y="232"/>
                      </a:lnTo>
                      <a:lnTo>
                        <a:pt x="95" y="226"/>
                      </a:lnTo>
                      <a:lnTo>
                        <a:pt x="101" y="220"/>
                      </a:lnTo>
                      <a:lnTo>
                        <a:pt x="101" y="214"/>
                      </a:lnTo>
                      <a:lnTo>
                        <a:pt x="101" y="202"/>
                      </a:lnTo>
                      <a:lnTo>
                        <a:pt x="95" y="214"/>
                      </a:lnTo>
                      <a:lnTo>
                        <a:pt x="83" y="214"/>
                      </a:lnTo>
                      <a:lnTo>
                        <a:pt x="77" y="214"/>
                      </a:lnTo>
                      <a:lnTo>
                        <a:pt x="71" y="208"/>
                      </a:lnTo>
                      <a:lnTo>
                        <a:pt x="65" y="196"/>
                      </a:lnTo>
                      <a:lnTo>
                        <a:pt x="59" y="190"/>
                      </a:lnTo>
                      <a:lnTo>
                        <a:pt x="53" y="178"/>
                      </a:lnTo>
                      <a:lnTo>
                        <a:pt x="47" y="166"/>
                      </a:lnTo>
                      <a:lnTo>
                        <a:pt x="41" y="155"/>
                      </a:lnTo>
                      <a:lnTo>
                        <a:pt x="41" y="137"/>
                      </a:lnTo>
                      <a:lnTo>
                        <a:pt x="35" y="131"/>
                      </a:lnTo>
                      <a:lnTo>
                        <a:pt x="35" y="119"/>
                      </a:lnTo>
                      <a:lnTo>
                        <a:pt x="35" y="113"/>
                      </a:lnTo>
                      <a:lnTo>
                        <a:pt x="35" y="107"/>
                      </a:lnTo>
                      <a:lnTo>
                        <a:pt x="35" y="95"/>
                      </a:lnTo>
                      <a:lnTo>
                        <a:pt x="29" y="89"/>
                      </a:lnTo>
                      <a:lnTo>
                        <a:pt x="29" y="83"/>
                      </a:lnTo>
                      <a:lnTo>
                        <a:pt x="29" y="71"/>
                      </a:lnTo>
                      <a:lnTo>
                        <a:pt x="29" y="65"/>
                      </a:lnTo>
                      <a:lnTo>
                        <a:pt x="29" y="59"/>
                      </a:lnTo>
                      <a:lnTo>
                        <a:pt x="35" y="47"/>
                      </a:lnTo>
                      <a:lnTo>
                        <a:pt x="41" y="41"/>
                      </a:lnTo>
                      <a:lnTo>
                        <a:pt x="47" y="35"/>
                      </a:lnTo>
                      <a:lnTo>
                        <a:pt x="59" y="35"/>
                      </a:lnTo>
                      <a:lnTo>
                        <a:pt x="65" y="35"/>
                      </a:lnTo>
                      <a:lnTo>
                        <a:pt x="71" y="35"/>
                      </a:lnTo>
                      <a:lnTo>
                        <a:pt x="77" y="41"/>
                      </a:lnTo>
                      <a:lnTo>
                        <a:pt x="89" y="47"/>
                      </a:lnTo>
                      <a:close/>
                    </a:path>
                  </a:pathLst>
                </a:custGeom>
                <a:solidFill>
                  <a:srgbClr val="000000"/>
                </a:solidFill>
                <a:ln w="9525">
                  <a:noFill/>
                  <a:round/>
                  <a:headEnd/>
                  <a:tailEnd/>
                </a:ln>
              </p:spPr>
              <p:txBody>
                <a:bodyPr/>
                <a:lstStyle/>
                <a:p>
                  <a:endParaRPr lang="en-US"/>
                </a:p>
              </p:txBody>
            </p:sp>
            <p:sp>
              <p:nvSpPr>
                <p:cNvPr id="18720" name="Freeform 271"/>
                <p:cNvSpPr>
                  <a:spLocks/>
                </p:cNvSpPr>
                <p:nvPr/>
              </p:nvSpPr>
              <p:spPr bwMode="auto">
                <a:xfrm>
                  <a:off x="3501" y="2024"/>
                  <a:ext cx="47" cy="24"/>
                </a:xfrm>
                <a:custGeom>
                  <a:avLst/>
                  <a:gdLst>
                    <a:gd name="T0" fmla="*/ 0 w 47"/>
                    <a:gd name="T1" fmla="*/ 12 h 24"/>
                    <a:gd name="T2" fmla="*/ 6 w 47"/>
                    <a:gd name="T3" fmla="*/ 18 h 24"/>
                    <a:gd name="T4" fmla="*/ 18 w 47"/>
                    <a:gd name="T5" fmla="*/ 24 h 24"/>
                    <a:gd name="T6" fmla="*/ 24 w 47"/>
                    <a:gd name="T7" fmla="*/ 24 h 24"/>
                    <a:gd name="T8" fmla="*/ 36 w 47"/>
                    <a:gd name="T9" fmla="*/ 18 h 24"/>
                    <a:gd name="T10" fmla="*/ 47 w 47"/>
                    <a:gd name="T11" fmla="*/ 0 h 24"/>
                    <a:gd name="T12" fmla="*/ 0 60000 65536"/>
                    <a:gd name="T13" fmla="*/ 0 60000 65536"/>
                    <a:gd name="T14" fmla="*/ 0 60000 65536"/>
                    <a:gd name="T15" fmla="*/ 0 60000 65536"/>
                    <a:gd name="T16" fmla="*/ 0 60000 65536"/>
                    <a:gd name="T17" fmla="*/ 0 60000 65536"/>
                    <a:gd name="T18" fmla="*/ 0 w 47"/>
                    <a:gd name="T19" fmla="*/ 0 h 24"/>
                    <a:gd name="T20" fmla="*/ 47 w 4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7" h="24">
                      <a:moveTo>
                        <a:pt x="0" y="12"/>
                      </a:moveTo>
                      <a:lnTo>
                        <a:pt x="6" y="18"/>
                      </a:lnTo>
                      <a:lnTo>
                        <a:pt x="18" y="24"/>
                      </a:lnTo>
                      <a:lnTo>
                        <a:pt x="24" y="24"/>
                      </a:lnTo>
                      <a:lnTo>
                        <a:pt x="36" y="18"/>
                      </a:lnTo>
                      <a:lnTo>
                        <a:pt x="47" y="0"/>
                      </a:lnTo>
                    </a:path>
                  </a:pathLst>
                </a:custGeom>
                <a:noFill/>
                <a:ln w="0">
                  <a:solidFill>
                    <a:srgbClr val="000000"/>
                  </a:solidFill>
                  <a:round/>
                  <a:headEnd/>
                  <a:tailEnd/>
                </a:ln>
              </p:spPr>
              <p:txBody>
                <a:bodyPr/>
                <a:lstStyle/>
                <a:p>
                  <a:endParaRPr lang="en-US"/>
                </a:p>
              </p:txBody>
            </p:sp>
            <p:sp>
              <p:nvSpPr>
                <p:cNvPr id="18721" name="Freeform 272"/>
                <p:cNvSpPr>
                  <a:spLocks/>
                </p:cNvSpPr>
                <p:nvPr/>
              </p:nvSpPr>
              <p:spPr bwMode="auto">
                <a:xfrm>
                  <a:off x="3560" y="1899"/>
                  <a:ext cx="48" cy="18"/>
                </a:xfrm>
                <a:custGeom>
                  <a:avLst/>
                  <a:gdLst>
                    <a:gd name="T0" fmla="*/ 0 w 48"/>
                    <a:gd name="T1" fmla="*/ 6 h 18"/>
                    <a:gd name="T2" fmla="*/ 6 w 48"/>
                    <a:gd name="T3" fmla="*/ 12 h 18"/>
                    <a:gd name="T4" fmla="*/ 18 w 48"/>
                    <a:gd name="T5" fmla="*/ 18 h 18"/>
                    <a:gd name="T6" fmla="*/ 24 w 48"/>
                    <a:gd name="T7" fmla="*/ 18 h 18"/>
                    <a:gd name="T8" fmla="*/ 36 w 48"/>
                    <a:gd name="T9" fmla="*/ 12 h 18"/>
                    <a:gd name="T10" fmla="*/ 48 w 48"/>
                    <a:gd name="T11" fmla="*/ 0 h 18"/>
                    <a:gd name="T12" fmla="*/ 0 60000 65536"/>
                    <a:gd name="T13" fmla="*/ 0 60000 65536"/>
                    <a:gd name="T14" fmla="*/ 0 60000 65536"/>
                    <a:gd name="T15" fmla="*/ 0 60000 65536"/>
                    <a:gd name="T16" fmla="*/ 0 60000 65536"/>
                    <a:gd name="T17" fmla="*/ 0 60000 65536"/>
                    <a:gd name="T18" fmla="*/ 0 w 48"/>
                    <a:gd name="T19" fmla="*/ 0 h 18"/>
                    <a:gd name="T20" fmla="*/ 48 w 4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8" h="18">
                      <a:moveTo>
                        <a:pt x="0" y="6"/>
                      </a:moveTo>
                      <a:lnTo>
                        <a:pt x="6" y="12"/>
                      </a:lnTo>
                      <a:lnTo>
                        <a:pt x="18" y="18"/>
                      </a:lnTo>
                      <a:lnTo>
                        <a:pt x="24" y="18"/>
                      </a:lnTo>
                      <a:lnTo>
                        <a:pt x="36" y="12"/>
                      </a:lnTo>
                      <a:lnTo>
                        <a:pt x="48" y="0"/>
                      </a:lnTo>
                    </a:path>
                  </a:pathLst>
                </a:custGeom>
                <a:noFill/>
                <a:ln w="0">
                  <a:solidFill>
                    <a:srgbClr val="000000"/>
                  </a:solidFill>
                  <a:round/>
                  <a:headEnd/>
                  <a:tailEnd/>
                </a:ln>
              </p:spPr>
              <p:txBody>
                <a:bodyPr/>
                <a:lstStyle/>
                <a:p>
                  <a:endParaRPr lang="en-US"/>
                </a:p>
              </p:txBody>
            </p:sp>
            <p:sp>
              <p:nvSpPr>
                <p:cNvPr id="18722" name="Freeform 273"/>
                <p:cNvSpPr>
                  <a:spLocks/>
                </p:cNvSpPr>
                <p:nvPr/>
              </p:nvSpPr>
              <p:spPr bwMode="auto">
                <a:xfrm>
                  <a:off x="3251" y="1810"/>
                  <a:ext cx="47" cy="23"/>
                </a:xfrm>
                <a:custGeom>
                  <a:avLst/>
                  <a:gdLst>
                    <a:gd name="T0" fmla="*/ 0 w 47"/>
                    <a:gd name="T1" fmla="*/ 6 h 23"/>
                    <a:gd name="T2" fmla="*/ 6 w 47"/>
                    <a:gd name="T3" fmla="*/ 18 h 23"/>
                    <a:gd name="T4" fmla="*/ 18 w 47"/>
                    <a:gd name="T5" fmla="*/ 23 h 23"/>
                    <a:gd name="T6" fmla="*/ 24 w 47"/>
                    <a:gd name="T7" fmla="*/ 23 h 23"/>
                    <a:gd name="T8" fmla="*/ 41 w 47"/>
                    <a:gd name="T9" fmla="*/ 18 h 23"/>
                    <a:gd name="T10" fmla="*/ 47 w 47"/>
                    <a:gd name="T11" fmla="*/ 0 h 23"/>
                    <a:gd name="T12" fmla="*/ 0 60000 65536"/>
                    <a:gd name="T13" fmla="*/ 0 60000 65536"/>
                    <a:gd name="T14" fmla="*/ 0 60000 65536"/>
                    <a:gd name="T15" fmla="*/ 0 60000 65536"/>
                    <a:gd name="T16" fmla="*/ 0 60000 65536"/>
                    <a:gd name="T17" fmla="*/ 0 60000 65536"/>
                    <a:gd name="T18" fmla="*/ 0 w 47"/>
                    <a:gd name="T19" fmla="*/ 0 h 23"/>
                    <a:gd name="T20" fmla="*/ 47 w 4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47" h="23">
                      <a:moveTo>
                        <a:pt x="0" y="6"/>
                      </a:moveTo>
                      <a:lnTo>
                        <a:pt x="6" y="18"/>
                      </a:lnTo>
                      <a:lnTo>
                        <a:pt x="18" y="23"/>
                      </a:lnTo>
                      <a:lnTo>
                        <a:pt x="24" y="23"/>
                      </a:lnTo>
                      <a:lnTo>
                        <a:pt x="41" y="18"/>
                      </a:lnTo>
                      <a:lnTo>
                        <a:pt x="47" y="0"/>
                      </a:lnTo>
                    </a:path>
                  </a:pathLst>
                </a:custGeom>
                <a:noFill/>
                <a:ln w="0">
                  <a:solidFill>
                    <a:srgbClr val="000000"/>
                  </a:solidFill>
                  <a:round/>
                  <a:headEnd/>
                  <a:tailEnd/>
                </a:ln>
              </p:spPr>
              <p:txBody>
                <a:bodyPr/>
                <a:lstStyle/>
                <a:p>
                  <a:endParaRPr lang="en-US"/>
                </a:p>
              </p:txBody>
            </p:sp>
            <p:sp>
              <p:nvSpPr>
                <p:cNvPr id="18723" name="Freeform 274"/>
                <p:cNvSpPr>
                  <a:spLocks/>
                </p:cNvSpPr>
                <p:nvPr/>
              </p:nvSpPr>
              <p:spPr bwMode="auto">
                <a:xfrm>
                  <a:off x="2977" y="1857"/>
                  <a:ext cx="47" cy="24"/>
                </a:xfrm>
                <a:custGeom>
                  <a:avLst/>
                  <a:gdLst>
                    <a:gd name="T0" fmla="*/ 0 w 47"/>
                    <a:gd name="T1" fmla="*/ 12 h 24"/>
                    <a:gd name="T2" fmla="*/ 6 w 47"/>
                    <a:gd name="T3" fmla="*/ 18 h 24"/>
                    <a:gd name="T4" fmla="*/ 18 w 47"/>
                    <a:gd name="T5" fmla="*/ 24 h 24"/>
                    <a:gd name="T6" fmla="*/ 24 w 47"/>
                    <a:gd name="T7" fmla="*/ 24 h 24"/>
                    <a:gd name="T8" fmla="*/ 41 w 47"/>
                    <a:gd name="T9" fmla="*/ 18 h 24"/>
                    <a:gd name="T10" fmla="*/ 47 w 47"/>
                    <a:gd name="T11" fmla="*/ 0 h 24"/>
                    <a:gd name="T12" fmla="*/ 0 60000 65536"/>
                    <a:gd name="T13" fmla="*/ 0 60000 65536"/>
                    <a:gd name="T14" fmla="*/ 0 60000 65536"/>
                    <a:gd name="T15" fmla="*/ 0 60000 65536"/>
                    <a:gd name="T16" fmla="*/ 0 60000 65536"/>
                    <a:gd name="T17" fmla="*/ 0 60000 65536"/>
                    <a:gd name="T18" fmla="*/ 0 w 47"/>
                    <a:gd name="T19" fmla="*/ 0 h 24"/>
                    <a:gd name="T20" fmla="*/ 47 w 4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7" h="24">
                      <a:moveTo>
                        <a:pt x="0" y="12"/>
                      </a:moveTo>
                      <a:lnTo>
                        <a:pt x="6" y="18"/>
                      </a:lnTo>
                      <a:lnTo>
                        <a:pt x="18" y="24"/>
                      </a:lnTo>
                      <a:lnTo>
                        <a:pt x="24" y="24"/>
                      </a:lnTo>
                      <a:lnTo>
                        <a:pt x="41" y="18"/>
                      </a:lnTo>
                      <a:lnTo>
                        <a:pt x="47" y="0"/>
                      </a:lnTo>
                    </a:path>
                  </a:pathLst>
                </a:custGeom>
                <a:noFill/>
                <a:ln w="0">
                  <a:solidFill>
                    <a:srgbClr val="000000"/>
                  </a:solidFill>
                  <a:round/>
                  <a:headEnd/>
                  <a:tailEnd/>
                </a:ln>
              </p:spPr>
              <p:txBody>
                <a:bodyPr/>
                <a:lstStyle/>
                <a:p>
                  <a:endParaRPr lang="en-US"/>
                </a:p>
              </p:txBody>
            </p:sp>
            <p:sp>
              <p:nvSpPr>
                <p:cNvPr id="18724" name="Freeform 275"/>
                <p:cNvSpPr>
                  <a:spLocks/>
                </p:cNvSpPr>
                <p:nvPr/>
              </p:nvSpPr>
              <p:spPr bwMode="auto">
                <a:xfrm>
                  <a:off x="3179" y="2113"/>
                  <a:ext cx="48" cy="18"/>
                </a:xfrm>
                <a:custGeom>
                  <a:avLst/>
                  <a:gdLst>
                    <a:gd name="T0" fmla="*/ 0 w 48"/>
                    <a:gd name="T1" fmla="*/ 6 h 18"/>
                    <a:gd name="T2" fmla="*/ 6 w 48"/>
                    <a:gd name="T3" fmla="*/ 12 h 18"/>
                    <a:gd name="T4" fmla="*/ 18 w 48"/>
                    <a:gd name="T5" fmla="*/ 18 h 18"/>
                    <a:gd name="T6" fmla="*/ 30 w 48"/>
                    <a:gd name="T7" fmla="*/ 18 h 18"/>
                    <a:gd name="T8" fmla="*/ 42 w 48"/>
                    <a:gd name="T9" fmla="*/ 12 h 18"/>
                    <a:gd name="T10" fmla="*/ 48 w 48"/>
                    <a:gd name="T11" fmla="*/ 0 h 18"/>
                    <a:gd name="T12" fmla="*/ 0 60000 65536"/>
                    <a:gd name="T13" fmla="*/ 0 60000 65536"/>
                    <a:gd name="T14" fmla="*/ 0 60000 65536"/>
                    <a:gd name="T15" fmla="*/ 0 60000 65536"/>
                    <a:gd name="T16" fmla="*/ 0 60000 65536"/>
                    <a:gd name="T17" fmla="*/ 0 60000 65536"/>
                    <a:gd name="T18" fmla="*/ 0 w 48"/>
                    <a:gd name="T19" fmla="*/ 0 h 18"/>
                    <a:gd name="T20" fmla="*/ 48 w 4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8" h="18">
                      <a:moveTo>
                        <a:pt x="0" y="6"/>
                      </a:moveTo>
                      <a:lnTo>
                        <a:pt x="6" y="12"/>
                      </a:lnTo>
                      <a:lnTo>
                        <a:pt x="18" y="18"/>
                      </a:lnTo>
                      <a:lnTo>
                        <a:pt x="30" y="18"/>
                      </a:lnTo>
                      <a:lnTo>
                        <a:pt x="42" y="12"/>
                      </a:lnTo>
                      <a:lnTo>
                        <a:pt x="48" y="0"/>
                      </a:lnTo>
                    </a:path>
                  </a:pathLst>
                </a:custGeom>
                <a:noFill/>
                <a:ln w="0">
                  <a:solidFill>
                    <a:srgbClr val="000000"/>
                  </a:solidFill>
                  <a:round/>
                  <a:headEnd/>
                  <a:tailEnd/>
                </a:ln>
              </p:spPr>
              <p:txBody>
                <a:bodyPr/>
                <a:lstStyle/>
                <a:p>
                  <a:endParaRPr lang="en-US"/>
                </a:p>
              </p:txBody>
            </p:sp>
            <p:sp>
              <p:nvSpPr>
                <p:cNvPr id="18725" name="Freeform 276"/>
                <p:cNvSpPr>
                  <a:spLocks/>
                </p:cNvSpPr>
                <p:nvPr/>
              </p:nvSpPr>
              <p:spPr bwMode="auto">
                <a:xfrm>
                  <a:off x="3477" y="2233"/>
                  <a:ext cx="48" cy="17"/>
                </a:xfrm>
                <a:custGeom>
                  <a:avLst/>
                  <a:gdLst>
                    <a:gd name="T0" fmla="*/ 0 w 48"/>
                    <a:gd name="T1" fmla="*/ 5 h 17"/>
                    <a:gd name="T2" fmla="*/ 6 w 48"/>
                    <a:gd name="T3" fmla="*/ 11 h 17"/>
                    <a:gd name="T4" fmla="*/ 18 w 48"/>
                    <a:gd name="T5" fmla="*/ 17 h 17"/>
                    <a:gd name="T6" fmla="*/ 24 w 48"/>
                    <a:gd name="T7" fmla="*/ 17 h 17"/>
                    <a:gd name="T8" fmla="*/ 36 w 48"/>
                    <a:gd name="T9" fmla="*/ 11 h 17"/>
                    <a:gd name="T10" fmla="*/ 48 w 48"/>
                    <a:gd name="T11" fmla="*/ 0 h 17"/>
                    <a:gd name="T12" fmla="*/ 0 60000 65536"/>
                    <a:gd name="T13" fmla="*/ 0 60000 65536"/>
                    <a:gd name="T14" fmla="*/ 0 60000 65536"/>
                    <a:gd name="T15" fmla="*/ 0 60000 65536"/>
                    <a:gd name="T16" fmla="*/ 0 60000 65536"/>
                    <a:gd name="T17" fmla="*/ 0 60000 65536"/>
                    <a:gd name="T18" fmla="*/ 0 w 48"/>
                    <a:gd name="T19" fmla="*/ 0 h 17"/>
                    <a:gd name="T20" fmla="*/ 48 w 4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8" h="17">
                      <a:moveTo>
                        <a:pt x="0" y="5"/>
                      </a:moveTo>
                      <a:lnTo>
                        <a:pt x="6" y="11"/>
                      </a:lnTo>
                      <a:lnTo>
                        <a:pt x="18" y="17"/>
                      </a:lnTo>
                      <a:lnTo>
                        <a:pt x="24" y="17"/>
                      </a:lnTo>
                      <a:lnTo>
                        <a:pt x="36" y="11"/>
                      </a:lnTo>
                      <a:lnTo>
                        <a:pt x="48" y="0"/>
                      </a:lnTo>
                    </a:path>
                  </a:pathLst>
                </a:custGeom>
                <a:noFill/>
                <a:ln w="0">
                  <a:solidFill>
                    <a:srgbClr val="000000"/>
                  </a:solidFill>
                  <a:round/>
                  <a:headEnd/>
                  <a:tailEnd/>
                </a:ln>
              </p:spPr>
              <p:txBody>
                <a:bodyPr/>
                <a:lstStyle/>
                <a:p>
                  <a:endParaRPr lang="en-US"/>
                </a:p>
              </p:txBody>
            </p:sp>
            <p:sp>
              <p:nvSpPr>
                <p:cNvPr id="18726" name="Freeform 277"/>
                <p:cNvSpPr>
                  <a:spLocks/>
                </p:cNvSpPr>
                <p:nvPr/>
              </p:nvSpPr>
              <p:spPr bwMode="auto">
                <a:xfrm>
                  <a:off x="3191" y="2405"/>
                  <a:ext cx="48" cy="18"/>
                </a:xfrm>
                <a:custGeom>
                  <a:avLst/>
                  <a:gdLst>
                    <a:gd name="T0" fmla="*/ 0 w 48"/>
                    <a:gd name="T1" fmla="*/ 6 h 18"/>
                    <a:gd name="T2" fmla="*/ 6 w 48"/>
                    <a:gd name="T3" fmla="*/ 12 h 18"/>
                    <a:gd name="T4" fmla="*/ 18 w 48"/>
                    <a:gd name="T5" fmla="*/ 18 h 18"/>
                    <a:gd name="T6" fmla="*/ 24 w 48"/>
                    <a:gd name="T7" fmla="*/ 18 h 18"/>
                    <a:gd name="T8" fmla="*/ 36 w 48"/>
                    <a:gd name="T9" fmla="*/ 12 h 18"/>
                    <a:gd name="T10" fmla="*/ 48 w 48"/>
                    <a:gd name="T11" fmla="*/ 0 h 18"/>
                    <a:gd name="T12" fmla="*/ 0 60000 65536"/>
                    <a:gd name="T13" fmla="*/ 0 60000 65536"/>
                    <a:gd name="T14" fmla="*/ 0 60000 65536"/>
                    <a:gd name="T15" fmla="*/ 0 60000 65536"/>
                    <a:gd name="T16" fmla="*/ 0 60000 65536"/>
                    <a:gd name="T17" fmla="*/ 0 60000 65536"/>
                    <a:gd name="T18" fmla="*/ 0 w 48"/>
                    <a:gd name="T19" fmla="*/ 0 h 18"/>
                    <a:gd name="T20" fmla="*/ 48 w 4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8" h="18">
                      <a:moveTo>
                        <a:pt x="0" y="6"/>
                      </a:moveTo>
                      <a:lnTo>
                        <a:pt x="6" y="12"/>
                      </a:lnTo>
                      <a:lnTo>
                        <a:pt x="18" y="18"/>
                      </a:lnTo>
                      <a:lnTo>
                        <a:pt x="24" y="18"/>
                      </a:lnTo>
                      <a:lnTo>
                        <a:pt x="36" y="12"/>
                      </a:lnTo>
                      <a:lnTo>
                        <a:pt x="48" y="0"/>
                      </a:lnTo>
                    </a:path>
                  </a:pathLst>
                </a:custGeom>
                <a:noFill/>
                <a:ln w="0">
                  <a:solidFill>
                    <a:srgbClr val="000000"/>
                  </a:solidFill>
                  <a:round/>
                  <a:headEnd/>
                  <a:tailEnd/>
                </a:ln>
              </p:spPr>
              <p:txBody>
                <a:bodyPr/>
                <a:lstStyle/>
                <a:p>
                  <a:endParaRPr lang="en-US"/>
                </a:p>
              </p:txBody>
            </p:sp>
            <p:sp>
              <p:nvSpPr>
                <p:cNvPr id="18727" name="Freeform 278"/>
                <p:cNvSpPr>
                  <a:spLocks/>
                </p:cNvSpPr>
                <p:nvPr/>
              </p:nvSpPr>
              <p:spPr bwMode="auto">
                <a:xfrm>
                  <a:off x="3006" y="2721"/>
                  <a:ext cx="42" cy="24"/>
                </a:xfrm>
                <a:custGeom>
                  <a:avLst/>
                  <a:gdLst>
                    <a:gd name="T0" fmla="*/ 0 w 42"/>
                    <a:gd name="T1" fmla="*/ 6 h 24"/>
                    <a:gd name="T2" fmla="*/ 0 w 42"/>
                    <a:gd name="T3" fmla="*/ 18 h 24"/>
                    <a:gd name="T4" fmla="*/ 18 w 42"/>
                    <a:gd name="T5" fmla="*/ 24 h 24"/>
                    <a:gd name="T6" fmla="*/ 24 w 42"/>
                    <a:gd name="T7" fmla="*/ 24 h 24"/>
                    <a:gd name="T8" fmla="*/ 36 w 42"/>
                    <a:gd name="T9" fmla="*/ 18 h 24"/>
                    <a:gd name="T10" fmla="*/ 42 w 42"/>
                    <a:gd name="T11" fmla="*/ 0 h 24"/>
                    <a:gd name="T12" fmla="*/ 0 60000 65536"/>
                    <a:gd name="T13" fmla="*/ 0 60000 65536"/>
                    <a:gd name="T14" fmla="*/ 0 60000 65536"/>
                    <a:gd name="T15" fmla="*/ 0 60000 65536"/>
                    <a:gd name="T16" fmla="*/ 0 60000 65536"/>
                    <a:gd name="T17" fmla="*/ 0 60000 65536"/>
                    <a:gd name="T18" fmla="*/ 0 w 42"/>
                    <a:gd name="T19" fmla="*/ 0 h 24"/>
                    <a:gd name="T20" fmla="*/ 42 w 4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2" h="24">
                      <a:moveTo>
                        <a:pt x="0" y="6"/>
                      </a:moveTo>
                      <a:lnTo>
                        <a:pt x="0" y="18"/>
                      </a:lnTo>
                      <a:lnTo>
                        <a:pt x="18" y="24"/>
                      </a:lnTo>
                      <a:lnTo>
                        <a:pt x="24" y="24"/>
                      </a:lnTo>
                      <a:lnTo>
                        <a:pt x="36" y="18"/>
                      </a:lnTo>
                      <a:lnTo>
                        <a:pt x="42" y="0"/>
                      </a:lnTo>
                    </a:path>
                  </a:pathLst>
                </a:custGeom>
                <a:noFill/>
                <a:ln w="0">
                  <a:solidFill>
                    <a:srgbClr val="000000"/>
                  </a:solidFill>
                  <a:round/>
                  <a:headEnd/>
                  <a:tailEnd/>
                </a:ln>
              </p:spPr>
              <p:txBody>
                <a:bodyPr/>
                <a:lstStyle/>
                <a:p>
                  <a:endParaRPr lang="en-US"/>
                </a:p>
              </p:txBody>
            </p:sp>
            <p:sp>
              <p:nvSpPr>
                <p:cNvPr id="18728" name="Freeform 279"/>
                <p:cNvSpPr>
                  <a:spLocks/>
                </p:cNvSpPr>
                <p:nvPr/>
              </p:nvSpPr>
              <p:spPr bwMode="auto">
                <a:xfrm>
                  <a:off x="3322" y="2685"/>
                  <a:ext cx="48" cy="18"/>
                </a:xfrm>
                <a:custGeom>
                  <a:avLst/>
                  <a:gdLst>
                    <a:gd name="T0" fmla="*/ 0 w 48"/>
                    <a:gd name="T1" fmla="*/ 0 h 18"/>
                    <a:gd name="T2" fmla="*/ 6 w 48"/>
                    <a:gd name="T3" fmla="*/ 12 h 18"/>
                    <a:gd name="T4" fmla="*/ 18 w 48"/>
                    <a:gd name="T5" fmla="*/ 18 h 18"/>
                    <a:gd name="T6" fmla="*/ 24 w 48"/>
                    <a:gd name="T7" fmla="*/ 18 h 18"/>
                    <a:gd name="T8" fmla="*/ 36 w 48"/>
                    <a:gd name="T9" fmla="*/ 12 h 18"/>
                    <a:gd name="T10" fmla="*/ 48 w 48"/>
                    <a:gd name="T11" fmla="*/ 0 h 18"/>
                    <a:gd name="T12" fmla="*/ 0 60000 65536"/>
                    <a:gd name="T13" fmla="*/ 0 60000 65536"/>
                    <a:gd name="T14" fmla="*/ 0 60000 65536"/>
                    <a:gd name="T15" fmla="*/ 0 60000 65536"/>
                    <a:gd name="T16" fmla="*/ 0 60000 65536"/>
                    <a:gd name="T17" fmla="*/ 0 60000 65536"/>
                    <a:gd name="T18" fmla="*/ 0 w 48"/>
                    <a:gd name="T19" fmla="*/ 0 h 18"/>
                    <a:gd name="T20" fmla="*/ 48 w 4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48" h="18">
                      <a:moveTo>
                        <a:pt x="0" y="0"/>
                      </a:moveTo>
                      <a:lnTo>
                        <a:pt x="6" y="12"/>
                      </a:lnTo>
                      <a:lnTo>
                        <a:pt x="18" y="18"/>
                      </a:lnTo>
                      <a:lnTo>
                        <a:pt x="24" y="18"/>
                      </a:lnTo>
                      <a:lnTo>
                        <a:pt x="36" y="12"/>
                      </a:lnTo>
                      <a:lnTo>
                        <a:pt x="48" y="0"/>
                      </a:lnTo>
                    </a:path>
                  </a:pathLst>
                </a:custGeom>
                <a:noFill/>
                <a:ln w="0">
                  <a:solidFill>
                    <a:srgbClr val="000000"/>
                  </a:solidFill>
                  <a:round/>
                  <a:headEnd/>
                  <a:tailEnd/>
                </a:ln>
              </p:spPr>
              <p:txBody>
                <a:bodyPr/>
                <a:lstStyle/>
                <a:p>
                  <a:endParaRPr lang="en-US"/>
                </a:p>
              </p:txBody>
            </p:sp>
            <p:sp>
              <p:nvSpPr>
                <p:cNvPr id="18729" name="Freeform 280"/>
                <p:cNvSpPr>
                  <a:spLocks/>
                </p:cNvSpPr>
                <p:nvPr/>
              </p:nvSpPr>
              <p:spPr bwMode="auto">
                <a:xfrm>
                  <a:off x="3477" y="2405"/>
                  <a:ext cx="48" cy="24"/>
                </a:xfrm>
                <a:custGeom>
                  <a:avLst/>
                  <a:gdLst>
                    <a:gd name="T0" fmla="*/ 0 w 48"/>
                    <a:gd name="T1" fmla="*/ 6 h 24"/>
                    <a:gd name="T2" fmla="*/ 6 w 48"/>
                    <a:gd name="T3" fmla="*/ 18 h 24"/>
                    <a:gd name="T4" fmla="*/ 18 w 48"/>
                    <a:gd name="T5" fmla="*/ 24 h 24"/>
                    <a:gd name="T6" fmla="*/ 30 w 48"/>
                    <a:gd name="T7" fmla="*/ 24 h 24"/>
                    <a:gd name="T8" fmla="*/ 42 w 48"/>
                    <a:gd name="T9" fmla="*/ 18 h 24"/>
                    <a:gd name="T10" fmla="*/ 48 w 48"/>
                    <a:gd name="T11" fmla="*/ 0 h 24"/>
                    <a:gd name="T12" fmla="*/ 0 60000 65536"/>
                    <a:gd name="T13" fmla="*/ 0 60000 65536"/>
                    <a:gd name="T14" fmla="*/ 0 60000 65536"/>
                    <a:gd name="T15" fmla="*/ 0 60000 65536"/>
                    <a:gd name="T16" fmla="*/ 0 60000 65536"/>
                    <a:gd name="T17" fmla="*/ 0 60000 65536"/>
                    <a:gd name="T18" fmla="*/ 0 w 48"/>
                    <a:gd name="T19" fmla="*/ 0 h 24"/>
                    <a:gd name="T20" fmla="*/ 48 w 4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8" h="24">
                      <a:moveTo>
                        <a:pt x="0" y="6"/>
                      </a:moveTo>
                      <a:lnTo>
                        <a:pt x="6" y="18"/>
                      </a:lnTo>
                      <a:lnTo>
                        <a:pt x="18" y="24"/>
                      </a:lnTo>
                      <a:lnTo>
                        <a:pt x="30" y="24"/>
                      </a:lnTo>
                      <a:lnTo>
                        <a:pt x="42" y="18"/>
                      </a:lnTo>
                      <a:lnTo>
                        <a:pt x="48" y="0"/>
                      </a:lnTo>
                    </a:path>
                  </a:pathLst>
                </a:custGeom>
                <a:noFill/>
                <a:ln w="0">
                  <a:solidFill>
                    <a:srgbClr val="000000"/>
                  </a:solidFill>
                  <a:round/>
                  <a:headEnd/>
                  <a:tailEnd/>
                </a:ln>
              </p:spPr>
              <p:txBody>
                <a:bodyPr/>
                <a:lstStyle/>
                <a:p>
                  <a:endParaRPr lang="en-US"/>
                </a:p>
              </p:txBody>
            </p:sp>
            <p:sp>
              <p:nvSpPr>
                <p:cNvPr id="18730" name="Freeform 281"/>
                <p:cNvSpPr>
                  <a:spLocks/>
                </p:cNvSpPr>
                <p:nvPr/>
              </p:nvSpPr>
              <p:spPr bwMode="auto">
                <a:xfrm>
                  <a:off x="3727" y="2453"/>
                  <a:ext cx="48" cy="24"/>
                </a:xfrm>
                <a:custGeom>
                  <a:avLst/>
                  <a:gdLst>
                    <a:gd name="T0" fmla="*/ 0 w 48"/>
                    <a:gd name="T1" fmla="*/ 12 h 24"/>
                    <a:gd name="T2" fmla="*/ 6 w 48"/>
                    <a:gd name="T3" fmla="*/ 18 h 24"/>
                    <a:gd name="T4" fmla="*/ 18 w 48"/>
                    <a:gd name="T5" fmla="*/ 24 h 24"/>
                    <a:gd name="T6" fmla="*/ 24 w 48"/>
                    <a:gd name="T7" fmla="*/ 24 h 24"/>
                    <a:gd name="T8" fmla="*/ 36 w 48"/>
                    <a:gd name="T9" fmla="*/ 18 h 24"/>
                    <a:gd name="T10" fmla="*/ 48 w 48"/>
                    <a:gd name="T11" fmla="*/ 0 h 24"/>
                    <a:gd name="T12" fmla="*/ 0 60000 65536"/>
                    <a:gd name="T13" fmla="*/ 0 60000 65536"/>
                    <a:gd name="T14" fmla="*/ 0 60000 65536"/>
                    <a:gd name="T15" fmla="*/ 0 60000 65536"/>
                    <a:gd name="T16" fmla="*/ 0 60000 65536"/>
                    <a:gd name="T17" fmla="*/ 0 60000 65536"/>
                    <a:gd name="T18" fmla="*/ 0 w 48"/>
                    <a:gd name="T19" fmla="*/ 0 h 24"/>
                    <a:gd name="T20" fmla="*/ 48 w 4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48" h="24">
                      <a:moveTo>
                        <a:pt x="0" y="12"/>
                      </a:moveTo>
                      <a:lnTo>
                        <a:pt x="6" y="18"/>
                      </a:lnTo>
                      <a:lnTo>
                        <a:pt x="18" y="24"/>
                      </a:lnTo>
                      <a:lnTo>
                        <a:pt x="24" y="24"/>
                      </a:lnTo>
                      <a:lnTo>
                        <a:pt x="36" y="18"/>
                      </a:lnTo>
                      <a:lnTo>
                        <a:pt x="48" y="0"/>
                      </a:lnTo>
                    </a:path>
                  </a:pathLst>
                </a:custGeom>
                <a:noFill/>
                <a:ln w="0">
                  <a:solidFill>
                    <a:srgbClr val="000000"/>
                  </a:solidFill>
                  <a:round/>
                  <a:headEnd/>
                  <a:tailEnd/>
                </a:ln>
              </p:spPr>
              <p:txBody>
                <a:bodyPr/>
                <a:lstStyle/>
                <a:p>
                  <a:endParaRPr lang="en-US"/>
                </a:p>
              </p:txBody>
            </p:sp>
            <p:sp>
              <p:nvSpPr>
                <p:cNvPr id="18731" name="Freeform 282"/>
                <p:cNvSpPr>
                  <a:spLocks/>
                </p:cNvSpPr>
                <p:nvPr/>
              </p:nvSpPr>
              <p:spPr bwMode="auto">
                <a:xfrm>
                  <a:off x="2554" y="851"/>
                  <a:ext cx="280" cy="315"/>
                </a:xfrm>
                <a:custGeom>
                  <a:avLst/>
                  <a:gdLst>
                    <a:gd name="T0" fmla="*/ 0 w 280"/>
                    <a:gd name="T1" fmla="*/ 315 h 315"/>
                    <a:gd name="T2" fmla="*/ 0 w 280"/>
                    <a:gd name="T3" fmla="*/ 280 h 315"/>
                    <a:gd name="T4" fmla="*/ 0 w 280"/>
                    <a:gd name="T5" fmla="*/ 244 h 315"/>
                    <a:gd name="T6" fmla="*/ 0 w 280"/>
                    <a:gd name="T7" fmla="*/ 214 h 315"/>
                    <a:gd name="T8" fmla="*/ 6 w 280"/>
                    <a:gd name="T9" fmla="*/ 178 h 315"/>
                    <a:gd name="T10" fmla="*/ 18 w 280"/>
                    <a:gd name="T11" fmla="*/ 155 h 315"/>
                    <a:gd name="T12" fmla="*/ 24 w 280"/>
                    <a:gd name="T13" fmla="*/ 125 h 315"/>
                    <a:gd name="T14" fmla="*/ 36 w 280"/>
                    <a:gd name="T15" fmla="*/ 101 h 315"/>
                    <a:gd name="T16" fmla="*/ 53 w 280"/>
                    <a:gd name="T17" fmla="*/ 83 h 315"/>
                    <a:gd name="T18" fmla="*/ 71 w 280"/>
                    <a:gd name="T19" fmla="*/ 59 h 315"/>
                    <a:gd name="T20" fmla="*/ 89 w 280"/>
                    <a:gd name="T21" fmla="*/ 47 h 315"/>
                    <a:gd name="T22" fmla="*/ 107 w 280"/>
                    <a:gd name="T23" fmla="*/ 29 h 315"/>
                    <a:gd name="T24" fmla="*/ 131 w 280"/>
                    <a:gd name="T25" fmla="*/ 18 h 315"/>
                    <a:gd name="T26" fmla="*/ 155 w 280"/>
                    <a:gd name="T27" fmla="*/ 12 h 315"/>
                    <a:gd name="T28" fmla="*/ 178 w 280"/>
                    <a:gd name="T29" fmla="*/ 6 h 315"/>
                    <a:gd name="T30" fmla="*/ 208 w 280"/>
                    <a:gd name="T31" fmla="*/ 0 h 315"/>
                    <a:gd name="T32" fmla="*/ 238 w 280"/>
                    <a:gd name="T33" fmla="*/ 0 h 315"/>
                    <a:gd name="T34" fmla="*/ 250 w 280"/>
                    <a:gd name="T35" fmla="*/ 6 h 315"/>
                    <a:gd name="T36" fmla="*/ 268 w 280"/>
                    <a:gd name="T37" fmla="*/ 12 h 315"/>
                    <a:gd name="T38" fmla="*/ 274 w 280"/>
                    <a:gd name="T39" fmla="*/ 29 h 315"/>
                    <a:gd name="T40" fmla="*/ 280 w 280"/>
                    <a:gd name="T41" fmla="*/ 41 h 315"/>
                    <a:gd name="T42" fmla="*/ 280 w 280"/>
                    <a:gd name="T43" fmla="*/ 59 h 315"/>
                    <a:gd name="T44" fmla="*/ 274 w 280"/>
                    <a:gd name="T45" fmla="*/ 77 h 315"/>
                    <a:gd name="T46" fmla="*/ 262 w 280"/>
                    <a:gd name="T47" fmla="*/ 89 h 315"/>
                    <a:gd name="T48" fmla="*/ 250 w 280"/>
                    <a:gd name="T49" fmla="*/ 89 h 315"/>
                    <a:gd name="T50" fmla="*/ 232 w 280"/>
                    <a:gd name="T51" fmla="*/ 89 h 315"/>
                    <a:gd name="T52" fmla="*/ 208 w 280"/>
                    <a:gd name="T53" fmla="*/ 89 h 315"/>
                    <a:gd name="T54" fmla="*/ 190 w 280"/>
                    <a:gd name="T55" fmla="*/ 95 h 315"/>
                    <a:gd name="T56" fmla="*/ 173 w 280"/>
                    <a:gd name="T57" fmla="*/ 95 h 315"/>
                    <a:gd name="T58" fmla="*/ 155 w 280"/>
                    <a:gd name="T59" fmla="*/ 107 h 315"/>
                    <a:gd name="T60" fmla="*/ 137 w 280"/>
                    <a:gd name="T61" fmla="*/ 113 h 315"/>
                    <a:gd name="T62" fmla="*/ 125 w 280"/>
                    <a:gd name="T63" fmla="*/ 125 h 315"/>
                    <a:gd name="T64" fmla="*/ 113 w 280"/>
                    <a:gd name="T65" fmla="*/ 137 h 315"/>
                    <a:gd name="T66" fmla="*/ 95 w 280"/>
                    <a:gd name="T67" fmla="*/ 149 h 315"/>
                    <a:gd name="T68" fmla="*/ 89 w 280"/>
                    <a:gd name="T69" fmla="*/ 166 h 315"/>
                    <a:gd name="T70" fmla="*/ 77 w 280"/>
                    <a:gd name="T71" fmla="*/ 184 h 315"/>
                    <a:gd name="T72" fmla="*/ 71 w 280"/>
                    <a:gd name="T73" fmla="*/ 208 h 315"/>
                    <a:gd name="T74" fmla="*/ 65 w 280"/>
                    <a:gd name="T75" fmla="*/ 226 h 315"/>
                    <a:gd name="T76" fmla="*/ 59 w 280"/>
                    <a:gd name="T77" fmla="*/ 250 h 315"/>
                    <a:gd name="T78" fmla="*/ 53 w 280"/>
                    <a:gd name="T79" fmla="*/ 274 h 315"/>
                    <a:gd name="T80" fmla="*/ 53 w 280"/>
                    <a:gd name="T81" fmla="*/ 303 h 315"/>
                    <a:gd name="T82" fmla="*/ 0 w 280"/>
                    <a:gd name="T83" fmla="*/ 315 h 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315"/>
                    <a:gd name="T128" fmla="*/ 280 w 280"/>
                    <a:gd name="T129" fmla="*/ 315 h 3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315">
                      <a:moveTo>
                        <a:pt x="0" y="315"/>
                      </a:moveTo>
                      <a:lnTo>
                        <a:pt x="0" y="280"/>
                      </a:lnTo>
                      <a:lnTo>
                        <a:pt x="0" y="244"/>
                      </a:lnTo>
                      <a:lnTo>
                        <a:pt x="0" y="214"/>
                      </a:lnTo>
                      <a:lnTo>
                        <a:pt x="6" y="178"/>
                      </a:lnTo>
                      <a:lnTo>
                        <a:pt x="18" y="155"/>
                      </a:lnTo>
                      <a:lnTo>
                        <a:pt x="24" y="125"/>
                      </a:lnTo>
                      <a:lnTo>
                        <a:pt x="36" y="101"/>
                      </a:lnTo>
                      <a:lnTo>
                        <a:pt x="53" y="83"/>
                      </a:lnTo>
                      <a:lnTo>
                        <a:pt x="71" y="59"/>
                      </a:lnTo>
                      <a:lnTo>
                        <a:pt x="89" y="47"/>
                      </a:lnTo>
                      <a:lnTo>
                        <a:pt x="107" y="29"/>
                      </a:lnTo>
                      <a:lnTo>
                        <a:pt x="131" y="18"/>
                      </a:lnTo>
                      <a:lnTo>
                        <a:pt x="155" y="12"/>
                      </a:lnTo>
                      <a:lnTo>
                        <a:pt x="178" y="6"/>
                      </a:lnTo>
                      <a:lnTo>
                        <a:pt x="208" y="0"/>
                      </a:lnTo>
                      <a:lnTo>
                        <a:pt x="238" y="0"/>
                      </a:lnTo>
                      <a:lnTo>
                        <a:pt x="250" y="6"/>
                      </a:lnTo>
                      <a:lnTo>
                        <a:pt x="268" y="12"/>
                      </a:lnTo>
                      <a:lnTo>
                        <a:pt x="274" y="29"/>
                      </a:lnTo>
                      <a:lnTo>
                        <a:pt x="280" y="41"/>
                      </a:lnTo>
                      <a:lnTo>
                        <a:pt x="280" y="59"/>
                      </a:lnTo>
                      <a:lnTo>
                        <a:pt x="274" y="77"/>
                      </a:lnTo>
                      <a:lnTo>
                        <a:pt x="262" y="89"/>
                      </a:lnTo>
                      <a:lnTo>
                        <a:pt x="250" y="89"/>
                      </a:lnTo>
                      <a:lnTo>
                        <a:pt x="232" y="89"/>
                      </a:lnTo>
                      <a:lnTo>
                        <a:pt x="208" y="89"/>
                      </a:lnTo>
                      <a:lnTo>
                        <a:pt x="190" y="95"/>
                      </a:lnTo>
                      <a:lnTo>
                        <a:pt x="173" y="95"/>
                      </a:lnTo>
                      <a:lnTo>
                        <a:pt x="155" y="107"/>
                      </a:lnTo>
                      <a:lnTo>
                        <a:pt x="137" y="113"/>
                      </a:lnTo>
                      <a:lnTo>
                        <a:pt x="125" y="125"/>
                      </a:lnTo>
                      <a:lnTo>
                        <a:pt x="113" y="137"/>
                      </a:lnTo>
                      <a:lnTo>
                        <a:pt x="95" y="149"/>
                      </a:lnTo>
                      <a:lnTo>
                        <a:pt x="89" y="166"/>
                      </a:lnTo>
                      <a:lnTo>
                        <a:pt x="77" y="184"/>
                      </a:lnTo>
                      <a:lnTo>
                        <a:pt x="71" y="208"/>
                      </a:lnTo>
                      <a:lnTo>
                        <a:pt x="65" y="226"/>
                      </a:lnTo>
                      <a:lnTo>
                        <a:pt x="59" y="250"/>
                      </a:lnTo>
                      <a:lnTo>
                        <a:pt x="53" y="274"/>
                      </a:lnTo>
                      <a:lnTo>
                        <a:pt x="53" y="303"/>
                      </a:lnTo>
                      <a:lnTo>
                        <a:pt x="0" y="315"/>
                      </a:lnTo>
                      <a:close/>
                    </a:path>
                  </a:pathLst>
                </a:custGeom>
                <a:solidFill>
                  <a:srgbClr val="003232"/>
                </a:solidFill>
                <a:ln w="0">
                  <a:solidFill>
                    <a:srgbClr val="000000"/>
                  </a:solidFill>
                  <a:round/>
                  <a:headEnd/>
                  <a:tailEnd/>
                </a:ln>
              </p:spPr>
              <p:txBody>
                <a:bodyPr/>
                <a:lstStyle/>
                <a:p>
                  <a:endParaRPr lang="en-US"/>
                </a:p>
              </p:txBody>
            </p:sp>
            <p:sp>
              <p:nvSpPr>
                <p:cNvPr id="18732" name="Freeform 283"/>
                <p:cNvSpPr>
                  <a:spLocks/>
                </p:cNvSpPr>
                <p:nvPr/>
              </p:nvSpPr>
              <p:spPr bwMode="auto">
                <a:xfrm>
                  <a:off x="2363" y="1369"/>
                  <a:ext cx="78" cy="131"/>
                </a:xfrm>
                <a:custGeom>
                  <a:avLst/>
                  <a:gdLst>
                    <a:gd name="T0" fmla="*/ 18 w 78"/>
                    <a:gd name="T1" fmla="*/ 131 h 131"/>
                    <a:gd name="T2" fmla="*/ 30 w 78"/>
                    <a:gd name="T3" fmla="*/ 131 h 131"/>
                    <a:gd name="T4" fmla="*/ 42 w 78"/>
                    <a:gd name="T5" fmla="*/ 119 h 131"/>
                    <a:gd name="T6" fmla="*/ 60 w 78"/>
                    <a:gd name="T7" fmla="*/ 101 h 131"/>
                    <a:gd name="T8" fmla="*/ 72 w 78"/>
                    <a:gd name="T9" fmla="*/ 77 h 131"/>
                    <a:gd name="T10" fmla="*/ 78 w 78"/>
                    <a:gd name="T11" fmla="*/ 53 h 131"/>
                    <a:gd name="T12" fmla="*/ 72 w 78"/>
                    <a:gd name="T13" fmla="*/ 30 h 131"/>
                    <a:gd name="T14" fmla="*/ 66 w 78"/>
                    <a:gd name="T15" fmla="*/ 12 h 131"/>
                    <a:gd name="T16" fmla="*/ 60 w 78"/>
                    <a:gd name="T17" fmla="*/ 0 h 131"/>
                    <a:gd name="T18" fmla="*/ 42 w 78"/>
                    <a:gd name="T19" fmla="*/ 6 h 131"/>
                    <a:gd name="T20" fmla="*/ 30 w 78"/>
                    <a:gd name="T21" fmla="*/ 12 h 131"/>
                    <a:gd name="T22" fmla="*/ 12 w 78"/>
                    <a:gd name="T23" fmla="*/ 30 h 131"/>
                    <a:gd name="T24" fmla="*/ 6 w 78"/>
                    <a:gd name="T25" fmla="*/ 53 h 131"/>
                    <a:gd name="T26" fmla="*/ 0 w 78"/>
                    <a:gd name="T27" fmla="*/ 83 h 131"/>
                    <a:gd name="T28" fmla="*/ 0 w 78"/>
                    <a:gd name="T29" fmla="*/ 107 h 131"/>
                    <a:gd name="T30" fmla="*/ 6 w 78"/>
                    <a:gd name="T31" fmla="*/ 119 h 131"/>
                    <a:gd name="T32" fmla="*/ 18 w 78"/>
                    <a:gd name="T33" fmla="*/ 131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131"/>
                    <a:gd name="T53" fmla="*/ 78 w 78"/>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131">
                      <a:moveTo>
                        <a:pt x="18" y="131"/>
                      </a:moveTo>
                      <a:lnTo>
                        <a:pt x="30" y="131"/>
                      </a:lnTo>
                      <a:lnTo>
                        <a:pt x="42" y="119"/>
                      </a:lnTo>
                      <a:lnTo>
                        <a:pt x="60" y="101"/>
                      </a:lnTo>
                      <a:lnTo>
                        <a:pt x="72" y="77"/>
                      </a:lnTo>
                      <a:lnTo>
                        <a:pt x="78" y="53"/>
                      </a:lnTo>
                      <a:lnTo>
                        <a:pt x="72" y="30"/>
                      </a:lnTo>
                      <a:lnTo>
                        <a:pt x="66" y="12"/>
                      </a:lnTo>
                      <a:lnTo>
                        <a:pt x="60" y="0"/>
                      </a:lnTo>
                      <a:lnTo>
                        <a:pt x="42" y="6"/>
                      </a:lnTo>
                      <a:lnTo>
                        <a:pt x="30" y="12"/>
                      </a:lnTo>
                      <a:lnTo>
                        <a:pt x="12" y="30"/>
                      </a:lnTo>
                      <a:lnTo>
                        <a:pt x="6" y="53"/>
                      </a:lnTo>
                      <a:lnTo>
                        <a:pt x="0" y="83"/>
                      </a:lnTo>
                      <a:lnTo>
                        <a:pt x="0" y="107"/>
                      </a:lnTo>
                      <a:lnTo>
                        <a:pt x="6" y="119"/>
                      </a:lnTo>
                      <a:lnTo>
                        <a:pt x="18" y="131"/>
                      </a:lnTo>
                      <a:close/>
                    </a:path>
                  </a:pathLst>
                </a:custGeom>
                <a:solidFill>
                  <a:srgbClr val="FFFFFF"/>
                </a:solidFill>
                <a:ln w="9525">
                  <a:noFill/>
                  <a:round/>
                  <a:headEnd/>
                  <a:tailEnd/>
                </a:ln>
              </p:spPr>
              <p:txBody>
                <a:bodyPr/>
                <a:lstStyle/>
                <a:p>
                  <a:endParaRPr lang="en-US"/>
                </a:p>
              </p:txBody>
            </p:sp>
            <p:sp>
              <p:nvSpPr>
                <p:cNvPr id="18733" name="Freeform 284"/>
                <p:cNvSpPr>
                  <a:spLocks/>
                </p:cNvSpPr>
                <p:nvPr/>
              </p:nvSpPr>
              <p:spPr bwMode="auto">
                <a:xfrm>
                  <a:off x="3042" y="1935"/>
                  <a:ext cx="161" cy="95"/>
                </a:xfrm>
                <a:custGeom>
                  <a:avLst/>
                  <a:gdLst>
                    <a:gd name="T0" fmla="*/ 0 w 161"/>
                    <a:gd name="T1" fmla="*/ 77 h 95"/>
                    <a:gd name="T2" fmla="*/ 12 w 161"/>
                    <a:gd name="T3" fmla="*/ 89 h 95"/>
                    <a:gd name="T4" fmla="*/ 36 w 161"/>
                    <a:gd name="T5" fmla="*/ 95 h 95"/>
                    <a:gd name="T6" fmla="*/ 66 w 161"/>
                    <a:gd name="T7" fmla="*/ 89 h 95"/>
                    <a:gd name="T8" fmla="*/ 96 w 161"/>
                    <a:gd name="T9" fmla="*/ 83 h 95"/>
                    <a:gd name="T10" fmla="*/ 125 w 161"/>
                    <a:gd name="T11" fmla="*/ 71 h 95"/>
                    <a:gd name="T12" fmla="*/ 143 w 161"/>
                    <a:gd name="T13" fmla="*/ 53 h 95"/>
                    <a:gd name="T14" fmla="*/ 161 w 161"/>
                    <a:gd name="T15" fmla="*/ 35 h 95"/>
                    <a:gd name="T16" fmla="*/ 161 w 161"/>
                    <a:gd name="T17" fmla="*/ 18 h 95"/>
                    <a:gd name="T18" fmla="*/ 149 w 161"/>
                    <a:gd name="T19" fmla="*/ 6 h 95"/>
                    <a:gd name="T20" fmla="*/ 125 w 161"/>
                    <a:gd name="T21" fmla="*/ 0 h 95"/>
                    <a:gd name="T22" fmla="*/ 101 w 161"/>
                    <a:gd name="T23" fmla="*/ 0 h 95"/>
                    <a:gd name="T24" fmla="*/ 66 w 161"/>
                    <a:gd name="T25" fmla="*/ 6 h 95"/>
                    <a:gd name="T26" fmla="*/ 36 w 161"/>
                    <a:gd name="T27" fmla="*/ 24 h 95"/>
                    <a:gd name="T28" fmla="*/ 18 w 161"/>
                    <a:gd name="T29" fmla="*/ 35 h 95"/>
                    <a:gd name="T30" fmla="*/ 6 w 161"/>
                    <a:gd name="T31" fmla="*/ 59 h 95"/>
                    <a:gd name="T32" fmla="*/ 0 w 161"/>
                    <a:gd name="T33" fmla="*/ 7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95"/>
                    <a:gd name="T53" fmla="*/ 161 w 161"/>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95">
                      <a:moveTo>
                        <a:pt x="0" y="77"/>
                      </a:moveTo>
                      <a:lnTo>
                        <a:pt x="12" y="89"/>
                      </a:lnTo>
                      <a:lnTo>
                        <a:pt x="36" y="95"/>
                      </a:lnTo>
                      <a:lnTo>
                        <a:pt x="66" y="89"/>
                      </a:lnTo>
                      <a:lnTo>
                        <a:pt x="96" y="83"/>
                      </a:lnTo>
                      <a:lnTo>
                        <a:pt x="125" y="71"/>
                      </a:lnTo>
                      <a:lnTo>
                        <a:pt x="143" y="53"/>
                      </a:lnTo>
                      <a:lnTo>
                        <a:pt x="161" y="35"/>
                      </a:lnTo>
                      <a:lnTo>
                        <a:pt x="161" y="18"/>
                      </a:lnTo>
                      <a:lnTo>
                        <a:pt x="149" y="6"/>
                      </a:lnTo>
                      <a:lnTo>
                        <a:pt x="125" y="0"/>
                      </a:lnTo>
                      <a:lnTo>
                        <a:pt x="101" y="0"/>
                      </a:lnTo>
                      <a:lnTo>
                        <a:pt x="66" y="6"/>
                      </a:lnTo>
                      <a:lnTo>
                        <a:pt x="36" y="24"/>
                      </a:lnTo>
                      <a:lnTo>
                        <a:pt x="18" y="35"/>
                      </a:lnTo>
                      <a:lnTo>
                        <a:pt x="6" y="59"/>
                      </a:lnTo>
                      <a:lnTo>
                        <a:pt x="0" y="77"/>
                      </a:lnTo>
                      <a:close/>
                    </a:path>
                  </a:pathLst>
                </a:custGeom>
                <a:solidFill>
                  <a:srgbClr val="FFFFFF"/>
                </a:solidFill>
                <a:ln w="9525">
                  <a:noFill/>
                  <a:round/>
                  <a:headEnd/>
                  <a:tailEnd/>
                </a:ln>
              </p:spPr>
              <p:txBody>
                <a:bodyPr/>
                <a:lstStyle/>
                <a:p>
                  <a:endParaRPr lang="en-US"/>
                </a:p>
              </p:txBody>
            </p:sp>
            <p:sp>
              <p:nvSpPr>
                <p:cNvPr id="18734" name="Freeform 285"/>
                <p:cNvSpPr>
                  <a:spLocks/>
                </p:cNvSpPr>
                <p:nvPr/>
              </p:nvSpPr>
              <p:spPr bwMode="auto">
                <a:xfrm>
                  <a:off x="4049" y="2876"/>
                  <a:ext cx="30" cy="53"/>
                </a:xfrm>
                <a:custGeom>
                  <a:avLst/>
                  <a:gdLst>
                    <a:gd name="T0" fmla="*/ 6 w 30"/>
                    <a:gd name="T1" fmla="*/ 53 h 53"/>
                    <a:gd name="T2" fmla="*/ 12 w 30"/>
                    <a:gd name="T3" fmla="*/ 53 h 53"/>
                    <a:gd name="T4" fmla="*/ 24 w 30"/>
                    <a:gd name="T5" fmla="*/ 42 h 53"/>
                    <a:gd name="T6" fmla="*/ 30 w 30"/>
                    <a:gd name="T7" fmla="*/ 30 h 53"/>
                    <a:gd name="T8" fmla="*/ 30 w 30"/>
                    <a:gd name="T9" fmla="*/ 18 h 53"/>
                    <a:gd name="T10" fmla="*/ 30 w 30"/>
                    <a:gd name="T11" fmla="*/ 6 h 53"/>
                    <a:gd name="T12" fmla="*/ 30 w 30"/>
                    <a:gd name="T13" fmla="*/ 0 h 53"/>
                    <a:gd name="T14" fmla="*/ 18 w 30"/>
                    <a:gd name="T15" fmla="*/ 0 h 53"/>
                    <a:gd name="T16" fmla="*/ 6 w 30"/>
                    <a:gd name="T17" fmla="*/ 12 h 53"/>
                    <a:gd name="T18" fmla="*/ 0 w 30"/>
                    <a:gd name="T19" fmla="*/ 18 h 53"/>
                    <a:gd name="T20" fmla="*/ 0 w 30"/>
                    <a:gd name="T21" fmla="*/ 30 h 53"/>
                    <a:gd name="T22" fmla="*/ 0 w 30"/>
                    <a:gd name="T23" fmla="*/ 42 h 53"/>
                    <a:gd name="T24" fmla="*/ 0 w 30"/>
                    <a:gd name="T25" fmla="*/ 47 h 53"/>
                    <a:gd name="T26" fmla="*/ 6 w 30"/>
                    <a:gd name="T27" fmla="*/ 53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53"/>
                    <a:gd name="T44" fmla="*/ 30 w 30"/>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53">
                      <a:moveTo>
                        <a:pt x="6" y="53"/>
                      </a:moveTo>
                      <a:lnTo>
                        <a:pt x="12" y="53"/>
                      </a:lnTo>
                      <a:lnTo>
                        <a:pt x="24" y="42"/>
                      </a:lnTo>
                      <a:lnTo>
                        <a:pt x="30" y="30"/>
                      </a:lnTo>
                      <a:lnTo>
                        <a:pt x="30" y="18"/>
                      </a:lnTo>
                      <a:lnTo>
                        <a:pt x="30" y="6"/>
                      </a:lnTo>
                      <a:lnTo>
                        <a:pt x="30" y="0"/>
                      </a:lnTo>
                      <a:lnTo>
                        <a:pt x="18" y="0"/>
                      </a:lnTo>
                      <a:lnTo>
                        <a:pt x="6" y="12"/>
                      </a:lnTo>
                      <a:lnTo>
                        <a:pt x="0" y="18"/>
                      </a:lnTo>
                      <a:lnTo>
                        <a:pt x="0" y="30"/>
                      </a:lnTo>
                      <a:lnTo>
                        <a:pt x="0" y="42"/>
                      </a:lnTo>
                      <a:lnTo>
                        <a:pt x="0" y="47"/>
                      </a:lnTo>
                      <a:lnTo>
                        <a:pt x="6" y="53"/>
                      </a:lnTo>
                      <a:close/>
                    </a:path>
                  </a:pathLst>
                </a:custGeom>
                <a:solidFill>
                  <a:srgbClr val="FFFFFF"/>
                </a:solidFill>
                <a:ln w="9525">
                  <a:noFill/>
                  <a:round/>
                  <a:headEnd/>
                  <a:tailEnd/>
                </a:ln>
              </p:spPr>
              <p:txBody>
                <a:bodyPr/>
                <a:lstStyle/>
                <a:p>
                  <a:endParaRPr lang="en-US"/>
                </a:p>
              </p:txBody>
            </p:sp>
            <p:sp>
              <p:nvSpPr>
                <p:cNvPr id="18735" name="Freeform 286"/>
                <p:cNvSpPr>
                  <a:spLocks/>
                </p:cNvSpPr>
                <p:nvPr/>
              </p:nvSpPr>
              <p:spPr bwMode="auto">
                <a:xfrm>
                  <a:off x="2464" y="2626"/>
                  <a:ext cx="173" cy="119"/>
                </a:xfrm>
                <a:custGeom>
                  <a:avLst/>
                  <a:gdLst>
                    <a:gd name="T0" fmla="*/ 173 w 173"/>
                    <a:gd name="T1" fmla="*/ 0 h 119"/>
                    <a:gd name="T2" fmla="*/ 149 w 173"/>
                    <a:gd name="T3" fmla="*/ 23 h 119"/>
                    <a:gd name="T4" fmla="*/ 126 w 173"/>
                    <a:gd name="T5" fmla="*/ 47 h 119"/>
                    <a:gd name="T6" fmla="*/ 102 w 173"/>
                    <a:gd name="T7" fmla="*/ 59 h 119"/>
                    <a:gd name="T8" fmla="*/ 84 w 173"/>
                    <a:gd name="T9" fmla="*/ 71 h 119"/>
                    <a:gd name="T10" fmla="*/ 60 w 173"/>
                    <a:gd name="T11" fmla="*/ 77 h 119"/>
                    <a:gd name="T12" fmla="*/ 36 w 173"/>
                    <a:gd name="T13" fmla="*/ 77 h 119"/>
                    <a:gd name="T14" fmla="*/ 18 w 173"/>
                    <a:gd name="T15" fmla="*/ 77 h 119"/>
                    <a:gd name="T16" fmla="*/ 0 w 173"/>
                    <a:gd name="T17" fmla="*/ 77 h 119"/>
                    <a:gd name="T18" fmla="*/ 24 w 173"/>
                    <a:gd name="T19" fmla="*/ 89 h 119"/>
                    <a:gd name="T20" fmla="*/ 48 w 173"/>
                    <a:gd name="T21" fmla="*/ 107 h 119"/>
                    <a:gd name="T22" fmla="*/ 78 w 173"/>
                    <a:gd name="T23" fmla="*/ 119 h 119"/>
                    <a:gd name="T24" fmla="*/ 102 w 173"/>
                    <a:gd name="T25" fmla="*/ 119 h 119"/>
                    <a:gd name="T26" fmla="*/ 131 w 173"/>
                    <a:gd name="T27" fmla="*/ 95 h 119"/>
                    <a:gd name="T28" fmla="*/ 155 w 173"/>
                    <a:gd name="T29" fmla="*/ 71 h 119"/>
                    <a:gd name="T30" fmla="*/ 167 w 173"/>
                    <a:gd name="T31" fmla="*/ 35 h 119"/>
                    <a:gd name="T32" fmla="*/ 173 w 173"/>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3"/>
                    <a:gd name="T52" fmla="*/ 0 h 119"/>
                    <a:gd name="T53" fmla="*/ 173 w 173"/>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3" h="119">
                      <a:moveTo>
                        <a:pt x="173" y="0"/>
                      </a:moveTo>
                      <a:lnTo>
                        <a:pt x="149" y="23"/>
                      </a:lnTo>
                      <a:lnTo>
                        <a:pt x="126" y="47"/>
                      </a:lnTo>
                      <a:lnTo>
                        <a:pt x="102" y="59"/>
                      </a:lnTo>
                      <a:lnTo>
                        <a:pt x="84" y="71"/>
                      </a:lnTo>
                      <a:lnTo>
                        <a:pt x="60" y="77"/>
                      </a:lnTo>
                      <a:lnTo>
                        <a:pt x="36" y="77"/>
                      </a:lnTo>
                      <a:lnTo>
                        <a:pt x="18" y="77"/>
                      </a:lnTo>
                      <a:lnTo>
                        <a:pt x="0" y="77"/>
                      </a:lnTo>
                      <a:lnTo>
                        <a:pt x="24" y="89"/>
                      </a:lnTo>
                      <a:lnTo>
                        <a:pt x="48" y="107"/>
                      </a:lnTo>
                      <a:lnTo>
                        <a:pt x="78" y="119"/>
                      </a:lnTo>
                      <a:lnTo>
                        <a:pt x="102" y="119"/>
                      </a:lnTo>
                      <a:lnTo>
                        <a:pt x="131" y="95"/>
                      </a:lnTo>
                      <a:lnTo>
                        <a:pt x="155" y="71"/>
                      </a:lnTo>
                      <a:lnTo>
                        <a:pt x="167" y="35"/>
                      </a:lnTo>
                      <a:lnTo>
                        <a:pt x="173" y="0"/>
                      </a:lnTo>
                      <a:close/>
                    </a:path>
                  </a:pathLst>
                </a:custGeom>
                <a:solidFill>
                  <a:srgbClr val="000000"/>
                </a:solidFill>
                <a:ln w="9525">
                  <a:noFill/>
                  <a:round/>
                  <a:headEnd/>
                  <a:tailEnd/>
                </a:ln>
              </p:spPr>
              <p:txBody>
                <a:bodyPr/>
                <a:lstStyle/>
                <a:p>
                  <a:endParaRPr lang="en-US"/>
                </a:p>
              </p:txBody>
            </p:sp>
            <p:sp>
              <p:nvSpPr>
                <p:cNvPr id="18736" name="Freeform 287"/>
                <p:cNvSpPr>
                  <a:spLocks/>
                </p:cNvSpPr>
                <p:nvPr/>
              </p:nvSpPr>
              <p:spPr bwMode="auto">
                <a:xfrm>
                  <a:off x="1077" y="1959"/>
                  <a:ext cx="786" cy="422"/>
                </a:xfrm>
                <a:custGeom>
                  <a:avLst/>
                  <a:gdLst>
                    <a:gd name="T0" fmla="*/ 29 w 786"/>
                    <a:gd name="T1" fmla="*/ 29 h 422"/>
                    <a:gd name="T2" fmla="*/ 71 w 786"/>
                    <a:gd name="T3" fmla="*/ 83 h 422"/>
                    <a:gd name="T4" fmla="*/ 107 w 786"/>
                    <a:gd name="T5" fmla="*/ 143 h 422"/>
                    <a:gd name="T6" fmla="*/ 125 w 786"/>
                    <a:gd name="T7" fmla="*/ 202 h 422"/>
                    <a:gd name="T8" fmla="*/ 143 w 786"/>
                    <a:gd name="T9" fmla="*/ 256 h 422"/>
                    <a:gd name="T10" fmla="*/ 160 w 786"/>
                    <a:gd name="T11" fmla="*/ 309 h 422"/>
                    <a:gd name="T12" fmla="*/ 184 w 786"/>
                    <a:gd name="T13" fmla="*/ 351 h 422"/>
                    <a:gd name="T14" fmla="*/ 214 w 786"/>
                    <a:gd name="T15" fmla="*/ 387 h 422"/>
                    <a:gd name="T16" fmla="*/ 256 w 786"/>
                    <a:gd name="T17" fmla="*/ 411 h 422"/>
                    <a:gd name="T18" fmla="*/ 309 w 786"/>
                    <a:gd name="T19" fmla="*/ 422 h 422"/>
                    <a:gd name="T20" fmla="*/ 363 w 786"/>
                    <a:gd name="T21" fmla="*/ 416 h 422"/>
                    <a:gd name="T22" fmla="*/ 411 w 786"/>
                    <a:gd name="T23" fmla="*/ 399 h 422"/>
                    <a:gd name="T24" fmla="*/ 464 w 786"/>
                    <a:gd name="T25" fmla="*/ 381 h 422"/>
                    <a:gd name="T26" fmla="*/ 518 w 786"/>
                    <a:gd name="T27" fmla="*/ 369 h 422"/>
                    <a:gd name="T28" fmla="*/ 571 w 786"/>
                    <a:gd name="T29" fmla="*/ 357 h 422"/>
                    <a:gd name="T30" fmla="*/ 625 w 786"/>
                    <a:gd name="T31" fmla="*/ 363 h 422"/>
                    <a:gd name="T32" fmla="*/ 786 w 786"/>
                    <a:gd name="T33" fmla="*/ 345 h 422"/>
                    <a:gd name="T34" fmla="*/ 768 w 786"/>
                    <a:gd name="T35" fmla="*/ 309 h 422"/>
                    <a:gd name="T36" fmla="*/ 744 w 786"/>
                    <a:gd name="T37" fmla="*/ 274 h 422"/>
                    <a:gd name="T38" fmla="*/ 726 w 786"/>
                    <a:gd name="T39" fmla="*/ 232 h 422"/>
                    <a:gd name="T40" fmla="*/ 708 w 786"/>
                    <a:gd name="T41" fmla="*/ 196 h 422"/>
                    <a:gd name="T42" fmla="*/ 685 w 786"/>
                    <a:gd name="T43" fmla="*/ 160 h 422"/>
                    <a:gd name="T44" fmla="*/ 661 w 786"/>
                    <a:gd name="T45" fmla="*/ 137 h 422"/>
                    <a:gd name="T46" fmla="*/ 631 w 786"/>
                    <a:gd name="T47" fmla="*/ 113 h 422"/>
                    <a:gd name="T48" fmla="*/ 595 w 786"/>
                    <a:gd name="T49" fmla="*/ 107 h 422"/>
                    <a:gd name="T50" fmla="*/ 524 w 786"/>
                    <a:gd name="T51" fmla="*/ 113 h 422"/>
                    <a:gd name="T52" fmla="*/ 446 w 786"/>
                    <a:gd name="T53" fmla="*/ 113 h 422"/>
                    <a:gd name="T54" fmla="*/ 375 w 786"/>
                    <a:gd name="T55" fmla="*/ 119 h 422"/>
                    <a:gd name="T56" fmla="*/ 297 w 786"/>
                    <a:gd name="T57" fmla="*/ 113 h 422"/>
                    <a:gd name="T58" fmla="*/ 220 w 786"/>
                    <a:gd name="T59" fmla="*/ 107 h 422"/>
                    <a:gd name="T60" fmla="*/ 143 w 786"/>
                    <a:gd name="T61" fmla="*/ 83 h 422"/>
                    <a:gd name="T62" fmla="*/ 71 w 786"/>
                    <a:gd name="T63" fmla="*/ 53 h 422"/>
                    <a:gd name="T64" fmla="*/ 0 w 786"/>
                    <a:gd name="T65" fmla="*/ 0 h 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6"/>
                    <a:gd name="T100" fmla="*/ 0 h 422"/>
                    <a:gd name="T101" fmla="*/ 786 w 786"/>
                    <a:gd name="T102" fmla="*/ 422 h 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6" h="422">
                      <a:moveTo>
                        <a:pt x="0" y="0"/>
                      </a:moveTo>
                      <a:lnTo>
                        <a:pt x="29" y="29"/>
                      </a:lnTo>
                      <a:lnTo>
                        <a:pt x="53" y="59"/>
                      </a:lnTo>
                      <a:lnTo>
                        <a:pt x="71" y="83"/>
                      </a:lnTo>
                      <a:lnTo>
                        <a:pt x="89" y="119"/>
                      </a:lnTo>
                      <a:lnTo>
                        <a:pt x="107" y="143"/>
                      </a:lnTo>
                      <a:lnTo>
                        <a:pt x="119" y="172"/>
                      </a:lnTo>
                      <a:lnTo>
                        <a:pt x="125" y="202"/>
                      </a:lnTo>
                      <a:lnTo>
                        <a:pt x="137" y="232"/>
                      </a:lnTo>
                      <a:lnTo>
                        <a:pt x="143" y="256"/>
                      </a:lnTo>
                      <a:lnTo>
                        <a:pt x="149" y="279"/>
                      </a:lnTo>
                      <a:lnTo>
                        <a:pt x="160" y="309"/>
                      </a:lnTo>
                      <a:lnTo>
                        <a:pt x="172" y="333"/>
                      </a:lnTo>
                      <a:lnTo>
                        <a:pt x="184" y="351"/>
                      </a:lnTo>
                      <a:lnTo>
                        <a:pt x="196" y="369"/>
                      </a:lnTo>
                      <a:lnTo>
                        <a:pt x="214" y="387"/>
                      </a:lnTo>
                      <a:lnTo>
                        <a:pt x="238" y="405"/>
                      </a:lnTo>
                      <a:lnTo>
                        <a:pt x="256" y="411"/>
                      </a:lnTo>
                      <a:lnTo>
                        <a:pt x="286" y="416"/>
                      </a:lnTo>
                      <a:lnTo>
                        <a:pt x="309" y="422"/>
                      </a:lnTo>
                      <a:lnTo>
                        <a:pt x="333" y="422"/>
                      </a:lnTo>
                      <a:lnTo>
                        <a:pt x="363" y="416"/>
                      </a:lnTo>
                      <a:lnTo>
                        <a:pt x="387" y="411"/>
                      </a:lnTo>
                      <a:lnTo>
                        <a:pt x="411" y="399"/>
                      </a:lnTo>
                      <a:lnTo>
                        <a:pt x="440" y="393"/>
                      </a:lnTo>
                      <a:lnTo>
                        <a:pt x="464" y="381"/>
                      </a:lnTo>
                      <a:lnTo>
                        <a:pt x="494" y="375"/>
                      </a:lnTo>
                      <a:lnTo>
                        <a:pt x="518" y="369"/>
                      </a:lnTo>
                      <a:lnTo>
                        <a:pt x="548" y="363"/>
                      </a:lnTo>
                      <a:lnTo>
                        <a:pt x="571" y="357"/>
                      </a:lnTo>
                      <a:lnTo>
                        <a:pt x="601" y="363"/>
                      </a:lnTo>
                      <a:lnTo>
                        <a:pt x="625" y="363"/>
                      </a:lnTo>
                      <a:lnTo>
                        <a:pt x="649" y="375"/>
                      </a:lnTo>
                      <a:lnTo>
                        <a:pt x="786" y="345"/>
                      </a:lnTo>
                      <a:lnTo>
                        <a:pt x="774" y="327"/>
                      </a:lnTo>
                      <a:lnTo>
                        <a:pt x="768" y="309"/>
                      </a:lnTo>
                      <a:lnTo>
                        <a:pt x="756" y="291"/>
                      </a:lnTo>
                      <a:lnTo>
                        <a:pt x="744" y="274"/>
                      </a:lnTo>
                      <a:lnTo>
                        <a:pt x="738" y="256"/>
                      </a:lnTo>
                      <a:lnTo>
                        <a:pt x="726" y="232"/>
                      </a:lnTo>
                      <a:lnTo>
                        <a:pt x="714" y="214"/>
                      </a:lnTo>
                      <a:lnTo>
                        <a:pt x="708" y="196"/>
                      </a:lnTo>
                      <a:lnTo>
                        <a:pt x="697" y="178"/>
                      </a:lnTo>
                      <a:lnTo>
                        <a:pt x="685" y="160"/>
                      </a:lnTo>
                      <a:lnTo>
                        <a:pt x="673" y="148"/>
                      </a:lnTo>
                      <a:lnTo>
                        <a:pt x="661" y="137"/>
                      </a:lnTo>
                      <a:lnTo>
                        <a:pt x="643" y="125"/>
                      </a:lnTo>
                      <a:lnTo>
                        <a:pt x="631" y="113"/>
                      </a:lnTo>
                      <a:lnTo>
                        <a:pt x="613" y="113"/>
                      </a:lnTo>
                      <a:lnTo>
                        <a:pt x="595" y="107"/>
                      </a:lnTo>
                      <a:lnTo>
                        <a:pt x="560" y="107"/>
                      </a:lnTo>
                      <a:lnTo>
                        <a:pt x="524" y="113"/>
                      </a:lnTo>
                      <a:lnTo>
                        <a:pt x="488" y="113"/>
                      </a:lnTo>
                      <a:lnTo>
                        <a:pt x="446" y="113"/>
                      </a:lnTo>
                      <a:lnTo>
                        <a:pt x="411" y="119"/>
                      </a:lnTo>
                      <a:lnTo>
                        <a:pt x="375" y="119"/>
                      </a:lnTo>
                      <a:lnTo>
                        <a:pt x="333" y="119"/>
                      </a:lnTo>
                      <a:lnTo>
                        <a:pt x="297" y="113"/>
                      </a:lnTo>
                      <a:lnTo>
                        <a:pt x="256" y="113"/>
                      </a:lnTo>
                      <a:lnTo>
                        <a:pt x="220" y="107"/>
                      </a:lnTo>
                      <a:lnTo>
                        <a:pt x="178" y="95"/>
                      </a:lnTo>
                      <a:lnTo>
                        <a:pt x="143" y="83"/>
                      </a:lnTo>
                      <a:lnTo>
                        <a:pt x="107" y="71"/>
                      </a:lnTo>
                      <a:lnTo>
                        <a:pt x="71" y="53"/>
                      </a:lnTo>
                      <a:lnTo>
                        <a:pt x="29" y="29"/>
                      </a:lnTo>
                      <a:lnTo>
                        <a:pt x="0" y="0"/>
                      </a:lnTo>
                      <a:close/>
                    </a:path>
                  </a:pathLst>
                </a:custGeom>
                <a:solidFill>
                  <a:srgbClr val="009932"/>
                </a:solidFill>
                <a:ln w="0">
                  <a:solidFill>
                    <a:srgbClr val="000000"/>
                  </a:solidFill>
                  <a:round/>
                  <a:headEnd/>
                  <a:tailEnd/>
                </a:ln>
              </p:spPr>
              <p:txBody>
                <a:bodyPr/>
                <a:lstStyle/>
                <a:p>
                  <a:endParaRPr lang="en-US"/>
                </a:p>
              </p:txBody>
            </p:sp>
            <p:sp>
              <p:nvSpPr>
                <p:cNvPr id="18737" name="Freeform 288"/>
                <p:cNvSpPr>
                  <a:spLocks/>
                </p:cNvSpPr>
                <p:nvPr/>
              </p:nvSpPr>
              <p:spPr bwMode="auto">
                <a:xfrm>
                  <a:off x="1255" y="2107"/>
                  <a:ext cx="513" cy="191"/>
                </a:xfrm>
                <a:custGeom>
                  <a:avLst/>
                  <a:gdLst>
                    <a:gd name="T0" fmla="*/ 0 w 513"/>
                    <a:gd name="T1" fmla="*/ 0 h 191"/>
                    <a:gd name="T2" fmla="*/ 30 w 513"/>
                    <a:gd name="T3" fmla="*/ 42 h 191"/>
                    <a:gd name="T4" fmla="*/ 66 w 513"/>
                    <a:gd name="T5" fmla="*/ 72 h 191"/>
                    <a:gd name="T6" fmla="*/ 102 w 513"/>
                    <a:gd name="T7" fmla="*/ 96 h 191"/>
                    <a:gd name="T8" fmla="*/ 137 w 513"/>
                    <a:gd name="T9" fmla="*/ 108 h 191"/>
                    <a:gd name="T10" fmla="*/ 179 w 513"/>
                    <a:gd name="T11" fmla="*/ 120 h 191"/>
                    <a:gd name="T12" fmla="*/ 215 w 513"/>
                    <a:gd name="T13" fmla="*/ 126 h 191"/>
                    <a:gd name="T14" fmla="*/ 256 w 513"/>
                    <a:gd name="T15" fmla="*/ 126 h 191"/>
                    <a:gd name="T16" fmla="*/ 292 w 513"/>
                    <a:gd name="T17" fmla="*/ 131 h 191"/>
                    <a:gd name="T18" fmla="*/ 328 w 513"/>
                    <a:gd name="T19" fmla="*/ 126 h 191"/>
                    <a:gd name="T20" fmla="*/ 370 w 513"/>
                    <a:gd name="T21" fmla="*/ 126 h 191"/>
                    <a:gd name="T22" fmla="*/ 399 w 513"/>
                    <a:gd name="T23" fmla="*/ 131 h 191"/>
                    <a:gd name="T24" fmla="*/ 435 w 513"/>
                    <a:gd name="T25" fmla="*/ 131 h 191"/>
                    <a:gd name="T26" fmla="*/ 459 w 513"/>
                    <a:gd name="T27" fmla="*/ 137 h 191"/>
                    <a:gd name="T28" fmla="*/ 483 w 513"/>
                    <a:gd name="T29" fmla="*/ 149 h 191"/>
                    <a:gd name="T30" fmla="*/ 501 w 513"/>
                    <a:gd name="T31" fmla="*/ 167 h 191"/>
                    <a:gd name="T32" fmla="*/ 513 w 513"/>
                    <a:gd name="T33" fmla="*/ 191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191"/>
                    <a:gd name="T53" fmla="*/ 513 w 513"/>
                    <a:gd name="T54" fmla="*/ 191 h 1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191">
                      <a:moveTo>
                        <a:pt x="0" y="0"/>
                      </a:moveTo>
                      <a:lnTo>
                        <a:pt x="30" y="42"/>
                      </a:lnTo>
                      <a:lnTo>
                        <a:pt x="66" y="72"/>
                      </a:lnTo>
                      <a:lnTo>
                        <a:pt x="102" y="96"/>
                      </a:lnTo>
                      <a:lnTo>
                        <a:pt x="137" y="108"/>
                      </a:lnTo>
                      <a:lnTo>
                        <a:pt x="179" y="120"/>
                      </a:lnTo>
                      <a:lnTo>
                        <a:pt x="215" y="126"/>
                      </a:lnTo>
                      <a:lnTo>
                        <a:pt x="256" y="126"/>
                      </a:lnTo>
                      <a:lnTo>
                        <a:pt x="292" y="131"/>
                      </a:lnTo>
                      <a:lnTo>
                        <a:pt x="328" y="126"/>
                      </a:lnTo>
                      <a:lnTo>
                        <a:pt x="370" y="126"/>
                      </a:lnTo>
                      <a:lnTo>
                        <a:pt x="399" y="131"/>
                      </a:lnTo>
                      <a:lnTo>
                        <a:pt x="435" y="131"/>
                      </a:lnTo>
                      <a:lnTo>
                        <a:pt x="459" y="137"/>
                      </a:lnTo>
                      <a:lnTo>
                        <a:pt x="483" y="149"/>
                      </a:lnTo>
                      <a:lnTo>
                        <a:pt x="501" y="167"/>
                      </a:lnTo>
                      <a:lnTo>
                        <a:pt x="513" y="191"/>
                      </a:lnTo>
                    </a:path>
                  </a:pathLst>
                </a:custGeom>
                <a:noFill/>
                <a:ln w="0">
                  <a:solidFill>
                    <a:srgbClr val="000000"/>
                  </a:solidFill>
                  <a:round/>
                  <a:headEnd/>
                  <a:tailEnd/>
                </a:ln>
              </p:spPr>
              <p:txBody>
                <a:bodyPr/>
                <a:lstStyle/>
                <a:p>
                  <a:endParaRPr lang="en-US"/>
                </a:p>
              </p:txBody>
            </p:sp>
            <p:sp>
              <p:nvSpPr>
                <p:cNvPr id="18738" name="Freeform 289"/>
                <p:cNvSpPr>
                  <a:spLocks/>
                </p:cNvSpPr>
                <p:nvPr/>
              </p:nvSpPr>
              <p:spPr bwMode="auto">
                <a:xfrm>
                  <a:off x="1964" y="2018"/>
                  <a:ext cx="864" cy="334"/>
                </a:xfrm>
                <a:custGeom>
                  <a:avLst/>
                  <a:gdLst>
                    <a:gd name="T0" fmla="*/ 78 w 864"/>
                    <a:gd name="T1" fmla="*/ 328 h 334"/>
                    <a:gd name="T2" fmla="*/ 191 w 864"/>
                    <a:gd name="T3" fmla="*/ 298 h 334"/>
                    <a:gd name="T4" fmla="*/ 268 w 864"/>
                    <a:gd name="T5" fmla="*/ 286 h 334"/>
                    <a:gd name="T6" fmla="*/ 328 w 864"/>
                    <a:gd name="T7" fmla="*/ 292 h 334"/>
                    <a:gd name="T8" fmla="*/ 363 w 864"/>
                    <a:gd name="T9" fmla="*/ 304 h 334"/>
                    <a:gd name="T10" fmla="*/ 393 w 864"/>
                    <a:gd name="T11" fmla="*/ 316 h 334"/>
                    <a:gd name="T12" fmla="*/ 423 w 864"/>
                    <a:gd name="T13" fmla="*/ 328 h 334"/>
                    <a:gd name="T14" fmla="*/ 453 w 864"/>
                    <a:gd name="T15" fmla="*/ 334 h 334"/>
                    <a:gd name="T16" fmla="*/ 494 w 864"/>
                    <a:gd name="T17" fmla="*/ 334 h 334"/>
                    <a:gd name="T18" fmla="*/ 542 w 864"/>
                    <a:gd name="T19" fmla="*/ 322 h 334"/>
                    <a:gd name="T20" fmla="*/ 590 w 864"/>
                    <a:gd name="T21" fmla="*/ 316 h 334"/>
                    <a:gd name="T22" fmla="*/ 637 w 864"/>
                    <a:gd name="T23" fmla="*/ 304 h 334"/>
                    <a:gd name="T24" fmla="*/ 685 w 864"/>
                    <a:gd name="T25" fmla="*/ 286 h 334"/>
                    <a:gd name="T26" fmla="*/ 727 w 864"/>
                    <a:gd name="T27" fmla="*/ 268 h 334"/>
                    <a:gd name="T28" fmla="*/ 774 w 864"/>
                    <a:gd name="T29" fmla="*/ 244 h 334"/>
                    <a:gd name="T30" fmla="*/ 816 w 864"/>
                    <a:gd name="T31" fmla="*/ 209 h 334"/>
                    <a:gd name="T32" fmla="*/ 864 w 864"/>
                    <a:gd name="T33" fmla="*/ 173 h 334"/>
                    <a:gd name="T34" fmla="*/ 780 w 864"/>
                    <a:gd name="T35" fmla="*/ 167 h 334"/>
                    <a:gd name="T36" fmla="*/ 709 w 864"/>
                    <a:gd name="T37" fmla="*/ 149 h 334"/>
                    <a:gd name="T38" fmla="*/ 649 w 864"/>
                    <a:gd name="T39" fmla="*/ 119 h 334"/>
                    <a:gd name="T40" fmla="*/ 596 w 864"/>
                    <a:gd name="T41" fmla="*/ 84 h 334"/>
                    <a:gd name="T42" fmla="*/ 548 w 864"/>
                    <a:gd name="T43" fmla="*/ 48 h 334"/>
                    <a:gd name="T44" fmla="*/ 500 w 864"/>
                    <a:gd name="T45" fmla="*/ 18 h 334"/>
                    <a:gd name="T46" fmla="*/ 453 w 864"/>
                    <a:gd name="T47" fmla="*/ 0 h 334"/>
                    <a:gd name="T48" fmla="*/ 393 w 864"/>
                    <a:gd name="T49" fmla="*/ 0 h 334"/>
                    <a:gd name="T50" fmla="*/ 322 w 864"/>
                    <a:gd name="T51" fmla="*/ 18 h 334"/>
                    <a:gd name="T52" fmla="*/ 262 w 864"/>
                    <a:gd name="T53" fmla="*/ 42 h 334"/>
                    <a:gd name="T54" fmla="*/ 215 w 864"/>
                    <a:gd name="T55" fmla="*/ 84 h 334"/>
                    <a:gd name="T56" fmla="*/ 167 w 864"/>
                    <a:gd name="T57" fmla="*/ 125 h 334"/>
                    <a:gd name="T58" fmla="*/ 125 w 864"/>
                    <a:gd name="T59" fmla="*/ 167 h 334"/>
                    <a:gd name="T60" fmla="*/ 89 w 864"/>
                    <a:gd name="T61" fmla="*/ 215 h 334"/>
                    <a:gd name="T62" fmla="*/ 48 w 864"/>
                    <a:gd name="T63" fmla="*/ 262 h 334"/>
                    <a:gd name="T64" fmla="*/ 0 w 864"/>
                    <a:gd name="T65" fmla="*/ 304 h 3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4"/>
                    <a:gd name="T100" fmla="*/ 0 h 334"/>
                    <a:gd name="T101" fmla="*/ 864 w 864"/>
                    <a:gd name="T102" fmla="*/ 334 h 3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4" h="334">
                      <a:moveTo>
                        <a:pt x="18" y="328"/>
                      </a:moveTo>
                      <a:lnTo>
                        <a:pt x="78" y="328"/>
                      </a:lnTo>
                      <a:lnTo>
                        <a:pt x="137" y="310"/>
                      </a:lnTo>
                      <a:lnTo>
                        <a:pt x="191" y="298"/>
                      </a:lnTo>
                      <a:lnTo>
                        <a:pt x="232" y="292"/>
                      </a:lnTo>
                      <a:lnTo>
                        <a:pt x="268" y="286"/>
                      </a:lnTo>
                      <a:lnTo>
                        <a:pt x="298" y="286"/>
                      </a:lnTo>
                      <a:lnTo>
                        <a:pt x="328" y="292"/>
                      </a:lnTo>
                      <a:lnTo>
                        <a:pt x="346" y="292"/>
                      </a:lnTo>
                      <a:lnTo>
                        <a:pt x="363" y="304"/>
                      </a:lnTo>
                      <a:lnTo>
                        <a:pt x="381" y="310"/>
                      </a:lnTo>
                      <a:lnTo>
                        <a:pt x="393" y="316"/>
                      </a:lnTo>
                      <a:lnTo>
                        <a:pt x="405" y="322"/>
                      </a:lnTo>
                      <a:lnTo>
                        <a:pt x="423" y="328"/>
                      </a:lnTo>
                      <a:lnTo>
                        <a:pt x="435" y="334"/>
                      </a:lnTo>
                      <a:lnTo>
                        <a:pt x="453" y="334"/>
                      </a:lnTo>
                      <a:lnTo>
                        <a:pt x="471" y="334"/>
                      </a:lnTo>
                      <a:lnTo>
                        <a:pt x="494" y="334"/>
                      </a:lnTo>
                      <a:lnTo>
                        <a:pt x="518" y="328"/>
                      </a:lnTo>
                      <a:lnTo>
                        <a:pt x="542" y="322"/>
                      </a:lnTo>
                      <a:lnTo>
                        <a:pt x="566" y="322"/>
                      </a:lnTo>
                      <a:lnTo>
                        <a:pt x="590" y="316"/>
                      </a:lnTo>
                      <a:lnTo>
                        <a:pt x="614" y="310"/>
                      </a:lnTo>
                      <a:lnTo>
                        <a:pt x="637" y="304"/>
                      </a:lnTo>
                      <a:lnTo>
                        <a:pt x="661" y="298"/>
                      </a:lnTo>
                      <a:lnTo>
                        <a:pt x="685" y="286"/>
                      </a:lnTo>
                      <a:lnTo>
                        <a:pt x="709" y="280"/>
                      </a:lnTo>
                      <a:lnTo>
                        <a:pt x="727" y="268"/>
                      </a:lnTo>
                      <a:lnTo>
                        <a:pt x="751" y="256"/>
                      </a:lnTo>
                      <a:lnTo>
                        <a:pt x="774" y="244"/>
                      </a:lnTo>
                      <a:lnTo>
                        <a:pt x="798" y="226"/>
                      </a:lnTo>
                      <a:lnTo>
                        <a:pt x="816" y="209"/>
                      </a:lnTo>
                      <a:lnTo>
                        <a:pt x="840" y="191"/>
                      </a:lnTo>
                      <a:lnTo>
                        <a:pt x="864" y="173"/>
                      </a:lnTo>
                      <a:lnTo>
                        <a:pt x="822" y="173"/>
                      </a:lnTo>
                      <a:lnTo>
                        <a:pt x="780" y="167"/>
                      </a:lnTo>
                      <a:lnTo>
                        <a:pt x="739" y="155"/>
                      </a:lnTo>
                      <a:lnTo>
                        <a:pt x="709" y="149"/>
                      </a:lnTo>
                      <a:lnTo>
                        <a:pt x="679" y="131"/>
                      </a:lnTo>
                      <a:lnTo>
                        <a:pt x="649" y="119"/>
                      </a:lnTo>
                      <a:lnTo>
                        <a:pt x="620" y="101"/>
                      </a:lnTo>
                      <a:lnTo>
                        <a:pt x="596" y="84"/>
                      </a:lnTo>
                      <a:lnTo>
                        <a:pt x="572" y="66"/>
                      </a:lnTo>
                      <a:lnTo>
                        <a:pt x="548" y="48"/>
                      </a:lnTo>
                      <a:lnTo>
                        <a:pt x="524" y="36"/>
                      </a:lnTo>
                      <a:lnTo>
                        <a:pt x="500" y="18"/>
                      </a:lnTo>
                      <a:lnTo>
                        <a:pt x="477" y="12"/>
                      </a:lnTo>
                      <a:lnTo>
                        <a:pt x="453" y="0"/>
                      </a:lnTo>
                      <a:lnTo>
                        <a:pt x="423" y="0"/>
                      </a:lnTo>
                      <a:lnTo>
                        <a:pt x="393" y="0"/>
                      </a:lnTo>
                      <a:lnTo>
                        <a:pt x="358" y="6"/>
                      </a:lnTo>
                      <a:lnTo>
                        <a:pt x="322" y="18"/>
                      </a:lnTo>
                      <a:lnTo>
                        <a:pt x="292" y="30"/>
                      </a:lnTo>
                      <a:lnTo>
                        <a:pt x="262" y="42"/>
                      </a:lnTo>
                      <a:lnTo>
                        <a:pt x="238" y="60"/>
                      </a:lnTo>
                      <a:lnTo>
                        <a:pt x="215" y="84"/>
                      </a:lnTo>
                      <a:lnTo>
                        <a:pt x="191" y="101"/>
                      </a:lnTo>
                      <a:lnTo>
                        <a:pt x="167" y="125"/>
                      </a:lnTo>
                      <a:lnTo>
                        <a:pt x="149" y="149"/>
                      </a:lnTo>
                      <a:lnTo>
                        <a:pt x="125" y="167"/>
                      </a:lnTo>
                      <a:lnTo>
                        <a:pt x="107" y="197"/>
                      </a:lnTo>
                      <a:lnTo>
                        <a:pt x="89" y="215"/>
                      </a:lnTo>
                      <a:lnTo>
                        <a:pt x="66" y="238"/>
                      </a:lnTo>
                      <a:lnTo>
                        <a:pt x="48" y="262"/>
                      </a:lnTo>
                      <a:lnTo>
                        <a:pt x="24" y="280"/>
                      </a:lnTo>
                      <a:lnTo>
                        <a:pt x="0" y="304"/>
                      </a:lnTo>
                      <a:lnTo>
                        <a:pt x="18" y="328"/>
                      </a:lnTo>
                      <a:close/>
                    </a:path>
                  </a:pathLst>
                </a:custGeom>
                <a:solidFill>
                  <a:srgbClr val="009932"/>
                </a:solidFill>
                <a:ln w="0">
                  <a:solidFill>
                    <a:srgbClr val="000000"/>
                  </a:solidFill>
                  <a:round/>
                  <a:headEnd/>
                  <a:tailEnd/>
                </a:ln>
              </p:spPr>
              <p:txBody>
                <a:bodyPr/>
                <a:lstStyle/>
                <a:p>
                  <a:endParaRPr lang="en-US"/>
                </a:p>
              </p:txBody>
            </p:sp>
            <p:sp>
              <p:nvSpPr>
                <p:cNvPr id="18739" name="Freeform 290"/>
                <p:cNvSpPr>
                  <a:spLocks/>
                </p:cNvSpPr>
                <p:nvPr/>
              </p:nvSpPr>
              <p:spPr bwMode="auto">
                <a:xfrm>
                  <a:off x="2018" y="2155"/>
                  <a:ext cx="625" cy="173"/>
                </a:xfrm>
                <a:custGeom>
                  <a:avLst/>
                  <a:gdLst>
                    <a:gd name="T0" fmla="*/ 625 w 625"/>
                    <a:gd name="T1" fmla="*/ 48 h 173"/>
                    <a:gd name="T2" fmla="*/ 589 w 625"/>
                    <a:gd name="T3" fmla="*/ 48 h 173"/>
                    <a:gd name="T4" fmla="*/ 554 w 625"/>
                    <a:gd name="T5" fmla="*/ 48 h 173"/>
                    <a:gd name="T6" fmla="*/ 530 w 625"/>
                    <a:gd name="T7" fmla="*/ 42 h 173"/>
                    <a:gd name="T8" fmla="*/ 506 w 625"/>
                    <a:gd name="T9" fmla="*/ 36 h 173"/>
                    <a:gd name="T10" fmla="*/ 482 w 625"/>
                    <a:gd name="T11" fmla="*/ 30 h 173"/>
                    <a:gd name="T12" fmla="*/ 458 w 625"/>
                    <a:gd name="T13" fmla="*/ 18 h 173"/>
                    <a:gd name="T14" fmla="*/ 429 w 625"/>
                    <a:gd name="T15" fmla="*/ 12 h 173"/>
                    <a:gd name="T16" fmla="*/ 405 w 625"/>
                    <a:gd name="T17" fmla="*/ 6 h 173"/>
                    <a:gd name="T18" fmla="*/ 381 w 625"/>
                    <a:gd name="T19" fmla="*/ 0 h 173"/>
                    <a:gd name="T20" fmla="*/ 345 w 625"/>
                    <a:gd name="T21" fmla="*/ 6 h 173"/>
                    <a:gd name="T22" fmla="*/ 309 w 625"/>
                    <a:gd name="T23" fmla="*/ 12 h 173"/>
                    <a:gd name="T24" fmla="*/ 262 w 625"/>
                    <a:gd name="T25" fmla="*/ 24 h 173"/>
                    <a:gd name="T26" fmla="*/ 214 w 625"/>
                    <a:gd name="T27" fmla="*/ 48 h 173"/>
                    <a:gd name="T28" fmla="*/ 155 w 625"/>
                    <a:gd name="T29" fmla="*/ 78 h 173"/>
                    <a:gd name="T30" fmla="*/ 83 w 625"/>
                    <a:gd name="T31" fmla="*/ 119 h 173"/>
                    <a:gd name="T32" fmla="*/ 0 w 625"/>
                    <a:gd name="T33" fmla="*/ 173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5"/>
                    <a:gd name="T52" fmla="*/ 0 h 173"/>
                    <a:gd name="T53" fmla="*/ 625 w 625"/>
                    <a:gd name="T54" fmla="*/ 173 h 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5" h="173">
                      <a:moveTo>
                        <a:pt x="625" y="48"/>
                      </a:moveTo>
                      <a:lnTo>
                        <a:pt x="589" y="48"/>
                      </a:lnTo>
                      <a:lnTo>
                        <a:pt x="554" y="48"/>
                      </a:lnTo>
                      <a:lnTo>
                        <a:pt x="530" y="42"/>
                      </a:lnTo>
                      <a:lnTo>
                        <a:pt x="506" y="36"/>
                      </a:lnTo>
                      <a:lnTo>
                        <a:pt x="482" y="30"/>
                      </a:lnTo>
                      <a:lnTo>
                        <a:pt x="458" y="18"/>
                      </a:lnTo>
                      <a:lnTo>
                        <a:pt x="429" y="12"/>
                      </a:lnTo>
                      <a:lnTo>
                        <a:pt x="405" y="6"/>
                      </a:lnTo>
                      <a:lnTo>
                        <a:pt x="381" y="0"/>
                      </a:lnTo>
                      <a:lnTo>
                        <a:pt x="345" y="6"/>
                      </a:lnTo>
                      <a:lnTo>
                        <a:pt x="309" y="12"/>
                      </a:lnTo>
                      <a:lnTo>
                        <a:pt x="262" y="24"/>
                      </a:lnTo>
                      <a:lnTo>
                        <a:pt x="214" y="48"/>
                      </a:lnTo>
                      <a:lnTo>
                        <a:pt x="155" y="78"/>
                      </a:lnTo>
                      <a:lnTo>
                        <a:pt x="83" y="119"/>
                      </a:lnTo>
                      <a:lnTo>
                        <a:pt x="0" y="173"/>
                      </a:lnTo>
                    </a:path>
                  </a:pathLst>
                </a:custGeom>
                <a:noFill/>
                <a:ln w="0">
                  <a:solidFill>
                    <a:srgbClr val="000000"/>
                  </a:solidFill>
                  <a:round/>
                  <a:headEnd/>
                  <a:tailEnd/>
                </a:ln>
              </p:spPr>
              <p:txBody>
                <a:bodyPr/>
                <a:lstStyle/>
                <a:p>
                  <a:endParaRPr lang="en-US"/>
                </a:p>
              </p:txBody>
            </p:sp>
            <p:sp>
              <p:nvSpPr>
                <p:cNvPr id="18740" name="Freeform 291"/>
                <p:cNvSpPr>
                  <a:spLocks/>
                </p:cNvSpPr>
                <p:nvPr/>
              </p:nvSpPr>
              <p:spPr bwMode="auto">
                <a:xfrm>
                  <a:off x="3870" y="2197"/>
                  <a:ext cx="536" cy="643"/>
                </a:xfrm>
                <a:custGeom>
                  <a:avLst/>
                  <a:gdLst>
                    <a:gd name="T0" fmla="*/ 18 w 536"/>
                    <a:gd name="T1" fmla="*/ 554 h 643"/>
                    <a:gd name="T2" fmla="*/ 54 w 536"/>
                    <a:gd name="T3" fmla="*/ 530 h 643"/>
                    <a:gd name="T4" fmla="*/ 89 w 536"/>
                    <a:gd name="T5" fmla="*/ 500 h 643"/>
                    <a:gd name="T6" fmla="*/ 125 w 536"/>
                    <a:gd name="T7" fmla="*/ 470 h 643"/>
                    <a:gd name="T8" fmla="*/ 161 w 536"/>
                    <a:gd name="T9" fmla="*/ 441 h 643"/>
                    <a:gd name="T10" fmla="*/ 197 w 536"/>
                    <a:gd name="T11" fmla="*/ 411 h 643"/>
                    <a:gd name="T12" fmla="*/ 226 w 536"/>
                    <a:gd name="T13" fmla="*/ 375 h 643"/>
                    <a:gd name="T14" fmla="*/ 256 w 536"/>
                    <a:gd name="T15" fmla="*/ 345 h 643"/>
                    <a:gd name="T16" fmla="*/ 292 w 536"/>
                    <a:gd name="T17" fmla="*/ 304 h 643"/>
                    <a:gd name="T18" fmla="*/ 322 w 536"/>
                    <a:gd name="T19" fmla="*/ 268 h 643"/>
                    <a:gd name="T20" fmla="*/ 352 w 536"/>
                    <a:gd name="T21" fmla="*/ 232 h 643"/>
                    <a:gd name="T22" fmla="*/ 381 w 536"/>
                    <a:gd name="T23" fmla="*/ 190 h 643"/>
                    <a:gd name="T24" fmla="*/ 405 w 536"/>
                    <a:gd name="T25" fmla="*/ 149 h 643"/>
                    <a:gd name="T26" fmla="*/ 435 w 536"/>
                    <a:gd name="T27" fmla="*/ 107 h 643"/>
                    <a:gd name="T28" fmla="*/ 459 w 536"/>
                    <a:gd name="T29" fmla="*/ 65 h 643"/>
                    <a:gd name="T30" fmla="*/ 489 w 536"/>
                    <a:gd name="T31" fmla="*/ 24 h 643"/>
                    <a:gd name="T32" fmla="*/ 536 w 536"/>
                    <a:gd name="T33" fmla="*/ 18 h 643"/>
                    <a:gd name="T34" fmla="*/ 512 w 536"/>
                    <a:gd name="T35" fmla="*/ 77 h 643"/>
                    <a:gd name="T36" fmla="*/ 494 w 536"/>
                    <a:gd name="T37" fmla="*/ 113 h 643"/>
                    <a:gd name="T38" fmla="*/ 483 w 536"/>
                    <a:gd name="T39" fmla="*/ 155 h 643"/>
                    <a:gd name="T40" fmla="*/ 465 w 536"/>
                    <a:gd name="T41" fmla="*/ 190 h 643"/>
                    <a:gd name="T42" fmla="*/ 453 w 536"/>
                    <a:gd name="T43" fmla="*/ 232 h 643"/>
                    <a:gd name="T44" fmla="*/ 441 w 536"/>
                    <a:gd name="T45" fmla="*/ 268 h 643"/>
                    <a:gd name="T46" fmla="*/ 423 w 536"/>
                    <a:gd name="T47" fmla="*/ 304 h 643"/>
                    <a:gd name="T48" fmla="*/ 411 w 536"/>
                    <a:gd name="T49" fmla="*/ 345 h 643"/>
                    <a:gd name="T50" fmla="*/ 399 w 536"/>
                    <a:gd name="T51" fmla="*/ 381 h 643"/>
                    <a:gd name="T52" fmla="*/ 387 w 536"/>
                    <a:gd name="T53" fmla="*/ 423 h 643"/>
                    <a:gd name="T54" fmla="*/ 375 w 536"/>
                    <a:gd name="T55" fmla="*/ 458 h 643"/>
                    <a:gd name="T56" fmla="*/ 363 w 536"/>
                    <a:gd name="T57" fmla="*/ 500 h 643"/>
                    <a:gd name="T58" fmla="*/ 352 w 536"/>
                    <a:gd name="T59" fmla="*/ 536 h 643"/>
                    <a:gd name="T60" fmla="*/ 346 w 536"/>
                    <a:gd name="T61" fmla="*/ 578 h 643"/>
                    <a:gd name="T62" fmla="*/ 334 w 536"/>
                    <a:gd name="T63" fmla="*/ 613 h 643"/>
                    <a:gd name="T64" fmla="*/ 316 w 536"/>
                    <a:gd name="T65" fmla="*/ 643 h 643"/>
                    <a:gd name="T66" fmla="*/ 292 w 536"/>
                    <a:gd name="T67" fmla="*/ 601 h 643"/>
                    <a:gd name="T68" fmla="*/ 310 w 536"/>
                    <a:gd name="T69" fmla="*/ 542 h 643"/>
                    <a:gd name="T70" fmla="*/ 322 w 536"/>
                    <a:gd name="T71" fmla="*/ 488 h 643"/>
                    <a:gd name="T72" fmla="*/ 340 w 536"/>
                    <a:gd name="T73" fmla="*/ 429 h 643"/>
                    <a:gd name="T74" fmla="*/ 358 w 536"/>
                    <a:gd name="T75" fmla="*/ 369 h 643"/>
                    <a:gd name="T76" fmla="*/ 375 w 536"/>
                    <a:gd name="T77" fmla="*/ 310 h 643"/>
                    <a:gd name="T78" fmla="*/ 399 w 536"/>
                    <a:gd name="T79" fmla="*/ 250 h 643"/>
                    <a:gd name="T80" fmla="*/ 423 w 536"/>
                    <a:gd name="T81" fmla="*/ 190 h 643"/>
                    <a:gd name="T82" fmla="*/ 417 w 536"/>
                    <a:gd name="T83" fmla="*/ 196 h 643"/>
                    <a:gd name="T84" fmla="*/ 369 w 536"/>
                    <a:gd name="T85" fmla="*/ 268 h 643"/>
                    <a:gd name="T86" fmla="*/ 322 w 536"/>
                    <a:gd name="T87" fmla="*/ 327 h 643"/>
                    <a:gd name="T88" fmla="*/ 274 w 536"/>
                    <a:gd name="T89" fmla="*/ 381 h 643"/>
                    <a:gd name="T90" fmla="*/ 221 w 536"/>
                    <a:gd name="T91" fmla="*/ 435 h 643"/>
                    <a:gd name="T92" fmla="*/ 167 w 536"/>
                    <a:gd name="T93" fmla="*/ 482 h 643"/>
                    <a:gd name="T94" fmla="*/ 107 w 536"/>
                    <a:gd name="T95" fmla="*/ 530 h 643"/>
                    <a:gd name="T96" fmla="*/ 54 w 536"/>
                    <a:gd name="T97" fmla="*/ 578 h 643"/>
                    <a:gd name="T98" fmla="*/ 0 w 536"/>
                    <a:gd name="T99" fmla="*/ 566 h 6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6"/>
                    <a:gd name="T151" fmla="*/ 0 h 643"/>
                    <a:gd name="T152" fmla="*/ 536 w 536"/>
                    <a:gd name="T153" fmla="*/ 643 h 6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6" h="643">
                      <a:moveTo>
                        <a:pt x="0" y="566"/>
                      </a:moveTo>
                      <a:lnTo>
                        <a:pt x="18" y="554"/>
                      </a:lnTo>
                      <a:lnTo>
                        <a:pt x="36" y="542"/>
                      </a:lnTo>
                      <a:lnTo>
                        <a:pt x="54" y="530"/>
                      </a:lnTo>
                      <a:lnTo>
                        <a:pt x="78" y="518"/>
                      </a:lnTo>
                      <a:lnTo>
                        <a:pt x="89" y="500"/>
                      </a:lnTo>
                      <a:lnTo>
                        <a:pt x="107" y="488"/>
                      </a:lnTo>
                      <a:lnTo>
                        <a:pt x="125" y="470"/>
                      </a:lnTo>
                      <a:lnTo>
                        <a:pt x="143" y="458"/>
                      </a:lnTo>
                      <a:lnTo>
                        <a:pt x="161" y="441"/>
                      </a:lnTo>
                      <a:lnTo>
                        <a:pt x="179" y="429"/>
                      </a:lnTo>
                      <a:lnTo>
                        <a:pt x="197" y="411"/>
                      </a:lnTo>
                      <a:lnTo>
                        <a:pt x="209" y="393"/>
                      </a:lnTo>
                      <a:lnTo>
                        <a:pt x="226" y="375"/>
                      </a:lnTo>
                      <a:lnTo>
                        <a:pt x="244" y="357"/>
                      </a:lnTo>
                      <a:lnTo>
                        <a:pt x="256" y="345"/>
                      </a:lnTo>
                      <a:lnTo>
                        <a:pt x="274" y="321"/>
                      </a:lnTo>
                      <a:lnTo>
                        <a:pt x="292" y="304"/>
                      </a:lnTo>
                      <a:lnTo>
                        <a:pt x="304" y="286"/>
                      </a:lnTo>
                      <a:lnTo>
                        <a:pt x="322" y="268"/>
                      </a:lnTo>
                      <a:lnTo>
                        <a:pt x="334" y="250"/>
                      </a:lnTo>
                      <a:lnTo>
                        <a:pt x="352" y="232"/>
                      </a:lnTo>
                      <a:lnTo>
                        <a:pt x="363" y="214"/>
                      </a:lnTo>
                      <a:lnTo>
                        <a:pt x="381" y="190"/>
                      </a:lnTo>
                      <a:lnTo>
                        <a:pt x="393" y="173"/>
                      </a:lnTo>
                      <a:lnTo>
                        <a:pt x="405" y="149"/>
                      </a:lnTo>
                      <a:lnTo>
                        <a:pt x="417" y="131"/>
                      </a:lnTo>
                      <a:lnTo>
                        <a:pt x="435" y="107"/>
                      </a:lnTo>
                      <a:lnTo>
                        <a:pt x="447" y="89"/>
                      </a:lnTo>
                      <a:lnTo>
                        <a:pt x="459" y="65"/>
                      </a:lnTo>
                      <a:lnTo>
                        <a:pt x="477" y="41"/>
                      </a:lnTo>
                      <a:lnTo>
                        <a:pt x="489" y="24"/>
                      </a:lnTo>
                      <a:lnTo>
                        <a:pt x="500" y="0"/>
                      </a:lnTo>
                      <a:lnTo>
                        <a:pt x="536" y="18"/>
                      </a:lnTo>
                      <a:lnTo>
                        <a:pt x="518" y="53"/>
                      </a:lnTo>
                      <a:lnTo>
                        <a:pt x="512" y="77"/>
                      </a:lnTo>
                      <a:lnTo>
                        <a:pt x="506" y="95"/>
                      </a:lnTo>
                      <a:lnTo>
                        <a:pt x="494" y="113"/>
                      </a:lnTo>
                      <a:lnTo>
                        <a:pt x="489" y="137"/>
                      </a:lnTo>
                      <a:lnTo>
                        <a:pt x="483" y="155"/>
                      </a:lnTo>
                      <a:lnTo>
                        <a:pt x="477" y="173"/>
                      </a:lnTo>
                      <a:lnTo>
                        <a:pt x="465" y="190"/>
                      </a:lnTo>
                      <a:lnTo>
                        <a:pt x="459" y="214"/>
                      </a:lnTo>
                      <a:lnTo>
                        <a:pt x="453" y="232"/>
                      </a:lnTo>
                      <a:lnTo>
                        <a:pt x="447" y="250"/>
                      </a:lnTo>
                      <a:lnTo>
                        <a:pt x="441" y="268"/>
                      </a:lnTo>
                      <a:lnTo>
                        <a:pt x="435" y="286"/>
                      </a:lnTo>
                      <a:lnTo>
                        <a:pt x="423" y="304"/>
                      </a:lnTo>
                      <a:lnTo>
                        <a:pt x="417" y="327"/>
                      </a:lnTo>
                      <a:lnTo>
                        <a:pt x="411" y="345"/>
                      </a:lnTo>
                      <a:lnTo>
                        <a:pt x="405" y="363"/>
                      </a:lnTo>
                      <a:lnTo>
                        <a:pt x="399" y="381"/>
                      </a:lnTo>
                      <a:lnTo>
                        <a:pt x="393" y="405"/>
                      </a:lnTo>
                      <a:lnTo>
                        <a:pt x="387" y="423"/>
                      </a:lnTo>
                      <a:lnTo>
                        <a:pt x="381" y="441"/>
                      </a:lnTo>
                      <a:lnTo>
                        <a:pt x="375" y="458"/>
                      </a:lnTo>
                      <a:lnTo>
                        <a:pt x="369" y="476"/>
                      </a:lnTo>
                      <a:lnTo>
                        <a:pt x="363" y="500"/>
                      </a:lnTo>
                      <a:lnTo>
                        <a:pt x="358" y="518"/>
                      </a:lnTo>
                      <a:lnTo>
                        <a:pt x="352" y="536"/>
                      </a:lnTo>
                      <a:lnTo>
                        <a:pt x="352" y="560"/>
                      </a:lnTo>
                      <a:lnTo>
                        <a:pt x="346" y="578"/>
                      </a:lnTo>
                      <a:lnTo>
                        <a:pt x="340" y="595"/>
                      </a:lnTo>
                      <a:lnTo>
                        <a:pt x="334" y="613"/>
                      </a:lnTo>
                      <a:lnTo>
                        <a:pt x="328" y="637"/>
                      </a:lnTo>
                      <a:lnTo>
                        <a:pt x="316" y="643"/>
                      </a:lnTo>
                      <a:lnTo>
                        <a:pt x="286" y="637"/>
                      </a:lnTo>
                      <a:lnTo>
                        <a:pt x="292" y="601"/>
                      </a:lnTo>
                      <a:lnTo>
                        <a:pt x="304" y="572"/>
                      </a:lnTo>
                      <a:lnTo>
                        <a:pt x="310" y="542"/>
                      </a:lnTo>
                      <a:lnTo>
                        <a:pt x="316" y="518"/>
                      </a:lnTo>
                      <a:lnTo>
                        <a:pt x="322" y="488"/>
                      </a:lnTo>
                      <a:lnTo>
                        <a:pt x="334" y="458"/>
                      </a:lnTo>
                      <a:lnTo>
                        <a:pt x="340" y="429"/>
                      </a:lnTo>
                      <a:lnTo>
                        <a:pt x="352" y="399"/>
                      </a:lnTo>
                      <a:lnTo>
                        <a:pt x="358" y="369"/>
                      </a:lnTo>
                      <a:lnTo>
                        <a:pt x="369" y="339"/>
                      </a:lnTo>
                      <a:lnTo>
                        <a:pt x="375" y="310"/>
                      </a:lnTo>
                      <a:lnTo>
                        <a:pt x="387" y="280"/>
                      </a:lnTo>
                      <a:lnTo>
                        <a:pt x="399" y="250"/>
                      </a:lnTo>
                      <a:lnTo>
                        <a:pt x="411" y="220"/>
                      </a:lnTo>
                      <a:lnTo>
                        <a:pt x="423" y="190"/>
                      </a:lnTo>
                      <a:lnTo>
                        <a:pt x="441" y="161"/>
                      </a:lnTo>
                      <a:lnTo>
                        <a:pt x="417" y="196"/>
                      </a:lnTo>
                      <a:lnTo>
                        <a:pt x="393" y="232"/>
                      </a:lnTo>
                      <a:lnTo>
                        <a:pt x="369" y="268"/>
                      </a:lnTo>
                      <a:lnTo>
                        <a:pt x="346" y="298"/>
                      </a:lnTo>
                      <a:lnTo>
                        <a:pt x="322" y="327"/>
                      </a:lnTo>
                      <a:lnTo>
                        <a:pt x="298" y="357"/>
                      </a:lnTo>
                      <a:lnTo>
                        <a:pt x="274" y="381"/>
                      </a:lnTo>
                      <a:lnTo>
                        <a:pt x="250" y="411"/>
                      </a:lnTo>
                      <a:lnTo>
                        <a:pt x="221" y="435"/>
                      </a:lnTo>
                      <a:lnTo>
                        <a:pt x="191" y="458"/>
                      </a:lnTo>
                      <a:lnTo>
                        <a:pt x="167" y="482"/>
                      </a:lnTo>
                      <a:lnTo>
                        <a:pt x="137" y="506"/>
                      </a:lnTo>
                      <a:lnTo>
                        <a:pt x="107" y="530"/>
                      </a:lnTo>
                      <a:lnTo>
                        <a:pt x="84" y="554"/>
                      </a:lnTo>
                      <a:lnTo>
                        <a:pt x="54" y="578"/>
                      </a:lnTo>
                      <a:lnTo>
                        <a:pt x="24" y="601"/>
                      </a:lnTo>
                      <a:lnTo>
                        <a:pt x="0" y="566"/>
                      </a:lnTo>
                      <a:close/>
                    </a:path>
                  </a:pathLst>
                </a:custGeom>
                <a:solidFill>
                  <a:srgbClr val="028A02"/>
                </a:solidFill>
                <a:ln w="0">
                  <a:solidFill>
                    <a:srgbClr val="000000"/>
                  </a:solidFill>
                  <a:round/>
                  <a:headEnd/>
                  <a:tailEnd/>
                </a:ln>
              </p:spPr>
              <p:txBody>
                <a:bodyPr/>
                <a:lstStyle/>
                <a:p>
                  <a:endParaRPr lang="en-US"/>
                </a:p>
              </p:txBody>
            </p:sp>
            <p:sp>
              <p:nvSpPr>
                <p:cNvPr id="18741" name="Freeform 292"/>
                <p:cNvSpPr>
                  <a:spLocks/>
                </p:cNvSpPr>
                <p:nvPr/>
              </p:nvSpPr>
              <p:spPr bwMode="auto">
                <a:xfrm>
                  <a:off x="3560" y="2685"/>
                  <a:ext cx="382" cy="364"/>
                </a:xfrm>
                <a:custGeom>
                  <a:avLst/>
                  <a:gdLst>
                    <a:gd name="T0" fmla="*/ 274 w 382"/>
                    <a:gd name="T1" fmla="*/ 340 h 364"/>
                    <a:gd name="T2" fmla="*/ 304 w 382"/>
                    <a:gd name="T3" fmla="*/ 316 h 364"/>
                    <a:gd name="T4" fmla="*/ 334 w 382"/>
                    <a:gd name="T5" fmla="*/ 292 h 364"/>
                    <a:gd name="T6" fmla="*/ 358 w 382"/>
                    <a:gd name="T7" fmla="*/ 262 h 364"/>
                    <a:gd name="T8" fmla="*/ 370 w 382"/>
                    <a:gd name="T9" fmla="*/ 233 h 364"/>
                    <a:gd name="T10" fmla="*/ 382 w 382"/>
                    <a:gd name="T11" fmla="*/ 197 h 364"/>
                    <a:gd name="T12" fmla="*/ 382 w 382"/>
                    <a:gd name="T13" fmla="*/ 161 h 364"/>
                    <a:gd name="T14" fmla="*/ 382 w 382"/>
                    <a:gd name="T15" fmla="*/ 125 h 364"/>
                    <a:gd name="T16" fmla="*/ 364 w 382"/>
                    <a:gd name="T17" fmla="*/ 90 h 364"/>
                    <a:gd name="T18" fmla="*/ 346 w 382"/>
                    <a:gd name="T19" fmla="*/ 66 h 364"/>
                    <a:gd name="T20" fmla="*/ 322 w 382"/>
                    <a:gd name="T21" fmla="*/ 36 h 364"/>
                    <a:gd name="T22" fmla="*/ 292 w 382"/>
                    <a:gd name="T23" fmla="*/ 18 h 364"/>
                    <a:gd name="T24" fmla="*/ 257 w 382"/>
                    <a:gd name="T25" fmla="*/ 6 h 364"/>
                    <a:gd name="T26" fmla="*/ 221 w 382"/>
                    <a:gd name="T27" fmla="*/ 0 h 364"/>
                    <a:gd name="T28" fmla="*/ 185 w 382"/>
                    <a:gd name="T29" fmla="*/ 0 h 364"/>
                    <a:gd name="T30" fmla="*/ 149 w 382"/>
                    <a:gd name="T31" fmla="*/ 6 h 364"/>
                    <a:gd name="T32" fmla="*/ 108 w 382"/>
                    <a:gd name="T33" fmla="*/ 18 h 364"/>
                    <a:gd name="T34" fmla="*/ 78 w 382"/>
                    <a:gd name="T35" fmla="*/ 42 h 364"/>
                    <a:gd name="T36" fmla="*/ 48 w 382"/>
                    <a:gd name="T37" fmla="*/ 66 h 364"/>
                    <a:gd name="T38" fmla="*/ 30 w 382"/>
                    <a:gd name="T39" fmla="*/ 96 h 364"/>
                    <a:gd name="T40" fmla="*/ 12 w 382"/>
                    <a:gd name="T41" fmla="*/ 125 h 364"/>
                    <a:gd name="T42" fmla="*/ 0 w 382"/>
                    <a:gd name="T43" fmla="*/ 161 h 364"/>
                    <a:gd name="T44" fmla="*/ 0 w 382"/>
                    <a:gd name="T45" fmla="*/ 197 h 364"/>
                    <a:gd name="T46" fmla="*/ 6 w 382"/>
                    <a:gd name="T47" fmla="*/ 233 h 364"/>
                    <a:gd name="T48" fmla="*/ 18 w 382"/>
                    <a:gd name="T49" fmla="*/ 268 h 364"/>
                    <a:gd name="T50" fmla="*/ 36 w 382"/>
                    <a:gd name="T51" fmla="*/ 298 h 364"/>
                    <a:gd name="T52" fmla="*/ 66 w 382"/>
                    <a:gd name="T53" fmla="*/ 322 h 364"/>
                    <a:gd name="T54" fmla="*/ 90 w 382"/>
                    <a:gd name="T55" fmla="*/ 340 h 364"/>
                    <a:gd name="T56" fmla="*/ 125 w 382"/>
                    <a:gd name="T57" fmla="*/ 352 h 364"/>
                    <a:gd name="T58" fmla="*/ 161 w 382"/>
                    <a:gd name="T59" fmla="*/ 358 h 364"/>
                    <a:gd name="T60" fmla="*/ 197 w 382"/>
                    <a:gd name="T61" fmla="*/ 358 h 364"/>
                    <a:gd name="T62" fmla="*/ 239 w 382"/>
                    <a:gd name="T63" fmla="*/ 352 h 3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2"/>
                    <a:gd name="T97" fmla="*/ 0 h 364"/>
                    <a:gd name="T98" fmla="*/ 382 w 382"/>
                    <a:gd name="T99" fmla="*/ 364 h 3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2" h="364">
                      <a:moveTo>
                        <a:pt x="257" y="346"/>
                      </a:moveTo>
                      <a:lnTo>
                        <a:pt x="274" y="340"/>
                      </a:lnTo>
                      <a:lnTo>
                        <a:pt x="292" y="328"/>
                      </a:lnTo>
                      <a:lnTo>
                        <a:pt x="304" y="316"/>
                      </a:lnTo>
                      <a:lnTo>
                        <a:pt x="322" y="310"/>
                      </a:lnTo>
                      <a:lnTo>
                        <a:pt x="334" y="292"/>
                      </a:lnTo>
                      <a:lnTo>
                        <a:pt x="346" y="280"/>
                      </a:lnTo>
                      <a:lnTo>
                        <a:pt x="358" y="262"/>
                      </a:lnTo>
                      <a:lnTo>
                        <a:pt x="364" y="250"/>
                      </a:lnTo>
                      <a:lnTo>
                        <a:pt x="370" y="233"/>
                      </a:lnTo>
                      <a:lnTo>
                        <a:pt x="376" y="215"/>
                      </a:lnTo>
                      <a:lnTo>
                        <a:pt x="382" y="197"/>
                      </a:lnTo>
                      <a:lnTo>
                        <a:pt x="382" y="179"/>
                      </a:lnTo>
                      <a:lnTo>
                        <a:pt x="382" y="161"/>
                      </a:lnTo>
                      <a:lnTo>
                        <a:pt x="382" y="143"/>
                      </a:lnTo>
                      <a:lnTo>
                        <a:pt x="382" y="125"/>
                      </a:lnTo>
                      <a:lnTo>
                        <a:pt x="376" y="107"/>
                      </a:lnTo>
                      <a:lnTo>
                        <a:pt x="364" y="90"/>
                      </a:lnTo>
                      <a:lnTo>
                        <a:pt x="358" y="78"/>
                      </a:lnTo>
                      <a:lnTo>
                        <a:pt x="346" y="66"/>
                      </a:lnTo>
                      <a:lnTo>
                        <a:pt x="334" y="48"/>
                      </a:lnTo>
                      <a:lnTo>
                        <a:pt x="322" y="36"/>
                      </a:lnTo>
                      <a:lnTo>
                        <a:pt x="304" y="30"/>
                      </a:lnTo>
                      <a:lnTo>
                        <a:pt x="292" y="18"/>
                      </a:lnTo>
                      <a:lnTo>
                        <a:pt x="274" y="12"/>
                      </a:lnTo>
                      <a:lnTo>
                        <a:pt x="257" y="6"/>
                      </a:lnTo>
                      <a:lnTo>
                        <a:pt x="239" y="0"/>
                      </a:lnTo>
                      <a:lnTo>
                        <a:pt x="221" y="0"/>
                      </a:lnTo>
                      <a:lnTo>
                        <a:pt x="203" y="0"/>
                      </a:lnTo>
                      <a:lnTo>
                        <a:pt x="185" y="0"/>
                      </a:lnTo>
                      <a:lnTo>
                        <a:pt x="167" y="0"/>
                      </a:lnTo>
                      <a:lnTo>
                        <a:pt x="149" y="6"/>
                      </a:lnTo>
                      <a:lnTo>
                        <a:pt x="125" y="12"/>
                      </a:lnTo>
                      <a:lnTo>
                        <a:pt x="108" y="18"/>
                      </a:lnTo>
                      <a:lnTo>
                        <a:pt x="96" y="30"/>
                      </a:lnTo>
                      <a:lnTo>
                        <a:pt x="78" y="42"/>
                      </a:lnTo>
                      <a:lnTo>
                        <a:pt x="66" y="54"/>
                      </a:lnTo>
                      <a:lnTo>
                        <a:pt x="48" y="66"/>
                      </a:lnTo>
                      <a:lnTo>
                        <a:pt x="36" y="78"/>
                      </a:lnTo>
                      <a:lnTo>
                        <a:pt x="30" y="96"/>
                      </a:lnTo>
                      <a:lnTo>
                        <a:pt x="18" y="113"/>
                      </a:lnTo>
                      <a:lnTo>
                        <a:pt x="12" y="125"/>
                      </a:lnTo>
                      <a:lnTo>
                        <a:pt x="6" y="143"/>
                      </a:lnTo>
                      <a:lnTo>
                        <a:pt x="0" y="161"/>
                      </a:lnTo>
                      <a:lnTo>
                        <a:pt x="0" y="179"/>
                      </a:lnTo>
                      <a:lnTo>
                        <a:pt x="0" y="197"/>
                      </a:lnTo>
                      <a:lnTo>
                        <a:pt x="0" y="215"/>
                      </a:lnTo>
                      <a:lnTo>
                        <a:pt x="6" y="233"/>
                      </a:lnTo>
                      <a:lnTo>
                        <a:pt x="6" y="250"/>
                      </a:lnTo>
                      <a:lnTo>
                        <a:pt x="18" y="268"/>
                      </a:lnTo>
                      <a:lnTo>
                        <a:pt x="24" y="280"/>
                      </a:lnTo>
                      <a:lnTo>
                        <a:pt x="36" y="298"/>
                      </a:lnTo>
                      <a:lnTo>
                        <a:pt x="48" y="310"/>
                      </a:lnTo>
                      <a:lnTo>
                        <a:pt x="66" y="322"/>
                      </a:lnTo>
                      <a:lnTo>
                        <a:pt x="78" y="334"/>
                      </a:lnTo>
                      <a:lnTo>
                        <a:pt x="90" y="340"/>
                      </a:lnTo>
                      <a:lnTo>
                        <a:pt x="108" y="346"/>
                      </a:lnTo>
                      <a:lnTo>
                        <a:pt x="125" y="352"/>
                      </a:lnTo>
                      <a:lnTo>
                        <a:pt x="143" y="358"/>
                      </a:lnTo>
                      <a:lnTo>
                        <a:pt x="161" y="358"/>
                      </a:lnTo>
                      <a:lnTo>
                        <a:pt x="179" y="364"/>
                      </a:lnTo>
                      <a:lnTo>
                        <a:pt x="197" y="358"/>
                      </a:lnTo>
                      <a:lnTo>
                        <a:pt x="221" y="358"/>
                      </a:lnTo>
                      <a:lnTo>
                        <a:pt x="239" y="352"/>
                      </a:lnTo>
                      <a:lnTo>
                        <a:pt x="257" y="346"/>
                      </a:lnTo>
                      <a:close/>
                    </a:path>
                  </a:pathLst>
                </a:custGeom>
                <a:solidFill>
                  <a:srgbClr val="FF0000"/>
                </a:solidFill>
                <a:ln w="0">
                  <a:solidFill>
                    <a:srgbClr val="000000"/>
                  </a:solidFill>
                  <a:round/>
                  <a:headEnd/>
                  <a:tailEnd/>
                </a:ln>
              </p:spPr>
              <p:txBody>
                <a:bodyPr/>
                <a:lstStyle/>
                <a:p>
                  <a:endParaRPr lang="en-US"/>
                </a:p>
              </p:txBody>
            </p:sp>
            <p:sp>
              <p:nvSpPr>
                <p:cNvPr id="18742" name="Freeform 293"/>
                <p:cNvSpPr>
                  <a:spLocks/>
                </p:cNvSpPr>
                <p:nvPr/>
              </p:nvSpPr>
              <p:spPr bwMode="auto">
                <a:xfrm>
                  <a:off x="4353" y="1875"/>
                  <a:ext cx="303" cy="393"/>
                </a:xfrm>
                <a:custGeom>
                  <a:avLst/>
                  <a:gdLst>
                    <a:gd name="T0" fmla="*/ 297 w 303"/>
                    <a:gd name="T1" fmla="*/ 125 h 393"/>
                    <a:gd name="T2" fmla="*/ 285 w 303"/>
                    <a:gd name="T3" fmla="*/ 149 h 393"/>
                    <a:gd name="T4" fmla="*/ 274 w 303"/>
                    <a:gd name="T5" fmla="*/ 185 h 393"/>
                    <a:gd name="T6" fmla="*/ 262 w 303"/>
                    <a:gd name="T7" fmla="*/ 227 h 393"/>
                    <a:gd name="T8" fmla="*/ 256 w 303"/>
                    <a:gd name="T9" fmla="*/ 262 h 393"/>
                    <a:gd name="T10" fmla="*/ 244 w 303"/>
                    <a:gd name="T11" fmla="*/ 298 h 393"/>
                    <a:gd name="T12" fmla="*/ 226 w 303"/>
                    <a:gd name="T13" fmla="*/ 328 h 393"/>
                    <a:gd name="T14" fmla="*/ 208 w 303"/>
                    <a:gd name="T15" fmla="*/ 358 h 393"/>
                    <a:gd name="T16" fmla="*/ 172 w 303"/>
                    <a:gd name="T17" fmla="*/ 375 h 393"/>
                    <a:gd name="T18" fmla="*/ 160 w 303"/>
                    <a:gd name="T19" fmla="*/ 387 h 393"/>
                    <a:gd name="T20" fmla="*/ 137 w 303"/>
                    <a:gd name="T21" fmla="*/ 393 h 393"/>
                    <a:gd name="T22" fmla="*/ 119 w 303"/>
                    <a:gd name="T23" fmla="*/ 393 h 393"/>
                    <a:gd name="T24" fmla="*/ 101 w 303"/>
                    <a:gd name="T25" fmla="*/ 393 h 393"/>
                    <a:gd name="T26" fmla="*/ 83 w 303"/>
                    <a:gd name="T27" fmla="*/ 387 h 393"/>
                    <a:gd name="T28" fmla="*/ 65 w 303"/>
                    <a:gd name="T29" fmla="*/ 375 h 393"/>
                    <a:gd name="T30" fmla="*/ 47 w 303"/>
                    <a:gd name="T31" fmla="*/ 375 h 393"/>
                    <a:gd name="T32" fmla="*/ 23 w 303"/>
                    <a:gd name="T33" fmla="*/ 369 h 393"/>
                    <a:gd name="T34" fmla="*/ 11 w 303"/>
                    <a:gd name="T35" fmla="*/ 358 h 393"/>
                    <a:gd name="T36" fmla="*/ 0 w 303"/>
                    <a:gd name="T37" fmla="*/ 322 h 393"/>
                    <a:gd name="T38" fmla="*/ 0 w 303"/>
                    <a:gd name="T39" fmla="*/ 304 h 393"/>
                    <a:gd name="T40" fmla="*/ 0 w 303"/>
                    <a:gd name="T41" fmla="*/ 286 h 393"/>
                    <a:gd name="T42" fmla="*/ 6 w 303"/>
                    <a:gd name="T43" fmla="*/ 268 h 393"/>
                    <a:gd name="T44" fmla="*/ 17 w 303"/>
                    <a:gd name="T45" fmla="*/ 250 h 393"/>
                    <a:gd name="T46" fmla="*/ 29 w 303"/>
                    <a:gd name="T47" fmla="*/ 238 h 393"/>
                    <a:gd name="T48" fmla="*/ 47 w 303"/>
                    <a:gd name="T49" fmla="*/ 227 h 393"/>
                    <a:gd name="T50" fmla="*/ 59 w 303"/>
                    <a:gd name="T51" fmla="*/ 221 h 393"/>
                    <a:gd name="T52" fmla="*/ 71 w 303"/>
                    <a:gd name="T53" fmla="*/ 209 h 393"/>
                    <a:gd name="T54" fmla="*/ 89 w 303"/>
                    <a:gd name="T55" fmla="*/ 191 h 393"/>
                    <a:gd name="T56" fmla="*/ 101 w 303"/>
                    <a:gd name="T57" fmla="*/ 173 h 393"/>
                    <a:gd name="T58" fmla="*/ 107 w 303"/>
                    <a:gd name="T59" fmla="*/ 155 h 393"/>
                    <a:gd name="T60" fmla="*/ 107 w 303"/>
                    <a:gd name="T61" fmla="*/ 131 h 393"/>
                    <a:gd name="T62" fmla="*/ 107 w 303"/>
                    <a:gd name="T63" fmla="*/ 113 h 393"/>
                    <a:gd name="T64" fmla="*/ 101 w 303"/>
                    <a:gd name="T65" fmla="*/ 90 h 393"/>
                    <a:gd name="T66" fmla="*/ 95 w 303"/>
                    <a:gd name="T67" fmla="*/ 72 h 393"/>
                    <a:gd name="T68" fmla="*/ 95 w 303"/>
                    <a:gd name="T69" fmla="*/ 48 h 393"/>
                    <a:gd name="T70" fmla="*/ 95 w 303"/>
                    <a:gd name="T71" fmla="*/ 30 h 393"/>
                    <a:gd name="T72" fmla="*/ 95 w 303"/>
                    <a:gd name="T73" fmla="*/ 12 h 393"/>
                    <a:gd name="T74" fmla="*/ 107 w 303"/>
                    <a:gd name="T75" fmla="*/ 6 h 393"/>
                    <a:gd name="T76" fmla="*/ 125 w 303"/>
                    <a:gd name="T77" fmla="*/ 36 h 393"/>
                    <a:gd name="T78" fmla="*/ 137 w 303"/>
                    <a:gd name="T79" fmla="*/ 60 h 393"/>
                    <a:gd name="T80" fmla="*/ 154 w 303"/>
                    <a:gd name="T81" fmla="*/ 84 h 393"/>
                    <a:gd name="T82" fmla="*/ 166 w 303"/>
                    <a:gd name="T83" fmla="*/ 107 h 393"/>
                    <a:gd name="T84" fmla="*/ 178 w 303"/>
                    <a:gd name="T85" fmla="*/ 131 h 393"/>
                    <a:gd name="T86" fmla="*/ 190 w 303"/>
                    <a:gd name="T87" fmla="*/ 155 h 393"/>
                    <a:gd name="T88" fmla="*/ 196 w 303"/>
                    <a:gd name="T89" fmla="*/ 191 h 393"/>
                    <a:gd name="T90" fmla="*/ 196 w 303"/>
                    <a:gd name="T91" fmla="*/ 197 h 393"/>
                    <a:gd name="T92" fmla="*/ 208 w 303"/>
                    <a:gd name="T93" fmla="*/ 173 h 393"/>
                    <a:gd name="T94" fmla="*/ 220 w 303"/>
                    <a:gd name="T95" fmla="*/ 155 h 393"/>
                    <a:gd name="T96" fmla="*/ 232 w 303"/>
                    <a:gd name="T97" fmla="*/ 143 h 393"/>
                    <a:gd name="T98" fmla="*/ 250 w 303"/>
                    <a:gd name="T99" fmla="*/ 137 h 393"/>
                    <a:gd name="T100" fmla="*/ 262 w 303"/>
                    <a:gd name="T101" fmla="*/ 125 h 393"/>
                    <a:gd name="T102" fmla="*/ 280 w 303"/>
                    <a:gd name="T103" fmla="*/ 125 h 393"/>
                    <a:gd name="T104" fmla="*/ 291 w 303"/>
                    <a:gd name="T105" fmla="*/ 119 h 3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3"/>
                    <a:gd name="T160" fmla="*/ 0 h 393"/>
                    <a:gd name="T161" fmla="*/ 303 w 303"/>
                    <a:gd name="T162" fmla="*/ 393 h 39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3" h="393">
                      <a:moveTo>
                        <a:pt x="303" y="119"/>
                      </a:moveTo>
                      <a:lnTo>
                        <a:pt x="297" y="125"/>
                      </a:lnTo>
                      <a:lnTo>
                        <a:pt x="291" y="131"/>
                      </a:lnTo>
                      <a:lnTo>
                        <a:pt x="285" y="149"/>
                      </a:lnTo>
                      <a:lnTo>
                        <a:pt x="280" y="167"/>
                      </a:lnTo>
                      <a:lnTo>
                        <a:pt x="274" y="185"/>
                      </a:lnTo>
                      <a:lnTo>
                        <a:pt x="268" y="203"/>
                      </a:lnTo>
                      <a:lnTo>
                        <a:pt x="262" y="227"/>
                      </a:lnTo>
                      <a:lnTo>
                        <a:pt x="262" y="244"/>
                      </a:lnTo>
                      <a:lnTo>
                        <a:pt x="256" y="262"/>
                      </a:lnTo>
                      <a:lnTo>
                        <a:pt x="250" y="280"/>
                      </a:lnTo>
                      <a:lnTo>
                        <a:pt x="244" y="298"/>
                      </a:lnTo>
                      <a:lnTo>
                        <a:pt x="238" y="316"/>
                      </a:lnTo>
                      <a:lnTo>
                        <a:pt x="226" y="328"/>
                      </a:lnTo>
                      <a:lnTo>
                        <a:pt x="220" y="346"/>
                      </a:lnTo>
                      <a:lnTo>
                        <a:pt x="208" y="358"/>
                      </a:lnTo>
                      <a:lnTo>
                        <a:pt x="190" y="369"/>
                      </a:lnTo>
                      <a:lnTo>
                        <a:pt x="172" y="375"/>
                      </a:lnTo>
                      <a:lnTo>
                        <a:pt x="166" y="381"/>
                      </a:lnTo>
                      <a:lnTo>
                        <a:pt x="160" y="387"/>
                      </a:lnTo>
                      <a:lnTo>
                        <a:pt x="148" y="387"/>
                      </a:lnTo>
                      <a:lnTo>
                        <a:pt x="137" y="393"/>
                      </a:lnTo>
                      <a:lnTo>
                        <a:pt x="125" y="393"/>
                      </a:lnTo>
                      <a:lnTo>
                        <a:pt x="119" y="393"/>
                      </a:lnTo>
                      <a:lnTo>
                        <a:pt x="107" y="393"/>
                      </a:lnTo>
                      <a:lnTo>
                        <a:pt x="101" y="393"/>
                      </a:lnTo>
                      <a:lnTo>
                        <a:pt x="89" y="387"/>
                      </a:lnTo>
                      <a:lnTo>
                        <a:pt x="83" y="387"/>
                      </a:lnTo>
                      <a:lnTo>
                        <a:pt x="71" y="381"/>
                      </a:lnTo>
                      <a:lnTo>
                        <a:pt x="65" y="375"/>
                      </a:lnTo>
                      <a:lnTo>
                        <a:pt x="53" y="375"/>
                      </a:lnTo>
                      <a:lnTo>
                        <a:pt x="47" y="375"/>
                      </a:lnTo>
                      <a:lnTo>
                        <a:pt x="35" y="369"/>
                      </a:lnTo>
                      <a:lnTo>
                        <a:pt x="23" y="369"/>
                      </a:lnTo>
                      <a:lnTo>
                        <a:pt x="11" y="369"/>
                      </a:lnTo>
                      <a:lnTo>
                        <a:pt x="11" y="358"/>
                      </a:lnTo>
                      <a:lnTo>
                        <a:pt x="6" y="334"/>
                      </a:lnTo>
                      <a:lnTo>
                        <a:pt x="0" y="322"/>
                      </a:lnTo>
                      <a:lnTo>
                        <a:pt x="0" y="310"/>
                      </a:lnTo>
                      <a:lnTo>
                        <a:pt x="0" y="304"/>
                      </a:lnTo>
                      <a:lnTo>
                        <a:pt x="0" y="298"/>
                      </a:lnTo>
                      <a:lnTo>
                        <a:pt x="0" y="286"/>
                      </a:lnTo>
                      <a:lnTo>
                        <a:pt x="6" y="280"/>
                      </a:lnTo>
                      <a:lnTo>
                        <a:pt x="6" y="268"/>
                      </a:lnTo>
                      <a:lnTo>
                        <a:pt x="11" y="256"/>
                      </a:lnTo>
                      <a:lnTo>
                        <a:pt x="17" y="250"/>
                      </a:lnTo>
                      <a:lnTo>
                        <a:pt x="23" y="244"/>
                      </a:lnTo>
                      <a:lnTo>
                        <a:pt x="29" y="238"/>
                      </a:lnTo>
                      <a:lnTo>
                        <a:pt x="35" y="232"/>
                      </a:lnTo>
                      <a:lnTo>
                        <a:pt x="47" y="227"/>
                      </a:lnTo>
                      <a:lnTo>
                        <a:pt x="53" y="221"/>
                      </a:lnTo>
                      <a:lnTo>
                        <a:pt x="59" y="221"/>
                      </a:lnTo>
                      <a:lnTo>
                        <a:pt x="65" y="215"/>
                      </a:lnTo>
                      <a:lnTo>
                        <a:pt x="71" y="209"/>
                      </a:lnTo>
                      <a:lnTo>
                        <a:pt x="77" y="203"/>
                      </a:lnTo>
                      <a:lnTo>
                        <a:pt x="89" y="191"/>
                      </a:lnTo>
                      <a:lnTo>
                        <a:pt x="95" y="185"/>
                      </a:lnTo>
                      <a:lnTo>
                        <a:pt x="101" y="173"/>
                      </a:lnTo>
                      <a:lnTo>
                        <a:pt x="107" y="161"/>
                      </a:lnTo>
                      <a:lnTo>
                        <a:pt x="107" y="155"/>
                      </a:lnTo>
                      <a:lnTo>
                        <a:pt x="107" y="143"/>
                      </a:lnTo>
                      <a:lnTo>
                        <a:pt x="107" y="131"/>
                      </a:lnTo>
                      <a:lnTo>
                        <a:pt x="107" y="125"/>
                      </a:lnTo>
                      <a:lnTo>
                        <a:pt x="107" y="113"/>
                      </a:lnTo>
                      <a:lnTo>
                        <a:pt x="101" y="101"/>
                      </a:lnTo>
                      <a:lnTo>
                        <a:pt x="101" y="90"/>
                      </a:lnTo>
                      <a:lnTo>
                        <a:pt x="95" y="78"/>
                      </a:lnTo>
                      <a:lnTo>
                        <a:pt x="95" y="72"/>
                      </a:lnTo>
                      <a:lnTo>
                        <a:pt x="95" y="60"/>
                      </a:lnTo>
                      <a:lnTo>
                        <a:pt x="95" y="48"/>
                      </a:lnTo>
                      <a:lnTo>
                        <a:pt x="89" y="42"/>
                      </a:lnTo>
                      <a:lnTo>
                        <a:pt x="95" y="30"/>
                      </a:lnTo>
                      <a:lnTo>
                        <a:pt x="95" y="18"/>
                      </a:lnTo>
                      <a:lnTo>
                        <a:pt x="95" y="12"/>
                      </a:lnTo>
                      <a:lnTo>
                        <a:pt x="101" y="0"/>
                      </a:lnTo>
                      <a:lnTo>
                        <a:pt x="107" y="6"/>
                      </a:lnTo>
                      <a:lnTo>
                        <a:pt x="113" y="24"/>
                      </a:lnTo>
                      <a:lnTo>
                        <a:pt x="125" y="36"/>
                      </a:lnTo>
                      <a:lnTo>
                        <a:pt x="131" y="48"/>
                      </a:lnTo>
                      <a:lnTo>
                        <a:pt x="137" y="60"/>
                      </a:lnTo>
                      <a:lnTo>
                        <a:pt x="148" y="72"/>
                      </a:lnTo>
                      <a:lnTo>
                        <a:pt x="154" y="84"/>
                      </a:lnTo>
                      <a:lnTo>
                        <a:pt x="160" y="95"/>
                      </a:lnTo>
                      <a:lnTo>
                        <a:pt x="166" y="107"/>
                      </a:lnTo>
                      <a:lnTo>
                        <a:pt x="172" y="119"/>
                      </a:lnTo>
                      <a:lnTo>
                        <a:pt x="178" y="131"/>
                      </a:lnTo>
                      <a:lnTo>
                        <a:pt x="184" y="143"/>
                      </a:lnTo>
                      <a:lnTo>
                        <a:pt x="190" y="155"/>
                      </a:lnTo>
                      <a:lnTo>
                        <a:pt x="190" y="173"/>
                      </a:lnTo>
                      <a:lnTo>
                        <a:pt x="196" y="191"/>
                      </a:lnTo>
                      <a:lnTo>
                        <a:pt x="196" y="203"/>
                      </a:lnTo>
                      <a:lnTo>
                        <a:pt x="196" y="197"/>
                      </a:lnTo>
                      <a:lnTo>
                        <a:pt x="202" y="185"/>
                      </a:lnTo>
                      <a:lnTo>
                        <a:pt x="208" y="173"/>
                      </a:lnTo>
                      <a:lnTo>
                        <a:pt x="214" y="167"/>
                      </a:lnTo>
                      <a:lnTo>
                        <a:pt x="220" y="155"/>
                      </a:lnTo>
                      <a:lnTo>
                        <a:pt x="226" y="149"/>
                      </a:lnTo>
                      <a:lnTo>
                        <a:pt x="232" y="143"/>
                      </a:lnTo>
                      <a:lnTo>
                        <a:pt x="244" y="137"/>
                      </a:lnTo>
                      <a:lnTo>
                        <a:pt x="250" y="137"/>
                      </a:lnTo>
                      <a:lnTo>
                        <a:pt x="256" y="131"/>
                      </a:lnTo>
                      <a:lnTo>
                        <a:pt x="262" y="125"/>
                      </a:lnTo>
                      <a:lnTo>
                        <a:pt x="274" y="125"/>
                      </a:lnTo>
                      <a:lnTo>
                        <a:pt x="280" y="125"/>
                      </a:lnTo>
                      <a:lnTo>
                        <a:pt x="285" y="119"/>
                      </a:lnTo>
                      <a:lnTo>
                        <a:pt x="291" y="119"/>
                      </a:lnTo>
                      <a:lnTo>
                        <a:pt x="303" y="119"/>
                      </a:lnTo>
                      <a:close/>
                    </a:path>
                  </a:pathLst>
                </a:custGeom>
                <a:solidFill>
                  <a:srgbClr val="006532"/>
                </a:solidFill>
                <a:ln w="0">
                  <a:solidFill>
                    <a:srgbClr val="000000"/>
                  </a:solidFill>
                  <a:round/>
                  <a:headEnd/>
                  <a:tailEnd/>
                </a:ln>
              </p:spPr>
              <p:txBody>
                <a:bodyPr/>
                <a:lstStyle/>
                <a:p>
                  <a:endParaRPr lang="en-US"/>
                </a:p>
              </p:txBody>
            </p:sp>
            <p:sp>
              <p:nvSpPr>
                <p:cNvPr id="18743" name="Freeform 294"/>
                <p:cNvSpPr>
                  <a:spLocks/>
                </p:cNvSpPr>
                <p:nvPr/>
              </p:nvSpPr>
              <p:spPr bwMode="auto">
                <a:xfrm>
                  <a:off x="4364" y="2078"/>
                  <a:ext cx="185" cy="166"/>
                </a:xfrm>
                <a:custGeom>
                  <a:avLst/>
                  <a:gdLst>
                    <a:gd name="T0" fmla="*/ 185 w 185"/>
                    <a:gd name="T1" fmla="*/ 0 h 166"/>
                    <a:gd name="T2" fmla="*/ 173 w 185"/>
                    <a:gd name="T3" fmla="*/ 24 h 166"/>
                    <a:gd name="T4" fmla="*/ 161 w 185"/>
                    <a:gd name="T5" fmla="*/ 41 h 166"/>
                    <a:gd name="T6" fmla="*/ 149 w 185"/>
                    <a:gd name="T7" fmla="*/ 59 h 166"/>
                    <a:gd name="T8" fmla="*/ 137 w 185"/>
                    <a:gd name="T9" fmla="*/ 71 h 166"/>
                    <a:gd name="T10" fmla="*/ 120 w 185"/>
                    <a:gd name="T11" fmla="*/ 83 h 166"/>
                    <a:gd name="T12" fmla="*/ 108 w 185"/>
                    <a:gd name="T13" fmla="*/ 89 h 166"/>
                    <a:gd name="T14" fmla="*/ 90 w 185"/>
                    <a:gd name="T15" fmla="*/ 101 h 166"/>
                    <a:gd name="T16" fmla="*/ 78 w 185"/>
                    <a:gd name="T17" fmla="*/ 107 h 166"/>
                    <a:gd name="T18" fmla="*/ 60 w 185"/>
                    <a:gd name="T19" fmla="*/ 113 h 166"/>
                    <a:gd name="T20" fmla="*/ 48 w 185"/>
                    <a:gd name="T21" fmla="*/ 119 h 166"/>
                    <a:gd name="T22" fmla="*/ 36 w 185"/>
                    <a:gd name="T23" fmla="*/ 119 h 166"/>
                    <a:gd name="T24" fmla="*/ 30 w 185"/>
                    <a:gd name="T25" fmla="*/ 131 h 166"/>
                    <a:gd name="T26" fmla="*/ 18 w 185"/>
                    <a:gd name="T27" fmla="*/ 137 h 166"/>
                    <a:gd name="T28" fmla="*/ 12 w 185"/>
                    <a:gd name="T29" fmla="*/ 143 h 166"/>
                    <a:gd name="T30" fmla="*/ 0 w 185"/>
                    <a:gd name="T31" fmla="*/ 166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5"/>
                    <a:gd name="T49" fmla="*/ 0 h 166"/>
                    <a:gd name="T50" fmla="*/ 185 w 185"/>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5" h="166">
                      <a:moveTo>
                        <a:pt x="185" y="0"/>
                      </a:moveTo>
                      <a:lnTo>
                        <a:pt x="173" y="24"/>
                      </a:lnTo>
                      <a:lnTo>
                        <a:pt x="161" y="41"/>
                      </a:lnTo>
                      <a:lnTo>
                        <a:pt x="149" y="59"/>
                      </a:lnTo>
                      <a:lnTo>
                        <a:pt x="137" y="71"/>
                      </a:lnTo>
                      <a:lnTo>
                        <a:pt x="120" y="83"/>
                      </a:lnTo>
                      <a:lnTo>
                        <a:pt x="108" y="89"/>
                      </a:lnTo>
                      <a:lnTo>
                        <a:pt x="90" y="101"/>
                      </a:lnTo>
                      <a:lnTo>
                        <a:pt x="78" y="107"/>
                      </a:lnTo>
                      <a:lnTo>
                        <a:pt x="60" y="113"/>
                      </a:lnTo>
                      <a:lnTo>
                        <a:pt x="48" y="119"/>
                      </a:lnTo>
                      <a:lnTo>
                        <a:pt x="36" y="119"/>
                      </a:lnTo>
                      <a:lnTo>
                        <a:pt x="30" y="131"/>
                      </a:lnTo>
                      <a:lnTo>
                        <a:pt x="18" y="137"/>
                      </a:lnTo>
                      <a:lnTo>
                        <a:pt x="12" y="143"/>
                      </a:lnTo>
                      <a:lnTo>
                        <a:pt x="0" y="166"/>
                      </a:lnTo>
                    </a:path>
                  </a:pathLst>
                </a:custGeom>
                <a:noFill/>
                <a:ln w="0">
                  <a:solidFill>
                    <a:srgbClr val="000000"/>
                  </a:solidFill>
                  <a:round/>
                  <a:headEnd/>
                  <a:tailEnd/>
                </a:ln>
              </p:spPr>
              <p:txBody>
                <a:bodyPr/>
                <a:lstStyle/>
                <a:p>
                  <a:endParaRPr lang="en-US"/>
                </a:p>
              </p:txBody>
            </p:sp>
            <p:sp>
              <p:nvSpPr>
                <p:cNvPr id="18744" name="Freeform 295"/>
                <p:cNvSpPr>
                  <a:spLocks/>
                </p:cNvSpPr>
                <p:nvPr/>
              </p:nvSpPr>
              <p:spPr bwMode="auto">
                <a:xfrm>
                  <a:off x="2560" y="863"/>
                  <a:ext cx="244" cy="268"/>
                </a:xfrm>
                <a:custGeom>
                  <a:avLst/>
                  <a:gdLst>
                    <a:gd name="T0" fmla="*/ 244 w 244"/>
                    <a:gd name="T1" fmla="*/ 0 h 268"/>
                    <a:gd name="T2" fmla="*/ 226 w 244"/>
                    <a:gd name="T3" fmla="*/ 6 h 268"/>
                    <a:gd name="T4" fmla="*/ 208 w 244"/>
                    <a:gd name="T5" fmla="*/ 6 h 268"/>
                    <a:gd name="T6" fmla="*/ 190 w 244"/>
                    <a:gd name="T7" fmla="*/ 11 h 268"/>
                    <a:gd name="T8" fmla="*/ 172 w 244"/>
                    <a:gd name="T9" fmla="*/ 11 h 268"/>
                    <a:gd name="T10" fmla="*/ 155 w 244"/>
                    <a:gd name="T11" fmla="*/ 17 h 268"/>
                    <a:gd name="T12" fmla="*/ 143 w 244"/>
                    <a:gd name="T13" fmla="*/ 23 h 268"/>
                    <a:gd name="T14" fmla="*/ 125 w 244"/>
                    <a:gd name="T15" fmla="*/ 29 h 268"/>
                    <a:gd name="T16" fmla="*/ 113 w 244"/>
                    <a:gd name="T17" fmla="*/ 35 h 268"/>
                    <a:gd name="T18" fmla="*/ 101 w 244"/>
                    <a:gd name="T19" fmla="*/ 41 h 268"/>
                    <a:gd name="T20" fmla="*/ 89 w 244"/>
                    <a:gd name="T21" fmla="*/ 53 h 268"/>
                    <a:gd name="T22" fmla="*/ 83 w 244"/>
                    <a:gd name="T23" fmla="*/ 59 h 268"/>
                    <a:gd name="T24" fmla="*/ 71 w 244"/>
                    <a:gd name="T25" fmla="*/ 71 h 268"/>
                    <a:gd name="T26" fmla="*/ 65 w 244"/>
                    <a:gd name="T27" fmla="*/ 77 h 268"/>
                    <a:gd name="T28" fmla="*/ 53 w 244"/>
                    <a:gd name="T29" fmla="*/ 89 h 268"/>
                    <a:gd name="T30" fmla="*/ 47 w 244"/>
                    <a:gd name="T31" fmla="*/ 95 h 268"/>
                    <a:gd name="T32" fmla="*/ 41 w 244"/>
                    <a:gd name="T33" fmla="*/ 107 h 268"/>
                    <a:gd name="T34" fmla="*/ 35 w 244"/>
                    <a:gd name="T35" fmla="*/ 113 h 268"/>
                    <a:gd name="T36" fmla="*/ 30 w 244"/>
                    <a:gd name="T37" fmla="*/ 125 h 268"/>
                    <a:gd name="T38" fmla="*/ 30 w 244"/>
                    <a:gd name="T39" fmla="*/ 137 h 268"/>
                    <a:gd name="T40" fmla="*/ 24 w 244"/>
                    <a:gd name="T41" fmla="*/ 148 h 268"/>
                    <a:gd name="T42" fmla="*/ 18 w 244"/>
                    <a:gd name="T43" fmla="*/ 154 h 268"/>
                    <a:gd name="T44" fmla="*/ 18 w 244"/>
                    <a:gd name="T45" fmla="*/ 166 h 268"/>
                    <a:gd name="T46" fmla="*/ 12 w 244"/>
                    <a:gd name="T47" fmla="*/ 178 h 268"/>
                    <a:gd name="T48" fmla="*/ 12 w 244"/>
                    <a:gd name="T49" fmla="*/ 190 h 268"/>
                    <a:gd name="T50" fmla="*/ 12 w 244"/>
                    <a:gd name="T51" fmla="*/ 202 h 268"/>
                    <a:gd name="T52" fmla="*/ 6 w 244"/>
                    <a:gd name="T53" fmla="*/ 208 h 268"/>
                    <a:gd name="T54" fmla="*/ 6 w 244"/>
                    <a:gd name="T55" fmla="*/ 220 h 268"/>
                    <a:gd name="T56" fmla="*/ 6 w 244"/>
                    <a:gd name="T57" fmla="*/ 232 h 268"/>
                    <a:gd name="T58" fmla="*/ 6 w 244"/>
                    <a:gd name="T59" fmla="*/ 238 h 268"/>
                    <a:gd name="T60" fmla="*/ 6 w 244"/>
                    <a:gd name="T61" fmla="*/ 250 h 268"/>
                    <a:gd name="T62" fmla="*/ 0 w 244"/>
                    <a:gd name="T63" fmla="*/ 256 h 268"/>
                    <a:gd name="T64" fmla="*/ 0 w 244"/>
                    <a:gd name="T65" fmla="*/ 268 h 2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4"/>
                    <a:gd name="T100" fmla="*/ 0 h 268"/>
                    <a:gd name="T101" fmla="*/ 244 w 244"/>
                    <a:gd name="T102" fmla="*/ 268 h 2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4" h="268">
                      <a:moveTo>
                        <a:pt x="244" y="0"/>
                      </a:moveTo>
                      <a:lnTo>
                        <a:pt x="226" y="6"/>
                      </a:lnTo>
                      <a:lnTo>
                        <a:pt x="208" y="6"/>
                      </a:lnTo>
                      <a:lnTo>
                        <a:pt x="190" y="11"/>
                      </a:lnTo>
                      <a:lnTo>
                        <a:pt x="172" y="11"/>
                      </a:lnTo>
                      <a:lnTo>
                        <a:pt x="155" y="17"/>
                      </a:lnTo>
                      <a:lnTo>
                        <a:pt x="143" y="23"/>
                      </a:lnTo>
                      <a:lnTo>
                        <a:pt x="125" y="29"/>
                      </a:lnTo>
                      <a:lnTo>
                        <a:pt x="113" y="35"/>
                      </a:lnTo>
                      <a:lnTo>
                        <a:pt x="101" y="41"/>
                      </a:lnTo>
                      <a:lnTo>
                        <a:pt x="89" y="53"/>
                      </a:lnTo>
                      <a:lnTo>
                        <a:pt x="83" y="59"/>
                      </a:lnTo>
                      <a:lnTo>
                        <a:pt x="71" y="71"/>
                      </a:lnTo>
                      <a:lnTo>
                        <a:pt x="65" y="77"/>
                      </a:lnTo>
                      <a:lnTo>
                        <a:pt x="53" y="89"/>
                      </a:lnTo>
                      <a:lnTo>
                        <a:pt x="47" y="95"/>
                      </a:lnTo>
                      <a:lnTo>
                        <a:pt x="41" y="107"/>
                      </a:lnTo>
                      <a:lnTo>
                        <a:pt x="35" y="113"/>
                      </a:lnTo>
                      <a:lnTo>
                        <a:pt x="30" y="125"/>
                      </a:lnTo>
                      <a:lnTo>
                        <a:pt x="30" y="137"/>
                      </a:lnTo>
                      <a:lnTo>
                        <a:pt x="24" y="148"/>
                      </a:lnTo>
                      <a:lnTo>
                        <a:pt x="18" y="154"/>
                      </a:lnTo>
                      <a:lnTo>
                        <a:pt x="18" y="166"/>
                      </a:lnTo>
                      <a:lnTo>
                        <a:pt x="12" y="178"/>
                      </a:lnTo>
                      <a:lnTo>
                        <a:pt x="12" y="190"/>
                      </a:lnTo>
                      <a:lnTo>
                        <a:pt x="12" y="202"/>
                      </a:lnTo>
                      <a:lnTo>
                        <a:pt x="6" y="208"/>
                      </a:lnTo>
                      <a:lnTo>
                        <a:pt x="6" y="220"/>
                      </a:lnTo>
                      <a:lnTo>
                        <a:pt x="6" y="232"/>
                      </a:lnTo>
                      <a:lnTo>
                        <a:pt x="6" y="238"/>
                      </a:lnTo>
                      <a:lnTo>
                        <a:pt x="6" y="250"/>
                      </a:lnTo>
                      <a:lnTo>
                        <a:pt x="0" y="256"/>
                      </a:lnTo>
                      <a:lnTo>
                        <a:pt x="0" y="268"/>
                      </a:lnTo>
                    </a:path>
                  </a:pathLst>
                </a:custGeom>
                <a:noFill/>
                <a:ln w="0">
                  <a:solidFill>
                    <a:srgbClr val="000000"/>
                  </a:solidFill>
                  <a:round/>
                  <a:headEnd/>
                  <a:tailEnd/>
                </a:ln>
              </p:spPr>
              <p:txBody>
                <a:bodyPr/>
                <a:lstStyle/>
                <a:p>
                  <a:endParaRPr lang="en-US"/>
                </a:p>
              </p:txBody>
            </p:sp>
            <p:sp>
              <p:nvSpPr>
                <p:cNvPr id="18745" name="Freeform 296"/>
                <p:cNvSpPr>
                  <a:spLocks/>
                </p:cNvSpPr>
                <p:nvPr/>
              </p:nvSpPr>
              <p:spPr bwMode="auto">
                <a:xfrm>
                  <a:off x="3685" y="2775"/>
                  <a:ext cx="36" cy="59"/>
                </a:xfrm>
                <a:custGeom>
                  <a:avLst/>
                  <a:gdLst>
                    <a:gd name="T0" fmla="*/ 6 w 36"/>
                    <a:gd name="T1" fmla="*/ 59 h 59"/>
                    <a:gd name="T2" fmla="*/ 12 w 36"/>
                    <a:gd name="T3" fmla="*/ 53 h 59"/>
                    <a:gd name="T4" fmla="*/ 24 w 36"/>
                    <a:gd name="T5" fmla="*/ 41 h 59"/>
                    <a:gd name="T6" fmla="*/ 30 w 36"/>
                    <a:gd name="T7" fmla="*/ 35 h 59"/>
                    <a:gd name="T8" fmla="*/ 36 w 36"/>
                    <a:gd name="T9" fmla="*/ 23 h 59"/>
                    <a:gd name="T10" fmla="*/ 36 w 36"/>
                    <a:gd name="T11" fmla="*/ 11 h 59"/>
                    <a:gd name="T12" fmla="*/ 30 w 36"/>
                    <a:gd name="T13" fmla="*/ 6 h 59"/>
                    <a:gd name="T14" fmla="*/ 18 w 36"/>
                    <a:gd name="T15" fmla="*/ 0 h 59"/>
                    <a:gd name="T16" fmla="*/ 12 w 36"/>
                    <a:gd name="T17" fmla="*/ 6 h 59"/>
                    <a:gd name="T18" fmla="*/ 6 w 36"/>
                    <a:gd name="T19" fmla="*/ 11 h 59"/>
                    <a:gd name="T20" fmla="*/ 0 w 36"/>
                    <a:gd name="T21" fmla="*/ 23 h 59"/>
                    <a:gd name="T22" fmla="*/ 0 w 36"/>
                    <a:gd name="T23" fmla="*/ 35 h 59"/>
                    <a:gd name="T24" fmla="*/ 0 w 36"/>
                    <a:gd name="T25" fmla="*/ 47 h 59"/>
                    <a:gd name="T26" fmla="*/ 0 w 36"/>
                    <a:gd name="T27" fmla="*/ 53 h 59"/>
                    <a:gd name="T28" fmla="*/ 6 w 36"/>
                    <a:gd name="T29" fmla="*/ 59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9"/>
                    <a:gd name="T47" fmla="*/ 36 w 36"/>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9">
                      <a:moveTo>
                        <a:pt x="6" y="59"/>
                      </a:moveTo>
                      <a:lnTo>
                        <a:pt x="12" y="53"/>
                      </a:lnTo>
                      <a:lnTo>
                        <a:pt x="24" y="41"/>
                      </a:lnTo>
                      <a:lnTo>
                        <a:pt x="30" y="35"/>
                      </a:lnTo>
                      <a:lnTo>
                        <a:pt x="36" y="23"/>
                      </a:lnTo>
                      <a:lnTo>
                        <a:pt x="36" y="11"/>
                      </a:lnTo>
                      <a:lnTo>
                        <a:pt x="30" y="6"/>
                      </a:lnTo>
                      <a:lnTo>
                        <a:pt x="18" y="0"/>
                      </a:lnTo>
                      <a:lnTo>
                        <a:pt x="12" y="6"/>
                      </a:lnTo>
                      <a:lnTo>
                        <a:pt x="6" y="11"/>
                      </a:lnTo>
                      <a:lnTo>
                        <a:pt x="0" y="23"/>
                      </a:lnTo>
                      <a:lnTo>
                        <a:pt x="0" y="35"/>
                      </a:lnTo>
                      <a:lnTo>
                        <a:pt x="0" y="47"/>
                      </a:lnTo>
                      <a:lnTo>
                        <a:pt x="0" y="53"/>
                      </a:lnTo>
                      <a:lnTo>
                        <a:pt x="6" y="59"/>
                      </a:lnTo>
                      <a:close/>
                    </a:path>
                  </a:pathLst>
                </a:custGeom>
                <a:solidFill>
                  <a:srgbClr val="FFFFFF"/>
                </a:solidFill>
                <a:ln w="9525">
                  <a:noFill/>
                  <a:round/>
                  <a:headEnd/>
                  <a:tailEnd/>
                </a:ln>
              </p:spPr>
              <p:txBody>
                <a:bodyPr/>
                <a:lstStyle/>
                <a:p>
                  <a:endParaRPr lang="en-US"/>
                </a:p>
              </p:txBody>
            </p:sp>
            <p:sp>
              <p:nvSpPr>
                <p:cNvPr id="18746" name="Freeform 297"/>
                <p:cNvSpPr>
                  <a:spLocks/>
                </p:cNvSpPr>
                <p:nvPr/>
              </p:nvSpPr>
              <p:spPr bwMode="auto">
                <a:xfrm>
                  <a:off x="1303" y="2292"/>
                  <a:ext cx="1084" cy="1078"/>
                </a:xfrm>
                <a:custGeom>
                  <a:avLst/>
                  <a:gdLst>
                    <a:gd name="T0" fmla="*/ 596 w 1084"/>
                    <a:gd name="T1" fmla="*/ 1072 h 1078"/>
                    <a:gd name="T2" fmla="*/ 679 w 1084"/>
                    <a:gd name="T3" fmla="*/ 1060 h 1078"/>
                    <a:gd name="T4" fmla="*/ 756 w 1084"/>
                    <a:gd name="T5" fmla="*/ 1037 h 1078"/>
                    <a:gd name="T6" fmla="*/ 822 w 1084"/>
                    <a:gd name="T7" fmla="*/ 1001 h 1078"/>
                    <a:gd name="T8" fmla="*/ 887 w 1084"/>
                    <a:gd name="T9" fmla="*/ 953 h 1078"/>
                    <a:gd name="T10" fmla="*/ 941 w 1084"/>
                    <a:gd name="T11" fmla="*/ 900 h 1078"/>
                    <a:gd name="T12" fmla="*/ 995 w 1084"/>
                    <a:gd name="T13" fmla="*/ 840 h 1078"/>
                    <a:gd name="T14" fmla="*/ 1030 w 1084"/>
                    <a:gd name="T15" fmla="*/ 774 h 1078"/>
                    <a:gd name="T16" fmla="*/ 1060 w 1084"/>
                    <a:gd name="T17" fmla="*/ 697 h 1078"/>
                    <a:gd name="T18" fmla="*/ 1078 w 1084"/>
                    <a:gd name="T19" fmla="*/ 620 h 1078"/>
                    <a:gd name="T20" fmla="*/ 1084 w 1084"/>
                    <a:gd name="T21" fmla="*/ 536 h 1078"/>
                    <a:gd name="T22" fmla="*/ 1078 w 1084"/>
                    <a:gd name="T23" fmla="*/ 494 h 1078"/>
                    <a:gd name="T24" fmla="*/ 1066 w 1084"/>
                    <a:gd name="T25" fmla="*/ 435 h 1078"/>
                    <a:gd name="T26" fmla="*/ 1048 w 1084"/>
                    <a:gd name="T27" fmla="*/ 375 h 1078"/>
                    <a:gd name="T28" fmla="*/ 1019 w 1084"/>
                    <a:gd name="T29" fmla="*/ 316 h 1078"/>
                    <a:gd name="T30" fmla="*/ 983 w 1084"/>
                    <a:gd name="T31" fmla="*/ 250 h 1078"/>
                    <a:gd name="T32" fmla="*/ 941 w 1084"/>
                    <a:gd name="T33" fmla="*/ 191 h 1078"/>
                    <a:gd name="T34" fmla="*/ 899 w 1084"/>
                    <a:gd name="T35" fmla="*/ 137 h 1078"/>
                    <a:gd name="T36" fmla="*/ 846 w 1084"/>
                    <a:gd name="T37" fmla="*/ 89 h 1078"/>
                    <a:gd name="T38" fmla="*/ 792 w 1084"/>
                    <a:gd name="T39" fmla="*/ 60 h 1078"/>
                    <a:gd name="T40" fmla="*/ 733 w 1084"/>
                    <a:gd name="T41" fmla="*/ 42 h 1078"/>
                    <a:gd name="T42" fmla="*/ 667 w 1084"/>
                    <a:gd name="T43" fmla="*/ 30 h 1078"/>
                    <a:gd name="T44" fmla="*/ 619 w 1084"/>
                    <a:gd name="T45" fmla="*/ 6 h 1078"/>
                    <a:gd name="T46" fmla="*/ 542 w 1084"/>
                    <a:gd name="T47" fmla="*/ 0 h 1078"/>
                    <a:gd name="T48" fmla="*/ 459 w 1084"/>
                    <a:gd name="T49" fmla="*/ 6 h 1078"/>
                    <a:gd name="T50" fmla="*/ 381 w 1084"/>
                    <a:gd name="T51" fmla="*/ 24 h 1078"/>
                    <a:gd name="T52" fmla="*/ 304 w 1084"/>
                    <a:gd name="T53" fmla="*/ 54 h 1078"/>
                    <a:gd name="T54" fmla="*/ 238 w 1084"/>
                    <a:gd name="T55" fmla="*/ 89 h 1078"/>
                    <a:gd name="T56" fmla="*/ 173 w 1084"/>
                    <a:gd name="T57" fmla="*/ 143 h 1078"/>
                    <a:gd name="T58" fmla="*/ 125 w 1084"/>
                    <a:gd name="T59" fmla="*/ 197 h 1078"/>
                    <a:gd name="T60" fmla="*/ 77 w 1084"/>
                    <a:gd name="T61" fmla="*/ 262 h 1078"/>
                    <a:gd name="T62" fmla="*/ 42 w 1084"/>
                    <a:gd name="T63" fmla="*/ 328 h 1078"/>
                    <a:gd name="T64" fmla="*/ 18 w 1084"/>
                    <a:gd name="T65" fmla="*/ 405 h 1078"/>
                    <a:gd name="T66" fmla="*/ 6 w 1084"/>
                    <a:gd name="T67" fmla="*/ 483 h 1078"/>
                    <a:gd name="T68" fmla="*/ 0 w 1084"/>
                    <a:gd name="T69" fmla="*/ 566 h 1078"/>
                    <a:gd name="T70" fmla="*/ 12 w 1084"/>
                    <a:gd name="T71" fmla="*/ 649 h 1078"/>
                    <a:gd name="T72" fmla="*/ 36 w 1084"/>
                    <a:gd name="T73" fmla="*/ 727 h 1078"/>
                    <a:gd name="T74" fmla="*/ 66 w 1084"/>
                    <a:gd name="T75" fmla="*/ 792 h 1078"/>
                    <a:gd name="T76" fmla="*/ 107 w 1084"/>
                    <a:gd name="T77" fmla="*/ 864 h 1078"/>
                    <a:gd name="T78" fmla="*/ 161 w 1084"/>
                    <a:gd name="T79" fmla="*/ 917 h 1078"/>
                    <a:gd name="T80" fmla="*/ 220 w 1084"/>
                    <a:gd name="T81" fmla="*/ 971 h 1078"/>
                    <a:gd name="T82" fmla="*/ 286 w 1084"/>
                    <a:gd name="T83" fmla="*/ 1013 h 1078"/>
                    <a:gd name="T84" fmla="*/ 357 w 1084"/>
                    <a:gd name="T85" fmla="*/ 1048 h 1078"/>
                    <a:gd name="T86" fmla="*/ 435 w 1084"/>
                    <a:gd name="T87" fmla="*/ 1066 h 1078"/>
                    <a:gd name="T88" fmla="*/ 518 w 1084"/>
                    <a:gd name="T89" fmla="*/ 1078 h 10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4"/>
                    <a:gd name="T136" fmla="*/ 0 h 1078"/>
                    <a:gd name="T137" fmla="*/ 1084 w 1084"/>
                    <a:gd name="T138" fmla="*/ 1078 h 10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4" h="1078">
                      <a:moveTo>
                        <a:pt x="542" y="1078"/>
                      </a:moveTo>
                      <a:lnTo>
                        <a:pt x="572" y="1078"/>
                      </a:lnTo>
                      <a:lnTo>
                        <a:pt x="596" y="1072"/>
                      </a:lnTo>
                      <a:lnTo>
                        <a:pt x="625" y="1072"/>
                      </a:lnTo>
                      <a:lnTo>
                        <a:pt x="649" y="1066"/>
                      </a:lnTo>
                      <a:lnTo>
                        <a:pt x="679" y="1060"/>
                      </a:lnTo>
                      <a:lnTo>
                        <a:pt x="703" y="1054"/>
                      </a:lnTo>
                      <a:lnTo>
                        <a:pt x="727" y="1048"/>
                      </a:lnTo>
                      <a:lnTo>
                        <a:pt x="756" y="1037"/>
                      </a:lnTo>
                      <a:lnTo>
                        <a:pt x="774" y="1025"/>
                      </a:lnTo>
                      <a:lnTo>
                        <a:pt x="798" y="1013"/>
                      </a:lnTo>
                      <a:lnTo>
                        <a:pt x="822" y="1001"/>
                      </a:lnTo>
                      <a:lnTo>
                        <a:pt x="846" y="983"/>
                      </a:lnTo>
                      <a:lnTo>
                        <a:pt x="864" y="971"/>
                      </a:lnTo>
                      <a:lnTo>
                        <a:pt x="887" y="953"/>
                      </a:lnTo>
                      <a:lnTo>
                        <a:pt x="905" y="935"/>
                      </a:lnTo>
                      <a:lnTo>
                        <a:pt x="923" y="917"/>
                      </a:lnTo>
                      <a:lnTo>
                        <a:pt x="941" y="900"/>
                      </a:lnTo>
                      <a:lnTo>
                        <a:pt x="959" y="882"/>
                      </a:lnTo>
                      <a:lnTo>
                        <a:pt x="977" y="864"/>
                      </a:lnTo>
                      <a:lnTo>
                        <a:pt x="995" y="840"/>
                      </a:lnTo>
                      <a:lnTo>
                        <a:pt x="1007" y="816"/>
                      </a:lnTo>
                      <a:lnTo>
                        <a:pt x="1019" y="792"/>
                      </a:lnTo>
                      <a:lnTo>
                        <a:pt x="1030" y="774"/>
                      </a:lnTo>
                      <a:lnTo>
                        <a:pt x="1042" y="745"/>
                      </a:lnTo>
                      <a:lnTo>
                        <a:pt x="1054" y="727"/>
                      </a:lnTo>
                      <a:lnTo>
                        <a:pt x="1060" y="697"/>
                      </a:lnTo>
                      <a:lnTo>
                        <a:pt x="1066" y="673"/>
                      </a:lnTo>
                      <a:lnTo>
                        <a:pt x="1072" y="649"/>
                      </a:lnTo>
                      <a:lnTo>
                        <a:pt x="1078" y="620"/>
                      </a:lnTo>
                      <a:lnTo>
                        <a:pt x="1084" y="596"/>
                      </a:lnTo>
                      <a:lnTo>
                        <a:pt x="1084" y="566"/>
                      </a:lnTo>
                      <a:lnTo>
                        <a:pt x="1084" y="536"/>
                      </a:lnTo>
                      <a:lnTo>
                        <a:pt x="1084" y="524"/>
                      </a:lnTo>
                      <a:lnTo>
                        <a:pt x="1084" y="506"/>
                      </a:lnTo>
                      <a:lnTo>
                        <a:pt x="1078" y="494"/>
                      </a:lnTo>
                      <a:lnTo>
                        <a:pt x="1078" y="477"/>
                      </a:lnTo>
                      <a:lnTo>
                        <a:pt x="1072" y="453"/>
                      </a:lnTo>
                      <a:lnTo>
                        <a:pt x="1066" y="435"/>
                      </a:lnTo>
                      <a:lnTo>
                        <a:pt x="1060" y="417"/>
                      </a:lnTo>
                      <a:lnTo>
                        <a:pt x="1054" y="393"/>
                      </a:lnTo>
                      <a:lnTo>
                        <a:pt x="1048" y="375"/>
                      </a:lnTo>
                      <a:lnTo>
                        <a:pt x="1036" y="357"/>
                      </a:lnTo>
                      <a:lnTo>
                        <a:pt x="1030" y="334"/>
                      </a:lnTo>
                      <a:lnTo>
                        <a:pt x="1019" y="316"/>
                      </a:lnTo>
                      <a:lnTo>
                        <a:pt x="1007" y="292"/>
                      </a:lnTo>
                      <a:lnTo>
                        <a:pt x="995" y="274"/>
                      </a:lnTo>
                      <a:lnTo>
                        <a:pt x="983" y="250"/>
                      </a:lnTo>
                      <a:lnTo>
                        <a:pt x="971" y="232"/>
                      </a:lnTo>
                      <a:lnTo>
                        <a:pt x="959" y="209"/>
                      </a:lnTo>
                      <a:lnTo>
                        <a:pt x="941" y="191"/>
                      </a:lnTo>
                      <a:lnTo>
                        <a:pt x="929" y="173"/>
                      </a:lnTo>
                      <a:lnTo>
                        <a:pt x="911" y="155"/>
                      </a:lnTo>
                      <a:lnTo>
                        <a:pt x="899" y="137"/>
                      </a:lnTo>
                      <a:lnTo>
                        <a:pt x="882" y="119"/>
                      </a:lnTo>
                      <a:lnTo>
                        <a:pt x="864" y="107"/>
                      </a:lnTo>
                      <a:lnTo>
                        <a:pt x="846" y="89"/>
                      </a:lnTo>
                      <a:lnTo>
                        <a:pt x="828" y="78"/>
                      </a:lnTo>
                      <a:lnTo>
                        <a:pt x="810" y="72"/>
                      </a:lnTo>
                      <a:lnTo>
                        <a:pt x="792" y="60"/>
                      </a:lnTo>
                      <a:lnTo>
                        <a:pt x="774" y="54"/>
                      </a:lnTo>
                      <a:lnTo>
                        <a:pt x="756" y="48"/>
                      </a:lnTo>
                      <a:lnTo>
                        <a:pt x="733" y="42"/>
                      </a:lnTo>
                      <a:lnTo>
                        <a:pt x="715" y="42"/>
                      </a:lnTo>
                      <a:lnTo>
                        <a:pt x="691" y="42"/>
                      </a:lnTo>
                      <a:lnTo>
                        <a:pt x="667" y="30"/>
                      </a:lnTo>
                      <a:lnTo>
                        <a:pt x="655" y="18"/>
                      </a:lnTo>
                      <a:lnTo>
                        <a:pt x="643" y="12"/>
                      </a:lnTo>
                      <a:lnTo>
                        <a:pt x="619" y="6"/>
                      </a:lnTo>
                      <a:lnTo>
                        <a:pt x="602" y="6"/>
                      </a:lnTo>
                      <a:lnTo>
                        <a:pt x="572" y="0"/>
                      </a:lnTo>
                      <a:lnTo>
                        <a:pt x="542" y="0"/>
                      </a:lnTo>
                      <a:lnTo>
                        <a:pt x="512" y="0"/>
                      </a:lnTo>
                      <a:lnTo>
                        <a:pt x="488" y="0"/>
                      </a:lnTo>
                      <a:lnTo>
                        <a:pt x="459" y="6"/>
                      </a:lnTo>
                      <a:lnTo>
                        <a:pt x="429" y="12"/>
                      </a:lnTo>
                      <a:lnTo>
                        <a:pt x="405" y="18"/>
                      </a:lnTo>
                      <a:lnTo>
                        <a:pt x="381" y="24"/>
                      </a:lnTo>
                      <a:lnTo>
                        <a:pt x="351" y="36"/>
                      </a:lnTo>
                      <a:lnTo>
                        <a:pt x="328" y="42"/>
                      </a:lnTo>
                      <a:lnTo>
                        <a:pt x="304" y="54"/>
                      </a:lnTo>
                      <a:lnTo>
                        <a:pt x="280" y="66"/>
                      </a:lnTo>
                      <a:lnTo>
                        <a:pt x="256" y="78"/>
                      </a:lnTo>
                      <a:lnTo>
                        <a:pt x="238" y="89"/>
                      </a:lnTo>
                      <a:lnTo>
                        <a:pt x="214" y="107"/>
                      </a:lnTo>
                      <a:lnTo>
                        <a:pt x="197" y="125"/>
                      </a:lnTo>
                      <a:lnTo>
                        <a:pt x="173" y="143"/>
                      </a:lnTo>
                      <a:lnTo>
                        <a:pt x="155" y="161"/>
                      </a:lnTo>
                      <a:lnTo>
                        <a:pt x="137" y="179"/>
                      </a:lnTo>
                      <a:lnTo>
                        <a:pt x="125" y="197"/>
                      </a:lnTo>
                      <a:lnTo>
                        <a:pt x="107" y="215"/>
                      </a:lnTo>
                      <a:lnTo>
                        <a:pt x="89" y="238"/>
                      </a:lnTo>
                      <a:lnTo>
                        <a:pt x="77" y="262"/>
                      </a:lnTo>
                      <a:lnTo>
                        <a:pt x="66" y="280"/>
                      </a:lnTo>
                      <a:lnTo>
                        <a:pt x="54" y="304"/>
                      </a:lnTo>
                      <a:lnTo>
                        <a:pt x="42" y="328"/>
                      </a:lnTo>
                      <a:lnTo>
                        <a:pt x="30" y="352"/>
                      </a:lnTo>
                      <a:lnTo>
                        <a:pt x="24" y="381"/>
                      </a:lnTo>
                      <a:lnTo>
                        <a:pt x="18" y="405"/>
                      </a:lnTo>
                      <a:lnTo>
                        <a:pt x="12" y="429"/>
                      </a:lnTo>
                      <a:lnTo>
                        <a:pt x="6" y="459"/>
                      </a:lnTo>
                      <a:lnTo>
                        <a:pt x="6" y="483"/>
                      </a:lnTo>
                      <a:lnTo>
                        <a:pt x="0" y="512"/>
                      </a:lnTo>
                      <a:lnTo>
                        <a:pt x="0" y="536"/>
                      </a:lnTo>
                      <a:lnTo>
                        <a:pt x="0" y="566"/>
                      </a:lnTo>
                      <a:lnTo>
                        <a:pt x="6" y="596"/>
                      </a:lnTo>
                      <a:lnTo>
                        <a:pt x="6" y="620"/>
                      </a:lnTo>
                      <a:lnTo>
                        <a:pt x="12" y="649"/>
                      </a:lnTo>
                      <a:lnTo>
                        <a:pt x="18" y="673"/>
                      </a:lnTo>
                      <a:lnTo>
                        <a:pt x="24" y="697"/>
                      </a:lnTo>
                      <a:lnTo>
                        <a:pt x="36" y="727"/>
                      </a:lnTo>
                      <a:lnTo>
                        <a:pt x="42" y="745"/>
                      </a:lnTo>
                      <a:lnTo>
                        <a:pt x="54" y="774"/>
                      </a:lnTo>
                      <a:lnTo>
                        <a:pt x="66" y="792"/>
                      </a:lnTo>
                      <a:lnTo>
                        <a:pt x="77" y="816"/>
                      </a:lnTo>
                      <a:lnTo>
                        <a:pt x="95" y="840"/>
                      </a:lnTo>
                      <a:lnTo>
                        <a:pt x="107" y="864"/>
                      </a:lnTo>
                      <a:lnTo>
                        <a:pt x="125" y="882"/>
                      </a:lnTo>
                      <a:lnTo>
                        <a:pt x="143" y="900"/>
                      </a:lnTo>
                      <a:lnTo>
                        <a:pt x="161" y="917"/>
                      </a:lnTo>
                      <a:lnTo>
                        <a:pt x="179" y="935"/>
                      </a:lnTo>
                      <a:lnTo>
                        <a:pt x="202" y="953"/>
                      </a:lnTo>
                      <a:lnTo>
                        <a:pt x="220" y="971"/>
                      </a:lnTo>
                      <a:lnTo>
                        <a:pt x="244" y="983"/>
                      </a:lnTo>
                      <a:lnTo>
                        <a:pt x="262" y="1001"/>
                      </a:lnTo>
                      <a:lnTo>
                        <a:pt x="286" y="1013"/>
                      </a:lnTo>
                      <a:lnTo>
                        <a:pt x="310" y="1025"/>
                      </a:lnTo>
                      <a:lnTo>
                        <a:pt x="334" y="1037"/>
                      </a:lnTo>
                      <a:lnTo>
                        <a:pt x="357" y="1048"/>
                      </a:lnTo>
                      <a:lnTo>
                        <a:pt x="381" y="1054"/>
                      </a:lnTo>
                      <a:lnTo>
                        <a:pt x="405" y="1060"/>
                      </a:lnTo>
                      <a:lnTo>
                        <a:pt x="435" y="1066"/>
                      </a:lnTo>
                      <a:lnTo>
                        <a:pt x="459" y="1072"/>
                      </a:lnTo>
                      <a:lnTo>
                        <a:pt x="488" y="1072"/>
                      </a:lnTo>
                      <a:lnTo>
                        <a:pt x="518" y="1078"/>
                      </a:lnTo>
                      <a:lnTo>
                        <a:pt x="542" y="1078"/>
                      </a:lnTo>
                      <a:close/>
                    </a:path>
                  </a:pathLst>
                </a:custGeom>
                <a:solidFill>
                  <a:srgbClr val="FF6500"/>
                </a:solidFill>
                <a:ln w="0">
                  <a:solidFill>
                    <a:srgbClr val="000000"/>
                  </a:solidFill>
                  <a:round/>
                  <a:headEnd/>
                  <a:tailEnd/>
                </a:ln>
              </p:spPr>
              <p:txBody>
                <a:bodyPr/>
                <a:lstStyle/>
                <a:p>
                  <a:endParaRPr lang="en-US"/>
                </a:p>
              </p:txBody>
            </p:sp>
            <p:sp>
              <p:nvSpPr>
                <p:cNvPr id="18747" name="Freeform 298"/>
                <p:cNvSpPr>
                  <a:spLocks/>
                </p:cNvSpPr>
                <p:nvPr/>
              </p:nvSpPr>
              <p:spPr bwMode="auto">
                <a:xfrm>
                  <a:off x="1523" y="2524"/>
                  <a:ext cx="72" cy="131"/>
                </a:xfrm>
                <a:custGeom>
                  <a:avLst/>
                  <a:gdLst>
                    <a:gd name="T0" fmla="*/ 18 w 72"/>
                    <a:gd name="T1" fmla="*/ 131 h 131"/>
                    <a:gd name="T2" fmla="*/ 30 w 72"/>
                    <a:gd name="T3" fmla="*/ 125 h 131"/>
                    <a:gd name="T4" fmla="*/ 48 w 72"/>
                    <a:gd name="T5" fmla="*/ 114 h 131"/>
                    <a:gd name="T6" fmla="*/ 60 w 72"/>
                    <a:gd name="T7" fmla="*/ 96 h 131"/>
                    <a:gd name="T8" fmla="*/ 72 w 72"/>
                    <a:gd name="T9" fmla="*/ 72 h 131"/>
                    <a:gd name="T10" fmla="*/ 72 w 72"/>
                    <a:gd name="T11" fmla="*/ 48 h 131"/>
                    <a:gd name="T12" fmla="*/ 72 w 72"/>
                    <a:gd name="T13" fmla="*/ 24 h 131"/>
                    <a:gd name="T14" fmla="*/ 72 w 72"/>
                    <a:gd name="T15" fmla="*/ 6 h 131"/>
                    <a:gd name="T16" fmla="*/ 60 w 72"/>
                    <a:gd name="T17" fmla="*/ 0 h 131"/>
                    <a:gd name="T18" fmla="*/ 48 w 72"/>
                    <a:gd name="T19" fmla="*/ 0 h 131"/>
                    <a:gd name="T20" fmla="*/ 30 w 72"/>
                    <a:gd name="T21" fmla="*/ 12 h 131"/>
                    <a:gd name="T22" fmla="*/ 18 w 72"/>
                    <a:gd name="T23" fmla="*/ 30 h 131"/>
                    <a:gd name="T24" fmla="*/ 6 w 72"/>
                    <a:gd name="T25" fmla="*/ 54 h 131"/>
                    <a:gd name="T26" fmla="*/ 0 w 72"/>
                    <a:gd name="T27" fmla="*/ 78 h 131"/>
                    <a:gd name="T28" fmla="*/ 0 w 72"/>
                    <a:gd name="T29" fmla="*/ 102 h 131"/>
                    <a:gd name="T30" fmla="*/ 6 w 72"/>
                    <a:gd name="T31" fmla="*/ 120 h 131"/>
                    <a:gd name="T32" fmla="*/ 18 w 72"/>
                    <a:gd name="T33" fmla="*/ 131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1"/>
                    <a:gd name="T53" fmla="*/ 72 w 72"/>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1">
                      <a:moveTo>
                        <a:pt x="18" y="131"/>
                      </a:moveTo>
                      <a:lnTo>
                        <a:pt x="30" y="125"/>
                      </a:lnTo>
                      <a:lnTo>
                        <a:pt x="48" y="114"/>
                      </a:lnTo>
                      <a:lnTo>
                        <a:pt x="60" y="96"/>
                      </a:lnTo>
                      <a:lnTo>
                        <a:pt x="72" y="72"/>
                      </a:lnTo>
                      <a:lnTo>
                        <a:pt x="72" y="48"/>
                      </a:lnTo>
                      <a:lnTo>
                        <a:pt x="72" y="24"/>
                      </a:lnTo>
                      <a:lnTo>
                        <a:pt x="72" y="6"/>
                      </a:lnTo>
                      <a:lnTo>
                        <a:pt x="60" y="0"/>
                      </a:lnTo>
                      <a:lnTo>
                        <a:pt x="48" y="0"/>
                      </a:lnTo>
                      <a:lnTo>
                        <a:pt x="30" y="12"/>
                      </a:lnTo>
                      <a:lnTo>
                        <a:pt x="18" y="30"/>
                      </a:lnTo>
                      <a:lnTo>
                        <a:pt x="6" y="54"/>
                      </a:lnTo>
                      <a:lnTo>
                        <a:pt x="0" y="78"/>
                      </a:lnTo>
                      <a:lnTo>
                        <a:pt x="0" y="102"/>
                      </a:lnTo>
                      <a:lnTo>
                        <a:pt x="6" y="120"/>
                      </a:lnTo>
                      <a:lnTo>
                        <a:pt x="18" y="131"/>
                      </a:lnTo>
                      <a:close/>
                    </a:path>
                  </a:pathLst>
                </a:custGeom>
                <a:solidFill>
                  <a:srgbClr val="FFFFFF"/>
                </a:solidFill>
                <a:ln w="9525">
                  <a:noFill/>
                  <a:round/>
                  <a:headEnd/>
                  <a:tailEnd/>
                </a:ln>
              </p:spPr>
              <p:txBody>
                <a:bodyPr/>
                <a:lstStyle/>
                <a:p>
                  <a:endParaRPr lang="en-US"/>
                </a:p>
              </p:txBody>
            </p:sp>
            <p:sp>
              <p:nvSpPr>
                <p:cNvPr id="18748" name="Freeform 299"/>
                <p:cNvSpPr>
                  <a:spLocks/>
                </p:cNvSpPr>
                <p:nvPr/>
              </p:nvSpPr>
              <p:spPr bwMode="auto">
                <a:xfrm>
                  <a:off x="1994" y="2334"/>
                  <a:ext cx="131" cy="250"/>
                </a:xfrm>
                <a:custGeom>
                  <a:avLst/>
                  <a:gdLst>
                    <a:gd name="T0" fmla="*/ 0 w 131"/>
                    <a:gd name="T1" fmla="*/ 0 h 250"/>
                    <a:gd name="T2" fmla="*/ 12 w 131"/>
                    <a:gd name="T3" fmla="*/ 12 h 250"/>
                    <a:gd name="T4" fmla="*/ 30 w 131"/>
                    <a:gd name="T5" fmla="*/ 24 h 250"/>
                    <a:gd name="T6" fmla="*/ 42 w 131"/>
                    <a:gd name="T7" fmla="*/ 41 h 250"/>
                    <a:gd name="T8" fmla="*/ 54 w 131"/>
                    <a:gd name="T9" fmla="*/ 53 h 250"/>
                    <a:gd name="T10" fmla="*/ 71 w 131"/>
                    <a:gd name="T11" fmla="*/ 71 h 250"/>
                    <a:gd name="T12" fmla="*/ 77 w 131"/>
                    <a:gd name="T13" fmla="*/ 83 h 250"/>
                    <a:gd name="T14" fmla="*/ 89 w 131"/>
                    <a:gd name="T15" fmla="*/ 101 h 250"/>
                    <a:gd name="T16" fmla="*/ 101 w 131"/>
                    <a:gd name="T17" fmla="*/ 119 h 250"/>
                    <a:gd name="T18" fmla="*/ 107 w 131"/>
                    <a:gd name="T19" fmla="*/ 137 h 250"/>
                    <a:gd name="T20" fmla="*/ 119 w 131"/>
                    <a:gd name="T21" fmla="*/ 155 h 250"/>
                    <a:gd name="T22" fmla="*/ 125 w 131"/>
                    <a:gd name="T23" fmla="*/ 173 h 250"/>
                    <a:gd name="T24" fmla="*/ 131 w 131"/>
                    <a:gd name="T25" fmla="*/ 190 h 250"/>
                    <a:gd name="T26" fmla="*/ 131 w 131"/>
                    <a:gd name="T27" fmla="*/ 202 h 250"/>
                    <a:gd name="T28" fmla="*/ 131 w 131"/>
                    <a:gd name="T29" fmla="*/ 220 h 250"/>
                    <a:gd name="T30" fmla="*/ 131 w 131"/>
                    <a:gd name="T31" fmla="*/ 232 h 250"/>
                    <a:gd name="T32" fmla="*/ 131 w 131"/>
                    <a:gd name="T33" fmla="*/ 250 h 2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
                    <a:gd name="T52" fmla="*/ 0 h 250"/>
                    <a:gd name="T53" fmla="*/ 131 w 131"/>
                    <a:gd name="T54" fmla="*/ 250 h 2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 h="250">
                      <a:moveTo>
                        <a:pt x="0" y="0"/>
                      </a:moveTo>
                      <a:lnTo>
                        <a:pt x="12" y="12"/>
                      </a:lnTo>
                      <a:lnTo>
                        <a:pt x="30" y="24"/>
                      </a:lnTo>
                      <a:lnTo>
                        <a:pt x="42" y="41"/>
                      </a:lnTo>
                      <a:lnTo>
                        <a:pt x="54" y="53"/>
                      </a:lnTo>
                      <a:lnTo>
                        <a:pt x="71" y="71"/>
                      </a:lnTo>
                      <a:lnTo>
                        <a:pt x="77" y="83"/>
                      </a:lnTo>
                      <a:lnTo>
                        <a:pt x="89" y="101"/>
                      </a:lnTo>
                      <a:lnTo>
                        <a:pt x="101" y="119"/>
                      </a:lnTo>
                      <a:lnTo>
                        <a:pt x="107" y="137"/>
                      </a:lnTo>
                      <a:lnTo>
                        <a:pt x="119" y="155"/>
                      </a:lnTo>
                      <a:lnTo>
                        <a:pt x="125" y="173"/>
                      </a:lnTo>
                      <a:lnTo>
                        <a:pt x="131" y="190"/>
                      </a:lnTo>
                      <a:lnTo>
                        <a:pt x="131" y="202"/>
                      </a:lnTo>
                      <a:lnTo>
                        <a:pt x="131" y="220"/>
                      </a:lnTo>
                      <a:lnTo>
                        <a:pt x="131" y="232"/>
                      </a:lnTo>
                      <a:lnTo>
                        <a:pt x="131" y="250"/>
                      </a:lnTo>
                    </a:path>
                  </a:pathLst>
                </a:custGeom>
                <a:noFill/>
                <a:ln w="0">
                  <a:solidFill>
                    <a:srgbClr val="000000"/>
                  </a:solidFill>
                  <a:round/>
                  <a:headEnd/>
                  <a:tailEnd/>
                </a:ln>
              </p:spPr>
              <p:txBody>
                <a:bodyPr/>
                <a:lstStyle/>
                <a:p>
                  <a:endParaRPr lang="en-US"/>
                </a:p>
              </p:txBody>
            </p:sp>
            <p:sp>
              <p:nvSpPr>
                <p:cNvPr id="18749" name="Freeform 300"/>
                <p:cNvSpPr>
                  <a:spLocks/>
                </p:cNvSpPr>
                <p:nvPr/>
              </p:nvSpPr>
              <p:spPr bwMode="auto">
                <a:xfrm>
                  <a:off x="1827" y="3043"/>
                  <a:ext cx="173" cy="119"/>
                </a:xfrm>
                <a:custGeom>
                  <a:avLst/>
                  <a:gdLst>
                    <a:gd name="T0" fmla="*/ 173 w 173"/>
                    <a:gd name="T1" fmla="*/ 0 h 119"/>
                    <a:gd name="T2" fmla="*/ 155 w 173"/>
                    <a:gd name="T3" fmla="*/ 29 h 119"/>
                    <a:gd name="T4" fmla="*/ 131 w 173"/>
                    <a:gd name="T5" fmla="*/ 47 h 119"/>
                    <a:gd name="T6" fmla="*/ 107 w 173"/>
                    <a:gd name="T7" fmla="*/ 65 h 119"/>
                    <a:gd name="T8" fmla="*/ 84 w 173"/>
                    <a:gd name="T9" fmla="*/ 71 h 119"/>
                    <a:gd name="T10" fmla="*/ 60 w 173"/>
                    <a:gd name="T11" fmla="*/ 77 h 119"/>
                    <a:gd name="T12" fmla="*/ 36 w 173"/>
                    <a:gd name="T13" fmla="*/ 77 h 119"/>
                    <a:gd name="T14" fmla="*/ 18 w 173"/>
                    <a:gd name="T15" fmla="*/ 77 h 119"/>
                    <a:gd name="T16" fmla="*/ 0 w 173"/>
                    <a:gd name="T17" fmla="*/ 77 h 119"/>
                    <a:gd name="T18" fmla="*/ 24 w 173"/>
                    <a:gd name="T19" fmla="*/ 95 h 119"/>
                    <a:gd name="T20" fmla="*/ 48 w 173"/>
                    <a:gd name="T21" fmla="*/ 107 h 119"/>
                    <a:gd name="T22" fmla="*/ 78 w 173"/>
                    <a:gd name="T23" fmla="*/ 119 h 119"/>
                    <a:gd name="T24" fmla="*/ 101 w 173"/>
                    <a:gd name="T25" fmla="*/ 119 h 119"/>
                    <a:gd name="T26" fmla="*/ 131 w 173"/>
                    <a:gd name="T27" fmla="*/ 101 h 119"/>
                    <a:gd name="T28" fmla="*/ 155 w 173"/>
                    <a:gd name="T29" fmla="*/ 77 h 119"/>
                    <a:gd name="T30" fmla="*/ 173 w 173"/>
                    <a:gd name="T31" fmla="*/ 41 h 119"/>
                    <a:gd name="T32" fmla="*/ 173 w 173"/>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3"/>
                    <a:gd name="T52" fmla="*/ 0 h 119"/>
                    <a:gd name="T53" fmla="*/ 173 w 173"/>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3" h="119">
                      <a:moveTo>
                        <a:pt x="173" y="0"/>
                      </a:moveTo>
                      <a:lnTo>
                        <a:pt x="155" y="29"/>
                      </a:lnTo>
                      <a:lnTo>
                        <a:pt x="131" y="47"/>
                      </a:lnTo>
                      <a:lnTo>
                        <a:pt x="107" y="65"/>
                      </a:lnTo>
                      <a:lnTo>
                        <a:pt x="84" y="71"/>
                      </a:lnTo>
                      <a:lnTo>
                        <a:pt x="60" y="77"/>
                      </a:lnTo>
                      <a:lnTo>
                        <a:pt x="36" y="77"/>
                      </a:lnTo>
                      <a:lnTo>
                        <a:pt x="18" y="77"/>
                      </a:lnTo>
                      <a:lnTo>
                        <a:pt x="0" y="77"/>
                      </a:lnTo>
                      <a:lnTo>
                        <a:pt x="24" y="95"/>
                      </a:lnTo>
                      <a:lnTo>
                        <a:pt x="48" y="107"/>
                      </a:lnTo>
                      <a:lnTo>
                        <a:pt x="78" y="119"/>
                      </a:lnTo>
                      <a:lnTo>
                        <a:pt x="101" y="119"/>
                      </a:lnTo>
                      <a:lnTo>
                        <a:pt x="131" y="101"/>
                      </a:lnTo>
                      <a:lnTo>
                        <a:pt x="155" y="77"/>
                      </a:lnTo>
                      <a:lnTo>
                        <a:pt x="173" y="41"/>
                      </a:lnTo>
                      <a:lnTo>
                        <a:pt x="173" y="0"/>
                      </a:lnTo>
                      <a:close/>
                    </a:path>
                  </a:pathLst>
                </a:custGeom>
                <a:solidFill>
                  <a:srgbClr val="000000"/>
                </a:solidFill>
                <a:ln w="9525">
                  <a:noFill/>
                  <a:round/>
                  <a:headEnd/>
                  <a:tailEnd/>
                </a:ln>
              </p:spPr>
              <p:txBody>
                <a:bodyPr/>
                <a:lstStyle/>
                <a:p>
                  <a:endParaRPr lang="en-US"/>
                </a:p>
              </p:txBody>
            </p:sp>
            <p:sp>
              <p:nvSpPr>
                <p:cNvPr id="18750" name="Freeform 301"/>
                <p:cNvSpPr>
                  <a:spLocks/>
                </p:cNvSpPr>
                <p:nvPr/>
              </p:nvSpPr>
              <p:spPr bwMode="auto">
                <a:xfrm>
                  <a:off x="3680" y="2816"/>
                  <a:ext cx="250" cy="215"/>
                </a:xfrm>
                <a:custGeom>
                  <a:avLst/>
                  <a:gdLst>
                    <a:gd name="T0" fmla="*/ 0 w 250"/>
                    <a:gd name="T1" fmla="*/ 203 h 215"/>
                    <a:gd name="T2" fmla="*/ 23 w 250"/>
                    <a:gd name="T3" fmla="*/ 209 h 215"/>
                    <a:gd name="T4" fmla="*/ 41 w 250"/>
                    <a:gd name="T5" fmla="*/ 209 h 215"/>
                    <a:gd name="T6" fmla="*/ 65 w 250"/>
                    <a:gd name="T7" fmla="*/ 215 h 215"/>
                    <a:gd name="T8" fmla="*/ 89 w 250"/>
                    <a:gd name="T9" fmla="*/ 209 h 215"/>
                    <a:gd name="T10" fmla="*/ 113 w 250"/>
                    <a:gd name="T11" fmla="*/ 209 h 215"/>
                    <a:gd name="T12" fmla="*/ 131 w 250"/>
                    <a:gd name="T13" fmla="*/ 203 h 215"/>
                    <a:gd name="T14" fmla="*/ 148 w 250"/>
                    <a:gd name="T15" fmla="*/ 191 h 215"/>
                    <a:gd name="T16" fmla="*/ 166 w 250"/>
                    <a:gd name="T17" fmla="*/ 179 h 215"/>
                    <a:gd name="T18" fmla="*/ 184 w 250"/>
                    <a:gd name="T19" fmla="*/ 167 h 215"/>
                    <a:gd name="T20" fmla="*/ 202 w 250"/>
                    <a:gd name="T21" fmla="*/ 149 h 215"/>
                    <a:gd name="T22" fmla="*/ 214 w 250"/>
                    <a:gd name="T23" fmla="*/ 131 h 215"/>
                    <a:gd name="T24" fmla="*/ 226 w 250"/>
                    <a:gd name="T25" fmla="*/ 113 h 215"/>
                    <a:gd name="T26" fmla="*/ 238 w 250"/>
                    <a:gd name="T27" fmla="*/ 90 h 215"/>
                    <a:gd name="T28" fmla="*/ 244 w 250"/>
                    <a:gd name="T29" fmla="*/ 60 h 215"/>
                    <a:gd name="T30" fmla="*/ 250 w 250"/>
                    <a:gd name="T31" fmla="*/ 36 h 215"/>
                    <a:gd name="T32" fmla="*/ 244 w 250"/>
                    <a:gd name="T33" fmla="*/ 0 h 2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0"/>
                    <a:gd name="T52" fmla="*/ 0 h 215"/>
                    <a:gd name="T53" fmla="*/ 250 w 250"/>
                    <a:gd name="T54" fmla="*/ 215 h 2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0" h="215">
                      <a:moveTo>
                        <a:pt x="0" y="203"/>
                      </a:moveTo>
                      <a:lnTo>
                        <a:pt x="23" y="209"/>
                      </a:lnTo>
                      <a:lnTo>
                        <a:pt x="41" y="209"/>
                      </a:lnTo>
                      <a:lnTo>
                        <a:pt x="65" y="215"/>
                      </a:lnTo>
                      <a:lnTo>
                        <a:pt x="89" y="209"/>
                      </a:lnTo>
                      <a:lnTo>
                        <a:pt x="113" y="209"/>
                      </a:lnTo>
                      <a:lnTo>
                        <a:pt x="131" y="203"/>
                      </a:lnTo>
                      <a:lnTo>
                        <a:pt x="148" y="191"/>
                      </a:lnTo>
                      <a:lnTo>
                        <a:pt x="166" y="179"/>
                      </a:lnTo>
                      <a:lnTo>
                        <a:pt x="184" y="167"/>
                      </a:lnTo>
                      <a:lnTo>
                        <a:pt x="202" y="149"/>
                      </a:lnTo>
                      <a:lnTo>
                        <a:pt x="214" y="131"/>
                      </a:lnTo>
                      <a:lnTo>
                        <a:pt x="226" y="113"/>
                      </a:lnTo>
                      <a:lnTo>
                        <a:pt x="238" y="90"/>
                      </a:lnTo>
                      <a:lnTo>
                        <a:pt x="244" y="60"/>
                      </a:lnTo>
                      <a:lnTo>
                        <a:pt x="250" y="36"/>
                      </a:lnTo>
                      <a:lnTo>
                        <a:pt x="244" y="0"/>
                      </a:lnTo>
                    </a:path>
                  </a:pathLst>
                </a:custGeom>
                <a:noFill/>
                <a:ln w="0">
                  <a:solidFill>
                    <a:srgbClr val="000000"/>
                  </a:solidFill>
                  <a:round/>
                  <a:headEnd/>
                  <a:tailEnd/>
                </a:ln>
              </p:spPr>
              <p:txBody>
                <a:bodyPr/>
                <a:lstStyle/>
                <a:p>
                  <a:endParaRPr lang="en-US"/>
                </a:p>
              </p:txBody>
            </p:sp>
            <p:sp>
              <p:nvSpPr>
                <p:cNvPr id="18751" name="Freeform 302"/>
                <p:cNvSpPr>
                  <a:spLocks/>
                </p:cNvSpPr>
                <p:nvPr/>
              </p:nvSpPr>
              <p:spPr bwMode="auto">
                <a:xfrm>
                  <a:off x="4025" y="2912"/>
                  <a:ext cx="274" cy="196"/>
                </a:xfrm>
                <a:custGeom>
                  <a:avLst/>
                  <a:gdLst>
                    <a:gd name="T0" fmla="*/ 0 w 274"/>
                    <a:gd name="T1" fmla="*/ 160 h 196"/>
                    <a:gd name="T2" fmla="*/ 12 w 274"/>
                    <a:gd name="T3" fmla="*/ 172 h 196"/>
                    <a:gd name="T4" fmla="*/ 36 w 274"/>
                    <a:gd name="T5" fmla="*/ 184 h 196"/>
                    <a:gd name="T6" fmla="*/ 60 w 274"/>
                    <a:gd name="T7" fmla="*/ 196 h 196"/>
                    <a:gd name="T8" fmla="*/ 83 w 274"/>
                    <a:gd name="T9" fmla="*/ 196 h 196"/>
                    <a:gd name="T10" fmla="*/ 113 w 274"/>
                    <a:gd name="T11" fmla="*/ 196 h 196"/>
                    <a:gd name="T12" fmla="*/ 137 w 274"/>
                    <a:gd name="T13" fmla="*/ 196 h 196"/>
                    <a:gd name="T14" fmla="*/ 161 w 274"/>
                    <a:gd name="T15" fmla="*/ 190 h 196"/>
                    <a:gd name="T16" fmla="*/ 179 w 274"/>
                    <a:gd name="T17" fmla="*/ 184 h 196"/>
                    <a:gd name="T18" fmla="*/ 197 w 274"/>
                    <a:gd name="T19" fmla="*/ 166 h 196"/>
                    <a:gd name="T20" fmla="*/ 220 w 274"/>
                    <a:gd name="T21" fmla="*/ 148 h 196"/>
                    <a:gd name="T22" fmla="*/ 238 w 274"/>
                    <a:gd name="T23" fmla="*/ 131 h 196"/>
                    <a:gd name="T24" fmla="*/ 250 w 274"/>
                    <a:gd name="T25" fmla="*/ 107 h 196"/>
                    <a:gd name="T26" fmla="*/ 268 w 274"/>
                    <a:gd name="T27" fmla="*/ 77 h 196"/>
                    <a:gd name="T28" fmla="*/ 274 w 274"/>
                    <a:gd name="T29" fmla="*/ 53 h 196"/>
                    <a:gd name="T30" fmla="*/ 274 w 274"/>
                    <a:gd name="T31" fmla="*/ 23 h 196"/>
                    <a:gd name="T32" fmla="*/ 268 w 274"/>
                    <a:gd name="T33" fmla="*/ 0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196"/>
                    <a:gd name="T53" fmla="*/ 274 w 274"/>
                    <a:gd name="T54" fmla="*/ 196 h 1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196">
                      <a:moveTo>
                        <a:pt x="0" y="160"/>
                      </a:moveTo>
                      <a:lnTo>
                        <a:pt x="12" y="172"/>
                      </a:lnTo>
                      <a:lnTo>
                        <a:pt x="36" y="184"/>
                      </a:lnTo>
                      <a:lnTo>
                        <a:pt x="60" y="196"/>
                      </a:lnTo>
                      <a:lnTo>
                        <a:pt x="83" y="196"/>
                      </a:lnTo>
                      <a:lnTo>
                        <a:pt x="113" y="196"/>
                      </a:lnTo>
                      <a:lnTo>
                        <a:pt x="137" y="196"/>
                      </a:lnTo>
                      <a:lnTo>
                        <a:pt x="161" y="190"/>
                      </a:lnTo>
                      <a:lnTo>
                        <a:pt x="179" y="184"/>
                      </a:lnTo>
                      <a:lnTo>
                        <a:pt x="197" y="166"/>
                      </a:lnTo>
                      <a:lnTo>
                        <a:pt x="220" y="148"/>
                      </a:lnTo>
                      <a:lnTo>
                        <a:pt x="238" y="131"/>
                      </a:lnTo>
                      <a:lnTo>
                        <a:pt x="250" y="107"/>
                      </a:lnTo>
                      <a:lnTo>
                        <a:pt x="268" y="77"/>
                      </a:lnTo>
                      <a:lnTo>
                        <a:pt x="274" y="53"/>
                      </a:lnTo>
                      <a:lnTo>
                        <a:pt x="274" y="23"/>
                      </a:lnTo>
                      <a:lnTo>
                        <a:pt x="268" y="0"/>
                      </a:lnTo>
                    </a:path>
                  </a:pathLst>
                </a:custGeom>
                <a:noFill/>
                <a:ln w="0">
                  <a:solidFill>
                    <a:srgbClr val="000000"/>
                  </a:solidFill>
                  <a:round/>
                  <a:headEnd/>
                  <a:tailEnd/>
                </a:ln>
              </p:spPr>
              <p:txBody>
                <a:bodyPr/>
                <a:lstStyle/>
                <a:p>
                  <a:endParaRPr lang="en-US"/>
                </a:p>
              </p:txBody>
            </p:sp>
            <p:sp>
              <p:nvSpPr>
                <p:cNvPr id="18752" name="Freeform 303"/>
                <p:cNvSpPr>
                  <a:spLocks/>
                </p:cNvSpPr>
                <p:nvPr/>
              </p:nvSpPr>
              <p:spPr bwMode="auto">
                <a:xfrm>
                  <a:off x="4370" y="2000"/>
                  <a:ext cx="274" cy="238"/>
                </a:xfrm>
                <a:custGeom>
                  <a:avLst/>
                  <a:gdLst>
                    <a:gd name="T0" fmla="*/ 274 w 274"/>
                    <a:gd name="T1" fmla="*/ 0 h 238"/>
                    <a:gd name="T2" fmla="*/ 245 w 274"/>
                    <a:gd name="T3" fmla="*/ 18 h 238"/>
                    <a:gd name="T4" fmla="*/ 227 w 274"/>
                    <a:gd name="T5" fmla="*/ 42 h 238"/>
                    <a:gd name="T6" fmla="*/ 209 w 274"/>
                    <a:gd name="T7" fmla="*/ 72 h 238"/>
                    <a:gd name="T8" fmla="*/ 197 w 274"/>
                    <a:gd name="T9" fmla="*/ 102 h 238"/>
                    <a:gd name="T10" fmla="*/ 191 w 274"/>
                    <a:gd name="T11" fmla="*/ 131 h 238"/>
                    <a:gd name="T12" fmla="*/ 179 w 274"/>
                    <a:gd name="T13" fmla="*/ 155 h 238"/>
                    <a:gd name="T14" fmla="*/ 167 w 274"/>
                    <a:gd name="T15" fmla="*/ 179 h 238"/>
                    <a:gd name="T16" fmla="*/ 149 w 274"/>
                    <a:gd name="T17" fmla="*/ 197 h 238"/>
                    <a:gd name="T18" fmla="*/ 131 w 274"/>
                    <a:gd name="T19" fmla="*/ 209 h 238"/>
                    <a:gd name="T20" fmla="*/ 114 w 274"/>
                    <a:gd name="T21" fmla="*/ 215 h 238"/>
                    <a:gd name="T22" fmla="*/ 96 w 274"/>
                    <a:gd name="T23" fmla="*/ 215 h 238"/>
                    <a:gd name="T24" fmla="*/ 78 w 274"/>
                    <a:gd name="T25" fmla="*/ 215 h 238"/>
                    <a:gd name="T26" fmla="*/ 60 w 274"/>
                    <a:gd name="T27" fmla="*/ 215 h 238"/>
                    <a:gd name="T28" fmla="*/ 42 w 274"/>
                    <a:gd name="T29" fmla="*/ 215 h 238"/>
                    <a:gd name="T30" fmla="*/ 24 w 274"/>
                    <a:gd name="T31" fmla="*/ 221 h 238"/>
                    <a:gd name="T32" fmla="*/ 0 w 274"/>
                    <a:gd name="T33" fmla="*/ 238 h 2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238"/>
                    <a:gd name="T53" fmla="*/ 274 w 274"/>
                    <a:gd name="T54" fmla="*/ 238 h 2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238">
                      <a:moveTo>
                        <a:pt x="274" y="0"/>
                      </a:moveTo>
                      <a:lnTo>
                        <a:pt x="245" y="18"/>
                      </a:lnTo>
                      <a:lnTo>
                        <a:pt x="227" y="42"/>
                      </a:lnTo>
                      <a:lnTo>
                        <a:pt x="209" y="72"/>
                      </a:lnTo>
                      <a:lnTo>
                        <a:pt x="197" y="102"/>
                      </a:lnTo>
                      <a:lnTo>
                        <a:pt x="191" y="131"/>
                      </a:lnTo>
                      <a:lnTo>
                        <a:pt x="179" y="155"/>
                      </a:lnTo>
                      <a:lnTo>
                        <a:pt x="167" y="179"/>
                      </a:lnTo>
                      <a:lnTo>
                        <a:pt x="149" y="197"/>
                      </a:lnTo>
                      <a:lnTo>
                        <a:pt x="131" y="209"/>
                      </a:lnTo>
                      <a:lnTo>
                        <a:pt x="114" y="215"/>
                      </a:lnTo>
                      <a:lnTo>
                        <a:pt x="96" y="215"/>
                      </a:lnTo>
                      <a:lnTo>
                        <a:pt x="78" y="215"/>
                      </a:lnTo>
                      <a:lnTo>
                        <a:pt x="60" y="215"/>
                      </a:lnTo>
                      <a:lnTo>
                        <a:pt x="42" y="215"/>
                      </a:lnTo>
                      <a:lnTo>
                        <a:pt x="24" y="221"/>
                      </a:lnTo>
                      <a:lnTo>
                        <a:pt x="0" y="238"/>
                      </a:lnTo>
                    </a:path>
                  </a:pathLst>
                </a:custGeom>
                <a:noFill/>
                <a:ln w="0">
                  <a:solidFill>
                    <a:srgbClr val="000000"/>
                  </a:solidFill>
                  <a:round/>
                  <a:headEnd/>
                  <a:tailEnd/>
                </a:ln>
              </p:spPr>
              <p:txBody>
                <a:bodyPr/>
                <a:lstStyle/>
                <a:p>
                  <a:endParaRPr lang="en-US"/>
                </a:p>
              </p:txBody>
            </p:sp>
            <p:sp>
              <p:nvSpPr>
                <p:cNvPr id="18753" name="Freeform 304"/>
                <p:cNvSpPr>
                  <a:spLocks/>
                </p:cNvSpPr>
                <p:nvPr/>
              </p:nvSpPr>
              <p:spPr bwMode="auto">
                <a:xfrm>
                  <a:off x="4364" y="1893"/>
                  <a:ext cx="126" cy="328"/>
                </a:xfrm>
                <a:custGeom>
                  <a:avLst/>
                  <a:gdLst>
                    <a:gd name="T0" fmla="*/ 96 w 126"/>
                    <a:gd name="T1" fmla="*/ 0 h 328"/>
                    <a:gd name="T2" fmla="*/ 114 w 126"/>
                    <a:gd name="T3" fmla="*/ 54 h 328"/>
                    <a:gd name="T4" fmla="*/ 126 w 126"/>
                    <a:gd name="T5" fmla="*/ 95 h 328"/>
                    <a:gd name="T6" fmla="*/ 126 w 126"/>
                    <a:gd name="T7" fmla="*/ 131 h 328"/>
                    <a:gd name="T8" fmla="*/ 126 w 126"/>
                    <a:gd name="T9" fmla="*/ 167 h 328"/>
                    <a:gd name="T10" fmla="*/ 120 w 126"/>
                    <a:gd name="T11" fmla="*/ 191 h 328"/>
                    <a:gd name="T12" fmla="*/ 108 w 126"/>
                    <a:gd name="T13" fmla="*/ 209 h 328"/>
                    <a:gd name="T14" fmla="*/ 96 w 126"/>
                    <a:gd name="T15" fmla="*/ 226 h 328"/>
                    <a:gd name="T16" fmla="*/ 84 w 126"/>
                    <a:gd name="T17" fmla="*/ 238 h 328"/>
                    <a:gd name="T18" fmla="*/ 66 w 126"/>
                    <a:gd name="T19" fmla="*/ 250 h 328"/>
                    <a:gd name="T20" fmla="*/ 48 w 126"/>
                    <a:gd name="T21" fmla="*/ 262 h 328"/>
                    <a:gd name="T22" fmla="*/ 36 w 126"/>
                    <a:gd name="T23" fmla="*/ 268 h 328"/>
                    <a:gd name="T24" fmla="*/ 18 w 126"/>
                    <a:gd name="T25" fmla="*/ 274 h 328"/>
                    <a:gd name="T26" fmla="*/ 12 w 126"/>
                    <a:gd name="T27" fmla="*/ 286 h 328"/>
                    <a:gd name="T28" fmla="*/ 0 w 126"/>
                    <a:gd name="T29" fmla="*/ 298 h 328"/>
                    <a:gd name="T30" fmla="*/ 0 w 126"/>
                    <a:gd name="T31" fmla="*/ 310 h 328"/>
                    <a:gd name="T32" fmla="*/ 0 w 126"/>
                    <a:gd name="T33" fmla="*/ 328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328"/>
                    <a:gd name="T53" fmla="*/ 126 w 126"/>
                    <a:gd name="T54" fmla="*/ 328 h 3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328">
                      <a:moveTo>
                        <a:pt x="96" y="0"/>
                      </a:moveTo>
                      <a:lnTo>
                        <a:pt x="114" y="54"/>
                      </a:lnTo>
                      <a:lnTo>
                        <a:pt x="126" y="95"/>
                      </a:lnTo>
                      <a:lnTo>
                        <a:pt x="126" y="131"/>
                      </a:lnTo>
                      <a:lnTo>
                        <a:pt x="126" y="167"/>
                      </a:lnTo>
                      <a:lnTo>
                        <a:pt x="120" y="191"/>
                      </a:lnTo>
                      <a:lnTo>
                        <a:pt x="108" y="209"/>
                      </a:lnTo>
                      <a:lnTo>
                        <a:pt x="96" y="226"/>
                      </a:lnTo>
                      <a:lnTo>
                        <a:pt x="84" y="238"/>
                      </a:lnTo>
                      <a:lnTo>
                        <a:pt x="66" y="250"/>
                      </a:lnTo>
                      <a:lnTo>
                        <a:pt x="48" y="262"/>
                      </a:lnTo>
                      <a:lnTo>
                        <a:pt x="36" y="268"/>
                      </a:lnTo>
                      <a:lnTo>
                        <a:pt x="18" y="274"/>
                      </a:lnTo>
                      <a:lnTo>
                        <a:pt x="12" y="286"/>
                      </a:lnTo>
                      <a:lnTo>
                        <a:pt x="0" y="298"/>
                      </a:lnTo>
                      <a:lnTo>
                        <a:pt x="0" y="310"/>
                      </a:lnTo>
                      <a:lnTo>
                        <a:pt x="0" y="328"/>
                      </a:lnTo>
                    </a:path>
                  </a:pathLst>
                </a:custGeom>
                <a:noFill/>
                <a:ln w="0">
                  <a:solidFill>
                    <a:srgbClr val="000000"/>
                  </a:solidFill>
                  <a:round/>
                  <a:headEnd/>
                  <a:tailEnd/>
                </a:ln>
              </p:spPr>
              <p:txBody>
                <a:bodyPr/>
                <a:lstStyle/>
                <a:p>
                  <a:endParaRPr lang="en-US"/>
                </a:p>
              </p:txBody>
            </p:sp>
            <p:sp>
              <p:nvSpPr>
                <p:cNvPr id="18754" name="Freeform 305"/>
                <p:cNvSpPr>
                  <a:spLocks/>
                </p:cNvSpPr>
                <p:nvPr/>
              </p:nvSpPr>
              <p:spPr bwMode="auto">
                <a:xfrm>
                  <a:off x="3805" y="2030"/>
                  <a:ext cx="77" cy="42"/>
                </a:xfrm>
                <a:custGeom>
                  <a:avLst/>
                  <a:gdLst>
                    <a:gd name="T0" fmla="*/ 77 w 77"/>
                    <a:gd name="T1" fmla="*/ 18 h 42"/>
                    <a:gd name="T2" fmla="*/ 65 w 77"/>
                    <a:gd name="T3" fmla="*/ 12 h 42"/>
                    <a:gd name="T4" fmla="*/ 53 w 77"/>
                    <a:gd name="T5" fmla="*/ 6 h 42"/>
                    <a:gd name="T6" fmla="*/ 41 w 77"/>
                    <a:gd name="T7" fmla="*/ 0 h 42"/>
                    <a:gd name="T8" fmla="*/ 29 w 77"/>
                    <a:gd name="T9" fmla="*/ 0 h 42"/>
                    <a:gd name="T10" fmla="*/ 17 w 77"/>
                    <a:gd name="T11" fmla="*/ 6 h 42"/>
                    <a:gd name="T12" fmla="*/ 12 w 77"/>
                    <a:gd name="T13" fmla="*/ 12 h 42"/>
                    <a:gd name="T14" fmla="*/ 6 w 77"/>
                    <a:gd name="T15" fmla="*/ 24 h 42"/>
                    <a:gd name="T16" fmla="*/ 0 w 77"/>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42"/>
                    <a:gd name="T29" fmla="*/ 77 w 7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42">
                      <a:moveTo>
                        <a:pt x="77" y="18"/>
                      </a:moveTo>
                      <a:lnTo>
                        <a:pt x="65" y="12"/>
                      </a:lnTo>
                      <a:lnTo>
                        <a:pt x="53" y="6"/>
                      </a:lnTo>
                      <a:lnTo>
                        <a:pt x="41" y="0"/>
                      </a:lnTo>
                      <a:lnTo>
                        <a:pt x="29" y="0"/>
                      </a:lnTo>
                      <a:lnTo>
                        <a:pt x="17" y="6"/>
                      </a:lnTo>
                      <a:lnTo>
                        <a:pt x="12" y="12"/>
                      </a:lnTo>
                      <a:lnTo>
                        <a:pt x="6" y="24"/>
                      </a:lnTo>
                      <a:lnTo>
                        <a:pt x="0" y="42"/>
                      </a:lnTo>
                    </a:path>
                  </a:pathLst>
                </a:custGeom>
                <a:noFill/>
                <a:ln w="0">
                  <a:solidFill>
                    <a:srgbClr val="000000"/>
                  </a:solidFill>
                  <a:round/>
                  <a:headEnd/>
                  <a:tailEnd/>
                </a:ln>
              </p:spPr>
              <p:txBody>
                <a:bodyPr/>
                <a:lstStyle/>
                <a:p>
                  <a:endParaRPr lang="en-US"/>
                </a:p>
              </p:txBody>
            </p:sp>
            <p:sp>
              <p:nvSpPr>
                <p:cNvPr id="18755" name="Freeform 306"/>
                <p:cNvSpPr>
                  <a:spLocks/>
                </p:cNvSpPr>
                <p:nvPr/>
              </p:nvSpPr>
              <p:spPr bwMode="auto">
                <a:xfrm>
                  <a:off x="3882" y="2316"/>
                  <a:ext cx="60" cy="30"/>
                </a:xfrm>
                <a:custGeom>
                  <a:avLst/>
                  <a:gdLst>
                    <a:gd name="T0" fmla="*/ 60 w 60"/>
                    <a:gd name="T1" fmla="*/ 0 h 30"/>
                    <a:gd name="T2" fmla="*/ 60 w 60"/>
                    <a:gd name="T3" fmla="*/ 12 h 30"/>
                    <a:gd name="T4" fmla="*/ 54 w 60"/>
                    <a:gd name="T5" fmla="*/ 18 h 30"/>
                    <a:gd name="T6" fmla="*/ 36 w 60"/>
                    <a:gd name="T7" fmla="*/ 30 h 30"/>
                    <a:gd name="T8" fmla="*/ 30 w 60"/>
                    <a:gd name="T9" fmla="*/ 30 h 30"/>
                    <a:gd name="T10" fmla="*/ 24 w 60"/>
                    <a:gd name="T11" fmla="*/ 30 h 30"/>
                    <a:gd name="T12" fmla="*/ 12 w 60"/>
                    <a:gd name="T13" fmla="*/ 30 h 30"/>
                    <a:gd name="T14" fmla="*/ 0 w 60"/>
                    <a:gd name="T15" fmla="*/ 24 h 30"/>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30"/>
                    <a:gd name="T26" fmla="*/ 60 w 6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30">
                      <a:moveTo>
                        <a:pt x="60" y="0"/>
                      </a:moveTo>
                      <a:lnTo>
                        <a:pt x="60" y="12"/>
                      </a:lnTo>
                      <a:lnTo>
                        <a:pt x="54" y="18"/>
                      </a:lnTo>
                      <a:lnTo>
                        <a:pt x="36" y="30"/>
                      </a:lnTo>
                      <a:lnTo>
                        <a:pt x="30" y="30"/>
                      </a:lnTo>
                      <a:lnTo>
                        <a:pt x="24" y="30"/>
                      </a:lnTo>
                      <a:lnTo>
                        <a:pt x="12" y="30"/>
                      </a:lnTo>
                      <a:lnTo>
                        <a:pt x="0" y="24"/>
                      </a:lnTo>
                    </a:path>
                  </a:pathLst>
                </a:custGeom>
                <a:noFill/>
                <a:ln w="0">
                  <a:solidFill>
                    <a:srgbClr val="000000"/>
                  </a:solidFill>
                  <a:round/>
                  <a:headEnd/>
                  <a:tailEnd/>
                </a:ln>
              </p:spPr>
              <p:txBody>
                <a:bodyPr/>
                <a:lstStyle/>
                <a:p>
                  <a:endParaRPr lang="en-US"/>
                </a:p>
              </p:txBody>
            </p:sp>
            <p:sp>
              <p:nvSpPr>
                <p:cNvPr id="18756" name="Freeform 307"/>
                <p:cNvSpPr>
                  <a:spLocks/>
                </p:cNvSpPr>
                <p:nvPr/>
              </p:nvSpPr>
              <p:spPr bwMode="auto">
                <a:xfrm>
                  <a:off x="4335" y="2554"/>
                  <a:ext cx="59" cy="30"/>
                </a:xfrm>
                <a:custGeom>
                  <a:avLst/>
                  <a:gdLst>
                    <a:gd name="T0" fmla="*/ 59 w 59"/>
                    <a:gd name="T1" fmla="*/ 0 h 30"/>
                    <a:gd name="T2" fmla="*/ 53 w 59"/>
                    <a:gd name="T3" fmla="*/ 12 h 30"/>
                    <a:gd name="T4" fmla="*/ 47 w 59"/>
                    <a:gd name="T5" fmla="*/ 18 h 30"/>
                    <a:gd name="T6" fmla="*/ 35 w 59"/>
                    <a:gd name="T7" fmla="*/ 30 h 30"/>
                    <a:gd name="T8" fmla="*/ 29 w 59"/>
                    <a:gd name="T9" fmla="*/ 30 h 30"/>
                    <a:gd name="T10" fmla="*/ 18 w 59"/>
                    <a:gd name="T11" fmla="*/ 30 h 30"/>
                    <a:gd name="T12" fmla="*/ 12 w 59"/>
                    <a:gd name="T13" fmla="*/ 30 h 30"/>
                    <a:gd name="T14" fmla="*/ 0 w 59"/>
                    <a:gd name="T15" fmla="*/ 24 h 30"/>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30"/>
                    <a:gd name="T26" fmla="*/ 59 w 5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30">
                      <a:moveTo>
                        <a:pt x="59" y="0"/>
                      </a:moveTo>
                      <a:lnTo>
                        <a:pt x="53" y="12"/>
                      </a:lnTo>
                      <a:lnTo>
                        <a:pt x="47" y="18"/>
                      </a:lnTo>
                      <a:lnTo>
                        <a:pt x="35" y="30"/>
                      </a:lnTo>
                      <a:lnTo>
                        <a:pt x="29" y="30"/>
                      </a:lnTo>
                      <a:lnTo>
                        <a:pt x="18" y="30"/>
                      </a:lnTo>
                      <a:lnTo>
                        <a:pt x="12" y="30"/>
                      </a:lnTo>
                      <a:lnTo>
                        <a:pt x="0" y="24"/>
                      </a:lnTo>
                    </a:path>
                  </a:pathLst>
                </a:custGeom>
                <a:noFill/>
                <a:ln w="0">
                  <a:solidFill>
                    <a:srgbClr val="000000"/>
                  </a:solidFill>
                  <a:round/>
                  <a:headEnd/>
                  <a:tailEnd/>
                </a:ln>
              </p:spPr>
              <p:txBody>
                <a:bodyPr/>
                <a:lstStyle/>
                <a:p>
                  <a:endParaRPr lang="en-US"/>
                </a:p>
              </p:txBody>
            </p:sp>
            <p:sp>
              <p:nvSpPr>
                <p:cNvPr id="18757" name="Freeform 308"/>
                <p:cNvSpPr>
                  <a:spLocks/>
                </p:cNvSpPr>
                <p:nvPr/>
              </p:nvSpPr>
              <p:spPr bwMode="auto">
                <a:xfrm>
                  <a:off x="3828" y="2411"/>
                  <a:ext cx="90" cy="280"/>
                </a:xfrm>
                <a:custGeom>
                  <a:avLst/>
                  <a:gdLst>
                    <a:gd name="T0" fmla="*/ 0 w 90"/>
                    <a:gd name="T1" fmla="*/ 280 h 280"/>
                    <a:gd name="T2" fmla="*/ 12 w 90"/>
                    <a:gd name="T3" fmla="*/ 268 h 280"/>
                    <a:gd name="T4" fmla="*/ 18 w 90"/>
                    <a:gd name="T5" fmla="*/ 250 h 280"/>
                    <a:gd name="T6" fmla="*/ 30 w 90"/>
                    <a:gd name="T7" fmla="*/ 238 h 280"/>
                    <a:gd name="T8" fmla="*/ 36 w 90"/>
                    <a:gd name="T9" fmla="*/ 221 h 280"/>
                    <a:gd name="T10" fmla="*/ 42 w 90"/>
                    <a:gd name="T11" fmla="*/ 203 h 280"/>
                    <a:gd name="T12" fmla="*/ 54 w 90"/>
                    <a:gd name="T13" fmla="*/ 185 h 280"/>
                    <a:gd name="T14" fmla="*/ 60 w 90"/>
                    <a:gd name="T15" fmla="*/ 167 h 280"/>
                    <a:gd name="T16" fmla="*/ 66 w 90"/>
                    <a:gd name="T17" fmla="*/ 149 h 280"/>
                    <a:gd name="T18" fmla="*/ 72 w 90"/>
                    <a:gd name="T19" fmla="*/ 131 h 280"/>
                    <a:gd name="T20" fmla="*/ 78 w 90"/>
                    <a:gd name="T21" fmla="*/ 113 h 280"/>
                    <a:gd name="T22" fmla="*/ 78 w 90"/>
                    <a:gd name="T23" fmla="*/ 96 h 280"/>
                    <a:gd name="T24" fmla="*/ 84 w 90"/>
                    <a:gd name="T25" fmla="*/ 78 h 280"/>
                    <a:gd name="T26" fmla="*/ 90 w 90"/>
                    <a:gd name="T27" fmla="*/ 60 h 280"/>
                    <a:gd name="T28" fmla="*/ 90 w 90"/>
                    <a:gd name="T29" fmla="*/ 42 h 280"/>
                    <a:gd name="T30" fmla="*/ 90 w 90"/>
                    <a:gd name="T31" fmla="*/ 24 h 280"/>
                    <a:gd name="T32" fmla="*/ 90 w 90"/>
                    <a:gd name="T33" fmla="*/ 0 h 2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280"/>
                    <a:gd name="T53" fmla="*/ 90 w 90"/>
                    <a:gd name="T54" fmla="*/ 280 h 2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280">
                      <a:moveTo>
                        <a:pt x="0" y="280"/>
                      </a:moveTo>
                      <a:lnTo>
                        <a:pt x="12" y="268"/>
                      </a:lnTo>
                      <a:lnTo>
                        <a:pt x="18" y="250"/>
                      </a:lnTo>
                      <a:lnTo>
                        <a:pt x="30" y="238"/>
                      </a:lnTo>
                      <a:lnTo>
                        <a:pt x="36" y="221"/>
                      </a:lnTo>
                      <a:lnTo>
                        <a:pt x="42" y="203"/>
                      </a:lnTo>
                      <a:lnTo>
                        <a:pt x="54" y="185"/>
                      </a:lnTo>
                      <a:lnTo>
                        <a:pt x="60" y="167"/>
                      </a:lnTo>
                      <a:lnTo>
                        <a:pt x="66" y="149"/>
                      </a:lnTo>
                      <a:lnTo>
                        <a:pt x="72" y="131"/>
                      </a:lnTo>
                      <a:lnTo>
                        <a:pt x="78" y="113"/>
                      </a:lnTo>
                      <a:lnTo>
                        <a:pt x="78" y="96"/>
                      </a:lnTo>
                      <a:lnTo>
                        <a:pt x="84" y="78"/>
                      </a:lnTo>
                      <a:lnTo>
                        <a:pt x="90" y="60"/>
                      </a:lnTo>
                      <a:lnTo>
                        <a:pt x="90" y="42"/>
                      </a:lnTo>
                      <a:lnTo>
                        <a:pt x="90" y="24"/>
                      </a:lnTo>
                      <a:lnTo>
                        <a:pt x="90" y="0"/>
                      </a:lnTo>
                    </a:path>
                  </a:pathLst>
                </a:custGeom>
                <a:noFill/>
                <a:ln w="0">
                  <a:solidFill>
                    <a:srgbClr val="000000"/>
                  </a:solidFill>
                  <a:round/>
                  <a:headEnd/>
                  <a:tailEnd/>
                </a:ln>
              </p:spPr>
              <p:txBody>
                <a:bodyPr/>
                <a:lstStyle/>
                <a:p>
                  <a:endParaRPr lang="en-US"/>
                </a:p>
              </p:txBody>
            </p:sp>
            <p:sp>
              <p:nvSpPr>
                <p:cNvPr id="18758" name="Freeform 309"/>
                <p:cNvSpPr>
                  <a:spLocks/>
                </p:cNvSpPr>
                <p:nvPr/>
              </p:nvSpPr>
              <p:spPr bwMode="auto">
                <a:xfrm>
                  <a:off x="2399" y="1244"/>
                  <a:ext cx="578" cy="1674"/>
                </a:xfrm>
                <a:custGeom>
                  <a:avLst/>
                  <a:gdLst>
                    <a:gd name="T0" fmla="*/ 0 w 578"/>
                    <a:gd name="T1" fmla="*/ 1668 h 1674"/>
                    <a:gd name="T2" fmla="*/ 36 w 578"/>
                    <a:gd name="T3" fmla="*/ 1674 h 1674"/>
                    <a:gd name="T4" fmla="*/ 71 w 578"/>
                    <a:gd name="T5" fmla="*/ 1674 h 1674"/>
                    <a:gd name="T6" fmla="*/ 113 w 578"/>
                    <a:gd name="T7" fmla="*/ 1674 h 1674"/>
                    <a:gd name="T8" fmla="*/ 161 w 578"/>
                    <a:gd name="T9" fmla="*/ 1662 h 1674"/>
                    <a:gd name="T10" fmla="*/ 202 w 578"/>
                    <a:gd name="T11" fmla="*/ 1650 h 1674"/>
                    <a:gd name="T12" fmla="*/ 250 w 578"/>
                    <a:gd name="T13" fmla="*/ 1632 h 1674"/>
                    <a:gd name="T14" fmla="*/ 292 w 578"/>
                    <a:gd name="T15" fmla="*/ 1608 h 1674"/>
                    <a:gd name="T16" fmla="*/ 339 w 578"/>
                    <a:gd name="T17" fmla="*/ 1584 h 1674"/>
                    <a:gd name="T18" fmla="*/ 381 w 578"/>
                    <a:gd name="T19" fmla="*/ 1554 h 1674"/>
                    <a:gd name="T20" fmla="*/ 423 w 578"/>
                    <a:gd name="T21" fmla="*/ 1519 h 1674"/>
                    <a:gd name="T22" fmla="*/ 459 w 578"/>
                    <a:gd name="T23" fmla="*/ 1483 h 1674"/>
                    <a:gd name="T24" fmla="*/ 488 w 578"/>
                    <a:gd name="T25" fmla="*/ 1441 h 1674"/>
                    <a:gd name="T26" fmla="*/ 518 w 578"/>
                    <a:gd name="T27" fmla="*/ 1405 h 1674"/>
                    <a:gd name="T28" fmla="*/ 542 w 578"/>
                    <a:gd name="T29" fmla="*/ 1358 h 1674"/>
                    <a:gd name="T30" fmla="*/ 560 w 578"/>
                    <a:gd name="T31" fmla="*/ 1310 h 1674"/>
                    <a:gd name="T32" fmla="*/ 572 w 578"/>
                    <a:gd name="T33" fmla="*/ 1263 h 1674"/>
                    <a:gd name="T34" fmla="*/ 578 w 578"/>
                    <a:gd name="T35" fmla="*/ 1215 h 1674"/>
                    <a:gd name="T36" fmla="*/ 578 w 578"/>
                    <a:gd name="T37" fmla="*/ 1161 h 1674"/>
                    <a:gd name="T38" fmla="*/ 572 w 578"/>
                    <a:gd name="T39" fmla="*/ 1114 h 1674"/>
                    <a:gd name="T40" fmla="*/ 566 w 578"/>
                    <a:gd name="T41" fmla="*/ 1060 h 1674"/>
                    <a:gd name="T42" fmla="*/ 554 w 578"/>
                    <a:gd name="T43" fmla="*/ 1006 h 1674"/>
                    <a:gd name="T44" fmla="*/ 542 w 578"/>
                    <a:gd name="T45" fmla="*/ 953 h 1674"/>
                    <a:gd name="T46" fmla="*/ 530 w 578"/>
                    <a:gd name="T47" fmla="*/ 899 h 1674"/>
                    <a:gd name="T48" fmla="*/ 512 w 578"/>
                    <a:gd name="T49" fmla="*/ 840 h 1674"/>
                    <a:gd name="T50" fmla="*/ 494 w 578"/>
                    <a:gd name="T51" fmla="*/ 786 h 1674"/>
                    <a:gd name="T52" fmla="*/ 476 w 578"/>
                    <a:gd name="T53" fmla="*/ 732 h 1674"/>
                    <a:gd name="T54" fmla="*/ 459 w 578"/>
                    <a:gd name="T55" fmla="*/ 679 h 1674"/>
                    <a:gd name="T56" fmla="*/ 441 w 578"/>
                    <a:gd name="T57" fmla="*/ 631 h 1674"/>
                    <a:gd name="T58" fmla="*/ 429 w 578"/>
                    <a:gd name="T59" fmla="*/ 578 h 1674"/>
                    <a:gd name="T60" fmla="*/ 411 w 578"/>
                    <a:gd name="T61" fmla="*/ 524 h 1674"/>
                    <a:gd name="T62" fmla="*/ 399 w 578"/>
                    <a:gd name="T63" fmla="*/ 476 h 1674"/>
                    <a:gd name="T64" fmla="*/ 393 w 578"/>
                    <a:gd name="T65" fmla="*/ 429 h 1674"/>
                    <a:gd name="T66" fmla="*/ 393 w 578"/>
                    <a:gd name="T67" fmla="*/ 375 h 1674"/>
                    <a:gd name="T68" fmla="*/ 405 w 578"/>
                    <a:gd name="T69" fmla="*/ 321 h 1674"/>
                    <a:gd name="T70" fmla="*/ 411 w 578"/>
                    <a:gd name="T71" fmla="*/ 262 h 1674"/>
                    <a:gd name="T72" fmla="*/ 423 w 578"/>
                    <a:gd name="T73" fmla="*/ 208 h 1674"/>
                    <a:gd name="T74" fmla="*/ 423 w 578"/>
                    <a:gd name="T75" fmla="*/ 155 h 1674"/>
                    <a:gd name="T76" fmla="*/ 423 w 578"/>
                    <a:gd name="T77" fmla="*/ 95 h 1674"/>
                    <a:gd name="T78" fmla="*/ 405 w 578"/>
                    <a:gd name="T79" fmla="*/ 47 h 1674"/>
                    <a:gd name="T80" fmla="*/ 369 w 578"/>
                    <a:gd name="T81" fmla="*/ 0 h 16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8"/>
                    <a:gd name="T124" fmla="*/ 0 h 1674"/>
                    <a:gd name="T125" fmla="*/ 578 w 578"/>
                    <a:gd name="T126" fmla="*/ 1674 h 16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8" h="1674">
                      <a:moveTo>
                        <a:pt x="0" y="1668"/>
                      </a:moveTo>
                      <a:lnTo>
                        <a:pt x="36" y="1674"/>
                      </a:lnTo>
                      <a:lnTo>
                        <a:pt x="71" y="1674"/>
                      </a:lnTo>
                      <a:lnTo>
                        <a:pt x="113" y="1674"/>
                      </a:lnTo>
                      <a:lnTo>
                        <a:pt x="161" y="1662"/>
                      </a:lnTo>
                      <a:lnTo>
                        <a:pt x="202" y="1650"/>
                      </a:lnTo>
                      <a:lnTo>
                        <a:pt x="250" y="1632"/>
                      </a:lnTo>
                      <a:lnTo>
                        <a:pt x="292" y="1608"/>
                      </a:lnTo>
                      <a:lnTo>
                        <a:pt x="339" y="1584"/>
                      </a:lnTo>
                      <a:lnTo>
                        <a:pt x="381" y="1554"/>
                      </a:lnTo>
                      <a:lnTo>
                        <a:pt x="423" y="1519"/>
                      </a:lnTo>
                      <a:lnTo>
                        <a:pt x="459" y="1483"/>
                      </a:lnTo>
                      <a:lnTo>
                        <a:pt x="488" y="1441"/>
                      </a:lnTo>
                      <a:lnTo>
                        <a:pt x="518" y="1405"/>
                      </a:lnTo>
                      <a:lnTo>
                        <a:pt x="542" y="1358"/>
                      </a:lnTo>
                      <a:lnTo>
                        <a:pt x="560" y="1310"/>
                      </a:lnTo>
                      <a:lnTo>
                        <a:pt x="572" y="1263"/>
                      </a:lnTo>
                      <a:lnTo>
                        <a:pt x="578" y="1215"/>
                      </a:lnTo>
                      <a:lnTo>
                        <a:pt x="578" y="1161"/>
                      </a:lnTo>
                      <a:lnTo>
                        <a:pt x="572" y="1114"/>
                      </a:lnTo>
                      <a:lnTo>
                        <a:pt x="566" y="1060"/>
                      </a:lnTo>
                      <a:lnTo>
                        <a:pt x="554" y="1006"/>
                      </a:lnTo>
                      <a:lnTo>
                        <a:pt x="542" y="953"/>
                      </a:lnTo>
                      <a:lnTo>
                        <a:pt x="530" y="899"/>
                      </a:lnTo>
                      <a:lnTo>
                        <a:pt x="512" y="840"/>
                      </a:lnTo>
                      <a:lnTo>
                        <a:pt x="494" y="786"/>
                      </a:lnTo>
                      <a:lnTo>
                        <a:pt x="476" y="732"/>
                      </a:lnTo>
                      <a:lnTo>
                        <a:pt x="459" y="679"/>
                      </a:lnTo>
                      <a:lnTo>
                        <a:pt x="441" y="631"/>
                      </a:lnTo>
                      <a:lnTo>
                        <a:pt x="429" y="578"/>
                      </a:lnTo>
                      <a:lnTo>
                        <a:pt x="411" y="524"/>
                      </a:lnTo>
                      <a:lnTo>
                        <a:pt x="399" y="476"/>
                      </a:lnTo>
                      <a:lnTo>
                        <a:pt x="393" y="429"/>
                      </a:lnTo>
                      <a:lnTo>
                        <a:pt x="393" y="375"/>
                      </a:lnTo>
                      <a:lnTo>
                        <a:pt x="405" y="321"/>
                      </a:lnTo>
                      <a:lnTo>
                        <a:pt x="411" y="262"/>
                      </a:lnTo>
                      <a:lnTo>
                        <a:pt x="423" y="208"/>
                      </a:lnTo>
                      <a:lnTo>
                        <a:pt x="423" y="155"/>
                      </a:lnTo>
                      <a:lnTo>
                        <a:pt x="423" y="95"/>
                      </a:lnTo>
                      <a:lnTo>
                        <a:pt x="405" y="47"/>
                      </a:lnTo>
                      <a:lnTo>
                        <a:pt x="369" y="0"/>
                      </a:lnTo>
                    </a:path>
                  </a:pathLst>
                </a:custGeom>
                <a:noFill/>
                <a:ln w="0">
                  <a:solidFill>
                    <a:srgbClr val="000000"/>
                  </a:solidFill>
                  <a:round/>
                  <a:headEnd/>
                  <a:tailEnd/>
                </a:ln>
              </p:spPr>
              <p:txBody>
                <a:bodyPr/>
                <a:lstStyle/>
                <a:p>
                  <a:endParaRPr lang="en-US"/>
                </a:p>
              </p:txBody>
            </p:sp>
            <p:sp>
              <p:nvSpPr>
                <p:cNvPr id="18759" name="Freeform 310"/>
                <p:cNvSpPr>
                  <a:spLocks/>
                </p:cNvSpPr>
                <p:nvPr/>
              </p:nvSpPr>
              <p:spPr bwMode="auto">
                <a:xfrm>
                  <a:off x="1619" y="2673"/>
                  <a:ext cx="732" cy="656"/>
                </a:xfrm>
                <a:custGeom>
                  <a:avLst/>
                  <a:gdLst>
                    <a:gd name="T0" fmla="*/ 0 w 732"/>
                    <a:gd name="T1" fmla="*/ 614 h 656"/>
                    <a:gd name="T2" fmla="*/ 12 w 732"/>
                    <a:gd name="T3" fmla="*/ 620 h 656"/>
                    <a:gd name="T4" fmla="*/ 29 w 732"/>
                    <a:gd name="T5" fmla="*/ 626 h 656"/>
                    <a:gd name="T6" fmla="*/ 53 w 732"/>
                    <a:gd name="T7" fmla="*/ 632 h 656"/>
                    <a:gd name="T8" fmla="*/ 77 w 732"/>
                    <a:gd name="T9" fmla="*/ 644 h 656"/>
                    <a:gd name="T10" fmla="*/ 107 w 732"/>
                    <a:gd name="T11" fmla="*/ 650 h 656"/>
                    <a:gd name="T12" fmla="*/ 143 w 732"/>
                    <a:gd name="T13" fmla="*/ 656 h 656"/>
                    <a:gd name="T14" fmla="*/ 178 w 732"/>
                    <a:gd name="T15" fmla="*/ 656 h 656"/>
                    <a:gd name="T16" fmla="*/ 214 w 732"/>
                    <a:gd name="T17" fmla="*/ 656 h 656"/>
                    <a:gd name="T18" fmla="*/ 256 w 732"/>
                    <a:gd name="T19" fmla="*/ 656 h 656"/>
                    <a:gd name="T20" fmla="*/ 297 w 732"/>
                    <a:gd name="T21" fmla="*/ 656 h 656"/>
                    <a:gd name="T22" fmla="*/ 339 w 732"/>
                    <a:gd name="T23" fmla="*/ 644 h 656"/>
                    <a:gd name="T24" fmla="*/ 381 w 732"/>
                    <a:gd name="T25" fmla="*/ 638 h 656"/>
                    <a:gd name="T26" fmla="*/ 423 w 732"/>
                    <a:gd name="T27" fmla="*/ 620 h 656"/>
                    <a:gd name="T28" fmla="*/ 464 w 732"/>
                    <a:gd name="T29" fmla="*/ 602 h 656"/>
                    <a:gd name="T30" fmla="*/ 506 w 732"/>
                    <a:gd name="T31" fmla="*/ 578 h 656"/>
                    <a:gd name="T32" fmla="*/ 542 w 732"/>
                    <a:gd name="T33" fmla="*/ 554 h 656"/>
                    <a:gd name="T34" fmla="*/ 577 w 732"/>
                    <a:gd name="T35" fmla="*/ 524 h 656"/>
                    <a:gd name="T36" fmla="*/ 607 w 732"/>
                    <a:gd name="T37" fmla="*/ 489 h 656"/>
                    <a:gd name="T38" fmla="*/ 631 w 732"/>
                    <a:gd name="T39" fmla="*/ 459 h 656"/>
                    <a:gd name="T40" fmla="*/ 661 w 732"/>
                    <a:gd name="T41" fmla="*/ 423 h 656"/>
                    <a:gd name="T42" fmla="*/ 679 w 732"/>
                    <a:gd name="T43" fmla="*/ 387 h 656"/>
                    <a:gd name="T44" fmla="*/ 697 w 732"/>
                    <a:gd name="T45" fmla="*/ 358 h 656"/>
                    <a:gd name="T46" fmla="*/ 708 w 732"/>
                    <a:gd name="T47" fmla="*/ 322 h 656"/>
                    <a:gd name="T48" fmla="*/ 720 w 732"/>
                    <a:gd name="T49" fmla="*/ 286 h 656"/>
                    <a:gd name="T50" fmla="*/ 732 w 732"/>
                    <a:gd name="T51" fmla="*/ 250 h 656"/>
                    <a:gd name="T52" fmla="*/ 732 w 732"/>
                    <a:gd name="T53" fmla="*/ 215 h 656"/>
                    <a:gd name="T54" fmla="*/ 732 w 732"/>
                    <a:gd name="T55" fmla="*/ 179 h 656"/>
                    <a:gd name="T56" fmla="*/ 732 w 732"/>
                    <a:gd name="T57" fmla="*/ 143 h 656"/>
                    <a:gd name="T58" fmla="*/ 726 w 732"/>
                    <a:gd name="T59" fmla="*/ 108 h 656"/>
                    <a:gd name="T60" fmla="*/ 720 w 732"/>
                    <a:gd name="T61" fmla="*/ 72 h 656"/>
                    <a:gd name="T62" fmla="*/ 708 w 732"/>
                    <a:gd name="T63" fmla="*/ 36 h 656"/>
                    <a:gd name="T64" fmla="*/ 691 w 732"/>
                    <a:gd name="T65" fmla="*/ 0 h 6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2"/>
                    <a:gd name="T100" fmla="*/ 0 h 656"/>
                    <a:gd name="T101" fmla="*/ 732 w 732"/>
                    <a:gd name="T102" fmla="*/ 656 h 6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2" h="656">
                      <a:moveTo>
                        <a:pt x="0" y="614"/>
                      </a:moveTo>
                      <a:lnTo>
                        <a:pt x="12" y="620"/>
                      </a:lnTo>
                      <a:lnTo>
                        <a:pt x="29" y="626"/>
                      </a:lnTo>
                      <a:lnTo>
                        <a:pt x="53" y="632"/>
                      </a:lnTo>
                      <a:lnTo>
                        <a:pt x="77" y="644"/>
                      </a:lnTo>
                      <a:lnTo>
                        <a:pt x="107" y="650"/>
                      </a:lnTo>
                      <a:lnTo>
                        <a:pt x="143" y="656"/>
                      </a:lnTo>
                      <a:lnTo>
                        <a:pt x="178" y="656"/>
                      </a:lnTo>
                      <a:lnTo>
                        <a:pt x="214" y="656"/>
                      </a:lnTo>
                      <a:lnTo>
                        <a:pt x="256" y="656"/>
                      </a:lnTo>
                      <a:lnTo>
                        <a:pt x="297" y="656"/>
                      </a:lnTo>
                      <a:lnTo>
                        <a:pt x="339" y="644"/>
                      </a:lnTo>
                      <a:lnTo>
                        <a:pt x="381" y="638"/>
                      </a:lnTo>
                      <a:lnTo>
                        <a:pt x="423" y="620"/>
                      </a:lnTo>
                      <a:lnTo>
                        <a:pt x="464" y="602"/>
                      </a:lnTo>
                      <a:lnTo>
                        <a:pt x="506" y="578"/>
                      </a:lnTo>
                      <a:lnTo>
                        <a:pt x="542" y="554"/>
                      </a:lnTo>
                      <a:lnTo>
                        <a:pt x="577" y="524"/>
                      </a:lnTo>
                      <a:lnTo>
                        <a:pt x="607" y="489"/>
                      </a:lnTo>
                      <a:lnTo>
                        <a:pt x="631" y="459"/>
                      </a:lnTo>
                      <a:lnTo>
                        <a:pt x="661" y="423"/>
                      </a:lnTo>
                      <a:lnTo>
                        <a:pt x="679" y="387"/>
                      </a:lnTo>
                      <a:lnTo>
                        <a:pt x="697" y="358"/>
                      </a:lnTo>
                      <a:lnTo>
                        <a:pt x="708" y="322"/>
                      </a:lnTo>
                      <a:lnTo>
                        <a:pt x="720" y="286"/>
                      </a:lnTo>
                      <a:lnTo>
                        <a:pt x="732" y="250"/>
                      </a:lnTo>
                      <a:lnTo>
                        <a:pt x="732" y="215"/>
                      </a:lnTo>
                      <a:lnTo>
                        <a:pt x="732" y="179"/>
                      </a:lnTo>
                      <a:lnTo>
                        <a:pt x="732" y="143"/>
                      </a:lnTo>
                      <a:lnTo>
                        <a:pt x="726" y="108"/>
                      </a:lnTo>
                      <a:lnTo>
                        <a:pt x="720" y="72"/>
                      </a:lnTo>
                      <a:lnTo>
                        <a:pt x="708" y="36"/>
                      </a:lnTo>
                      <a:lnTo>
                        <a:pt x="691" y="0"/>
                      </a:lnTo>
                    </a:path>
                  </a:pathLst>
                </a:custGeom>
                <a:noFill/>
                <a:ln w="0">
                  <a:solidFill>
                    <a:srgbClr val="000000"/>
                  </a:solidFill>
                  <a:round/>
                  <a:headEnd/>
                  <a:tailEnd/>
                </a:ln>
              </p:spPr>
              <p:txBody>
                <a:bodyPr/>
                <a:lstStyle/>
                <a:p>
                  <a:endParaRPr lang="en-US"/>
                </a:p>
              </p:txBody>
            </p:sp>
            <p:sp>
              <p:nvSpPr>
                <p:cNvPr id="18760" name="Freeform 311"/>
                <p:cNvSpPr>
                  <a:spLocks/>
                </p:cNvSpPr>
                <p:nvPr/>
              </p:nvSpPr>
              <p:spPr bwMode="auto">
                <a:xfrm>
                  <a:off x="3292" y="2947"/>
                  <a:ext cx="286" cy="78"/>
                </a:xfrm>
                <a:custGeom>
                  <a:avLst/>
                  <a:gdLst>
                    <a:gd name="T0" fmla="*/ 0 w 286"/>
                    <a:gd name="T1" fmla="*/ 78 h 78"/>
                    <a:gd name="T2" fmla="*/ 6 w 286"/>
                    <a:gd name="T3" fmla="*/ 78 h 78"/>
                    <a:gd name="T4" fmla="*/ 18 w 286"/>
                    <a:gd name="T5" fmla="*/ 78 h 78"/>
                    <a:gd name="T6" fmla="*/ 24 w 286"/>
                    <a:gd name="T7" fmla="*/ 78 h 78"/>
                    <a:gd name="T8" fmla="*/ 36 w 286"/>
                    <a:gd name="T9" fmla="*/ 78 h 78"/>
                    <a:gd name="T10" fmla="*/ 42 w 286"/>
                    <a:gd name="T11" fmla="*/ 78 h 78"/>
                    <a:gd name="T12" fmla="*/ 54 w 286"/>
                    <a:gd name="T13" fmla="*/ 78 h 78"/>
                    <a:gd name="T14" fmla="*/ 60 w 286"/>
                    <a:gd name="T15" fmla="*/ 78 h 78"/>
                    <a:gd name="T16" fmla="*/ 72 w 286"/>
                    <a:gd name="T17" fmla="*/ 78 h 78"/>
                    <a:gd name="T18" fmla="*/ 84 w 286"/>
                    <a:gd name="T19" fmla="*/ 72 h 78"/>
                    <a:gd name="T20" fmla="*/ 90 w 286"/>
                    <a:gd name="T21" fmla="*/ 72 h 78"/>
                    <a:gd name="T22" fmla="*/ 102 w 286"/>
                    <a:gd name="T23" fmla="*/ 72 h 78"/>
                    <a:gd name="T24" fmla="*/ 108 w 286"/>
                    <a:gd name="T25" fmla="*/ 72 h 78"/>
                    <a:gd name="T26" fmla="*/ 119 w 286"/>
                    <a:gd name="T27" fmla="*/ 66 h 78"/>
                    <a:gd name="T28" fmla="*/ 125 w 286"/>
                    <a:gd name="T29" fmla="*/ 66 h 78"/>
                    <a:gd name="T30" fmla="*/ 137 w 286"/>
                    <a:gd name="T31" fmla="*/ 60 h 78"/>
                    <a:gd name="T32" fmla="*/ 143 w 286"/>
                    <a:gd name="T33" fmla="*/ 60 h 78"/>
                    <a:gd name="T34" fmla="*/ 149 w 286"/>
                    <a:gd name="T35" fmla="*/ 60 h 78"/>
                    <a:gd name="T36" fmla="*/ 161 w 286"/>
                    <a:gd name="T37" fmla="*/ 54 h 78"/>
                    <a:gd name="T38" fmla="*/ 167 w 286"/>
                    <a:gd name="T39" fmla="*/ 54 h 78"/>
                    <a:gd name="T40" fmla="*/ 179 w 286"/>
                    <a:gd name="T41" fmla="*/ 48 h 78"/>
                    <a:gd name="T42" fmla="*/ 185 w 286"/>
                    <a:gd name="T43" fmla="*/ 48 h 78"/>
                    <a:gd name="T44" fmla="*/ 197 w 286"/>
                    <a:gd name="T45" fmla="*/ 42 h 78"/>
                    <a:gd name="T46" fmla="*/ 203 w 286"/>
                    <a:gd name="T47" fmla="*/ 36 h 78"/>
                    <a:gd name="T48" fmla="*/ 215 w 286"/>
                    <a:gd name="T49" fmla="*/ 36 h 78"/>
                    <a:gd name="T50" fmla="*/ 221 w 286"/>
                    <a:gd name="T51" fmla="*/ 30 h 78"/>
                    <a:gd name="T52" fmla="*/ 233 w 286"/>
                    <a:gd name="T53" fmla="*/ 24 h 78"/>
                    <a:gd name="T54" fmla="*/ 239 w 286"/>
                    <a:gd name="T55" fmla="*/ 24 h 78"/>
                    <a:gd name="T56" fmla="*/ 251 w 286"/>
                    <a:gd name="T57" fmla="*/ 18 h 78"/>
                    <a:gd name="T58" fmla="*/ 256 w 286"/>
                    <a:gd name="T59" fmla="*/ 12 h 78"/>
                    <a:gd name="T60" fmla="*/ 268 w 286"/>
                    <a:gd name="T61" fmla="*/ 12 h 78"/>
                    <a:gd name="T62" fmla="*/ 274 w 286"/>
                    <a:gd name="T63" fmla="*/ 6 h 78"/>
                    <a:gd name="T64" fmla="*/ 286 w 286"/>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78"/>
                    <a:gd name="T101" fmla="*/ 286 w 286"/>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78">
                      <a:moveTo>
                        <a:pt x="0" y="78"/>
                      </a:moveTo>
                      <a:lnTo>
                        <a:pt x="6" y="78"/>
                      </a:lnTo>
                      <a:lnTo>
                        <a:pt x="18" y="78"/>
                      </a:lnTo>
                      <a:lnTo>
                        <a:pt x="24" y="78"/>
                      </a:lnTo>
                      <a:lnTo>
                        <a:pt x="36" y="78"/>
                      </a:lnTo>
                      <a:lnTo>
                        <a:pt x="42" y="78"/>
                      </a:lnTo>
                      <a:lnTo>
                        <a:pt x="54" y="78"/>
                      </a:lnTo>
                      <a:lnTo>
                        <a:pt x="60" y="78"/>
                      </a:lnTo>
                      <a:lnTo>
                        <a:pt x="72" y="78"/>
                      </a:lnTo>
                      <a:lnTo>
                        <a:pt x="84" y="72"/>
                      </a:lnTo>
                      <a:lnTo>
                        <a:pt x="90" y="72"/>
                      </a:lnTo>
                      <a:lnTo>
                        <a:pt x="102" y="72"/>
                      </a:lnTo>
                      <a:lnTo>
                        <a:pt x="108" y="72"/>
                      </a:lnTo>
                      <a:lnTo>
                        <a:pt x="119" y="66"/>
                      </a:lnTo>
                      <a:lnTo>
                        <a:pt x="125" y="66"/>
                      </a:lnTo>
                      <a:lnTo>
                        <a:pt x="137" y="60"/>
                      </a:lnTo>
                      <a:lnTo>
                        <a:pt x="143" y="60"/>
                      </a:lnTo>
                      <a:lnTo>
                        <a:pt x="149" y="60"/>
                      </a:lnTo>
                      <a:lnTo>
                        <a:pt x="161" y="54"/>
                      </a:lnTo>
                      <a:lnTo>
                        <a:pt x="167" y="54"/>
                      </a:lnTo>
                      <a:lnTo>
                        <a:pt x="179" y="48"/>
                      </a:lnTo>
                      <a:lnTo>
                        <a:pt x="185" y="48"/>
                      </a:lnTo>
                      <a:lnTo>
                        <a:pt x="197" y="42"/>
                      </a:lnTo>
                      <a:lnTo>
                        <a:pt x="203" y="36"/>
                      </a:lnTo>
                      <a:lnTo>
                        <a:pt x="215" y="36"/>
                      </a:lnTo>
                      <a:lnTo>
                        <a:pt x="221" y="30"/>
                      </a:lnTo>
                      <a:lnTo>
                        <a:pt x="233" y="24"/>
                      </a:lnTo>
                      <a:lnTo>
                        <a:pt x="239" y="24"/>
                      </a:lnTo>
                      <a:lnTo>
                        <a:pt x="251" y="18"/>
                      </a:lnTo>
                      <a:lnTo>
                        <a:pt x="256" y="12"/>
                      </a:lnTo>
                      <a:lnTo>
                        <a:pt x="268" y="12"/>
                      </a:lnTo>
                      <a:lnTo>
                        <a:pt x="274" y="6"/>
                      </a:lnTo>
                      <a:lnTo>
                        <a:pt x="286" y="0"/>
                      </a:lnTo>
                    </a:path>
                  </a:pathLst>
                </a:custGeom>
                <a:noFill/>
                <a:ln w="0">
                  <a:solidFill>
                    <a:srgbClr val="000000"/>
                  </a:solidFill>
                  <a:round/>
                  <a:headEnd/>
                  <a:tailEnd/>
                </a:ln>
              </p:spPr>
              <p:txBody>
                <a:bodyPr/>
                <a:lstStyle/>
                <a:p>
                  <a:endParaRPr lang="en-US"/>
                </a:p>
              </p:txBody>
            </p:sp>
            <p:sp>
              <p:nvSpPr>
                <p:cNvPr id="18761" name="Freeform 312"/>
                <p:cNvSpPr>
                  <a:spLocks/>
                </p:cNvSpPr>
                <p:nvPr/>
              </p:nvSpPr>
              <p:spPr bwMode="auto">
                <a:xfrm>
                  <a:off x="2661" y="2822"/>
                  <a:ext cx="637" cy="548"/>
                </a:xfrm>
                <a:custGeom>
                  <a:avLst/>
                  <a:gdLst>
                    <a:gd name="T0" fmla="*/ 334 w 637"/>
                    <a:gd name="T1" fmla="*/ 548 h 548"/>
                    <a:gd name="T2" fmla="*/ 363 w 637"/>
                    <a:gd name="T3" fmla="*/ 542 h 548"/>
                    <a:gd name="T4" fmla="*/ 393 w 637"/>
                    <a:gd name="T5" fmla="*/ 542 h 548"/>
                    <a:gd name="T6" fmla="*/ 423 w 637"/>
                    <a:gd name="T7" fmla="*/ 530 h 548"/>
                    <a:gd name="T8" fmla="*/ 453 w 637"/>
                    <a:gd name="T9" fmla="*/ 518 h 548"/>
                    <a:gd name="T10" fmla="*/ 482 w 637"/>
                    <a:gd name="T11" fmla="*/ 507 h 548"/>
                    <a:gd name="T12" fmla="*/ 518 w 637"/>
                    <a:gd name="T13" fmla="*/ 483 h 548"/>
                    <a:gd name="T14" fmla="*/ 560 w 637"/>
                    <a:gd name="T15" fmla="*/ 447 h 548"/>
                    <a:gd name="T16" fmla="*/ 596 w 637"/>
                    <a:gd name="T17" fmla="*/ 399 h 548"/>
                    <a:gd name="T18" fmla="*/ 619 w 637"/>
                    <a:gd name="T19" fmla="*/ 352 h 548"/>
                    <a:gd name="T20" fmla="*/ 631 w 637"/>
                    <a:gd name="T21" fmla="*/ 322 h 548"/>
                    <a:gd name="T22" fmla="*/ 631 w 637"/>
                    <a:gd name="T23" fmla="*/ 298 h 548"/>
                    <a:gd name="T24" fmla="*/ 637 w 637"/>
                    <a:gd name="T25" fmla="*/ 268 h 548"/>
                    <a:gd name="T26" fmla="*/ 631 w 637"/>
                    <a:gd name="T27" fmla="*/ 238 h 548"/>
                    <a:gd name="T28" fmla="*/ 631 w 637"/>
                    <a:gd name="T29" fmla="*/ 209 h 548"/>
                    <a:gd name="T30" fmla="*/ 619 w 637"/>
                    <a:gd name="T31" fmla="*/ 185 h 548"/>
                    <a:gd name="T32" fmla="*/ 608 w 637"/>
                    <a:gd name="T33" fmla="*/ 155 h 548"/>
                    <a:gd name="T34" fmla="*/ 584 w 637"/>
                    <a:gd name="T35" fmla="*/ 119 h 548"/>
                    <a:gd name="T36" fmla="*/ 548 w 637"/>
                    <a:gd name="T37" fmla="*/ 72 h 548"/>
                    <a:gd name="T38" fmla="*/ 500 w 637"/>
                    <a:gd name="T39" fmla="*/ 36 h 548"/>
                    <a:gd name="T40" fmla="*/ 465 w 637"/>
                    <a:gd name="T41" fmla="*/ 18 h 548"/>
                    <a:gd name="T42" fmla="*/ 435 w 637"/>
                    <a:gd name="T43" fmla="*/ 6 h 548"/>
                    <a:gd name="T44" fmla="*/ 411 w 637"/>
                    <a:gd name="T45" fmla="*/ 6 h 548"/>
                    <a:gd name="T46" fmla="*/ 381 w 637"/>
                    <a:gd name="T47" fmla="*/ 6 h 548"/>
                    <a:gd name="T48" fmla="*/ 351 w 637"/>
                    <a:gd name="T49" fmla="*/ 6 h 548"/>
                    <a:gd name="T50" fmla="*/ 322 w 637"/>
                    <a:gd name="T51" fmla="*/ 18 h 548"/>
                    <a:gd name="T52" fmla="*/ 298 w 637"/>
                    <a:gd name="T53" fmla="*/ 6 h 548"/>
                    <a:gd name="T54" fmla="*/ 268 w 637"/>
                    <a:gd name="T55" fmla="*/ 0 h 548"/>
                    <a:gd name="T56" fmla="*/ 238 w 637"/>
                    <a:gd name="T57" fmla="*/ 0 h 548"/>
                    <a:gd name="T58" fmla="*/ 214 w 637"/>
                    <a:gd name="T59" fmla="*/ 6 h 548"/>
                    <a:gd name="T60" fmla="*/ 173 w 637"/>
                    <a:gd name="T61" fmla="*/ 18 h 548"/>
                    <a:gd name="T62" fmla="*/ 143 w 637"/>
                    <a:gd name="T63" fmla="*/ 30 h 548"/>
                    <a:gd name="T64" fmla="*/ 107 w 637"/>
                    <a:gd name="T65" fmla="*/ 60 h 548"/>
                    <a:gd name="T66" fmla="*/ 66 w 637"/>
                    <a:gd name="T67" fmla="*/ 101 h 548"/>
                    <a:gd name="T68" fmla="*/ 36 w 637"/>
                    <a:gd name="T69" fmla="*/ 143 h 548"/>
                    <a:gd name="T70" fmla="*/ 24 w 637"/>
                    <a:gd name="T71" fmla="*/ 167 h 548"/>
                    <a:gd name="T72" fmla="*/ 12 w 637"/>
                    <a:gd name="T73" fmla="*/ 197 h 548"/>
                    <a:gd name="T74" fmla="*/ 0 w 637"/>
                    <a:gd name="T75" fmla="*/ 227 h 548"/>
                    <a:gd name="T76" fmla="*/ 0 w 637"/>
                    <a:gd name="T77" fmla="*/ 256 h 548"/>
                    <a:gd name="T78" fmla="*/ 0 w 637"/>
                    <a:gd name="T79" fmla="*/ 280 h 548"/>
                    <a:gd name="T80" fmla="*/ 0 w 637"/>
                    <a:gd name="T81" fmla="*/ 310 h 548"/>
                    <a:gd name="T82" fmla="*/ 6 w 637"/>
                    <a:gd name="T83" fmla="*/ 340 h 548"/>
                    <a:gd name="T84" fmla="*/ 18 w 637"/>
                    <a:gd name="T85" fmla="*/ 364 h 548"/>
                    <a:gd name="T86" fmla="*/ 42 w 637"/>
                    <a:gd name="T87" fmla="*/ 411 h 548"/>
                    <a:gd name="T88" fmla="*/ 83 w 637"/>
                    <a:gd name="T89" fmla="*/ 459 h 548"/>
                    <a:gd name="T90" fmla="*/ 125 w 637"/>
                    <a:gd name="T91" fmla="*/ 495 h 548"/>
                    <a:gd name="T92" fmla="*/ 167 w 637"/>
                    <a:gd name="T93" fmla="*/ 512 h 548"/>
                    <a:gd name="T94" fmla="*/ 191 w 637"/>
                    <a:gd name="T95" fmla="*/ 524 h 548"/>
                    <a:gd name="T96" fmla="*/ 238 w 637"/>
                    <a:gd name="T97" fmla="*/ 542 h 548"/>
                    <a:gd name="T98" fmla="*/ 268 w 637"/>
                    <a:gd name="T99" fmla="*/ 542 h 548"/>
                    <a:gd name="T100" fmla="*/ 298 w 637"/>
                    <a:gd name="T101" fmla="*/ 548 h 5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7"/>
                    <a:gd name="T154" fmla="*/ 0 h 548"/>
                    <a:gd name="T155" fmla="*/ 637 w 637"/>
                    <a:gd name="T156" fmla="*/ 548 h 5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7" h="548">
                      <a:moveTo>
                        <a:pt x="316" y="548"/>
                      </a:moveTo>
                      <a:lnTo>
                        <a:pt x="334" y="548"/>
                      </a:lnTo>
                      <a:lnTo>
                        <a:pt x="345" y="548"/>
                      </a:lnTo>
                      <a:lnTo>
                        <a:pt x="363" y="542"/>
                      </a:lnTo>
                      <a:lnTo>
                        <a:pt x="381" y="542"/>
                      </a:lnTo>
                      <a:lnTo>
                        <a:pt x="393" y="542"/>
                      </a:lnTo>
                      <a:lnTo>
                        <a:pt x="411" y="536"/>
                      </a:lnTo>
                      <a:lnTo>
                        <a:pt x="423" y="530"/>
                      </a:lnTo>
                      <a:lnTo>
                        <a:pt x="441" y="524"/>
                      </a:lnTo>
                      <a:lnTo>
                        <a:pt x="453" y="518"/>
                      </a:lnTo>
                      <a:lnTo>
                        <a:pt x="465" y="512"/>
                      </a:lnTo>
                      <a:lnTo>
                        <a:pt x="482" y="507"/>
                      </a:lnTo>
                      <a:lnTo>
                        <a:pt x="494" y="501"/>
                      </a:lnTo>
                      <a:lnTo>
                        <a:pt x="518" y="483"/>
                      </a:lnTo>
                      <a:lnTo>
                        <a:pt x="542" y="465"/>
                      </a:lnTo>
                      <a:lnTo>
                        <a:pt x="560" y="447"/>
                      </a:lnTo>
                      <a:lnTo>
                        <a:pt x="584" y="423"/>
                      </a:lnTo>
                      <a:lnTo>
                        <a:pt x="596" y="399"/>
                      </a:lnTo>
                      <a:lnTo>
                        <a:pt x="614" y="375"/>
                      </a:lnTo>
                      <a:lnTo>
                        <a:pt x="619" y="352"/>
                      </a:lnTo>
                      <a:lnTo>
                        <a:pt x="625" y="340"/>
                      </a:lnTo>
                      <a:lnTo>
                        <a:pt x="631" y="322"/>
                      </a:lnTo>
                      <a:lnTo>
                        <a:pt x="631" y="310"/>
                      </a:lnTo>
                      <a:lnTo>
                        <a:pt x="631" y="298"/>
                      </a:lnTo>
                      <a:lnTo>
                        <a:pt x="637" y="280"/>
                      </a:lnTo>
                      <a:lnTo>
                        <a:pt x="637" y="268"/>
                      </a:lnTo>
                      <a:lnTo>
                        <a:pt x="637" y="256"/>
                      </a:lnTo>
                      <a:lnTo>
                        <a:pt x="631" y="238"/>
                      </a:lnTo>
                      <a:lnTo>
                        <a:pt x="631" y="227"/>
                      </a:lnTo>
                      <a:lnTo>
                        <a:pt x="631" y="209"/>
                      </a:lnTo>
                      <a:lnTo>
                        <a:pt x="625" y="197"/>
                      </a:lnTo>
                      <a:lnTo>
                        <a:pt x="619" y="185"/>
                      </a:lnTo>
                      <a:lnTo>
                        <a:pt x="614" y="173"/>
                      </a:lnTo>
                      <a:lnTo>
                        <a:pt x="608" y="155"/>
                      </a:lnTo>
                      <a:lnTo>
                        <a:pt x="602" y="143"/>
                      </a:lnTo>
                      <a:lnTo>
                        <a:pt x="584" y="119"/>
                      </a:lnTo>
                      <a:lnTo>
                        <a:pt x="566" y="96"/>
                      </a:lnTo>
                      <a:lnTo>
                        <a:pt x="548" y="72"/>
                      </a:lnTo>
                      <a:lnTo>
                        <a:pt x="524" y="54"/>
                      </a:lnTo>
                      <a:lnTo>
                        <a:pt x="500" y="36"/>
                      </a:lnTo>
                      <a:lnTo>
                        <a:pt x="477" y="24"/>
                      </a:lnTo>
                      <a:lnTo>
                        <a:pt x="465" y="18"/>
                      </a:lnTo>
                      <a:lnTo>
                        <a:pt x="447" y="12"/>
                      </a:lnTo>
                      <a:lnTo>
                        <a:pt x="435" y="6"/>
                      </a:lnTo>
                      <a:lnTo>
                        <a:pt x="423" y="6"/>
                      </a:lnTo>
                      <a:lnTo>
                        <a:pt x="411" y="6"/>
                      </a:lnTo>
                      <a:lnTo>
                        <a:pt x="393" y="6"/>
                      </a:lnTo>
                      <a:lnTo>
                        <a:pt x="381" y="6"/>
                      </a:lnTo>
                      <a:lnTo>
                        <a:pt x="369" y="6"/>
                      </a:lnTo>
                      <a:lnTo>
                        <a:pt x="351" y="6"/>
                      </a:lnTo>
                      <a:lnTo>
                        <a:pt x="340" y="12"/>
                      </a:lnTo>
                      <a:lnTo>
                        <a:pt x="322" y="18"/>
                      </a:lnTo>
                      <a:lnTo>
                        <a:pt x="310" y="12"/>
                      </a:lnTo>
                      <a:lnTo>
                        <a:pt x="298" y="6"/>
                      </a:lnTo>
                      <a:lnTo>
                        <a:pt x="280" y="0"/>
                      </a:lnTo>
                      <a:lnTo>
                        <a:pt x="268" y="0"/>
                      </a:lnTo>
                      <a:lnTo>
                        <a:pt x="256" y="0"/>
                      </a:lnTo>
                      <a:lnTo>
                        <a:pt x="238" y="0"/>
                      </a:lnTo>
                      <a:lnTo>
                        <a:pt x="226" y="0"/>
                      </a:lnTo>
                      <a:lnTo>
                        <a:pt x="214" y="6"/>
                      </a:lnTo>
                      <a:lnTo>
                        <a:pt x="197" y="6"/>
                      </a:lnTo>
                      <a:lnTo>
                        <a:pt x="173" y="18"/>
                      </a:lnTo>
                      <a:lnTo>
                        <a:pt x="161" y="24"/>
                      </a:lnTo>
                      <a:lnTo>
                        <a:pt x="143" y="30"/>
                      </a:lnTo>
                      <a:lnTo>
                        <a:pt x="131" y="42"/>
                      </a:lnTo>
                      <a:lnTo>
                        <a:pt x="107" y="60"/>
                      </a:lnTo>
                      <a:lnTo>
                        <a:pt x="83" y="84"/>
                      </a:lnTo>
                      <a:lnTo>
                        <a:pt x="66" y="101"/>
                      </a:lnTo>
                      <a:lnTo>
                        <a:pt x="42" y="125"/>
                      </a:lnTo>
                      <a:lnTo>
                        <a:pt x="36" y="143"/>
                      </a:lnTo>
                      <a:lnTo>
                        <a:pt x="30" y="155"/>
                      </a:lnTo>
                      <a:lnTo>
                        <a:pt x="24" y="167"/>
                      </a:lnTo>
                      <a:lnTo>
                        <a:pt x="18" y="185"/>
                      </a:lnTo>
                      <a:lnTo>
                        <a:pt x="12" y="197"/>
                      </a:lnTo>
                      <a:lnTo>
                        <a:pt x="6" y="209"/>
                      </a:lnTo>
                      <a:lnTo>
                        <a:pt x="0" y="227"/>
                      </a:lnTo>
                      <a:lnTo>
                        <a:pt x="0" y="238"/>
                      </a:lnTo>
                      <a:lnTo>
                        <a:pt x="0" y="256"/>
                      </a:lnTo>
                      <a:lnTo>
                        <a:pt x="0" y="268"/>
                      </a:lnTo>
                      <a:lnTo>
                        <a:pt x="0" y="280"/>
                      </a:lnTo>
                      <a:lnTo>
                        <a:pt x="0" y="298"/>
                      </a:lnTo>
                      <a:lnTo>
                        <a:pt x="0" y="310"/>
                      </a:lnTo>
                      <a:lnTo>
                        <a:pt x="6" y="322"/>
                      </a:lnTo>
                      <a:lnTo>
                        <a:pt x="6" y="340"/>
                      </a:lnTo>
                      <a:lnTo>
                        <a:pt x="12" y="352"/>
                      </a:lnTo>
                      <a:lnTo>
                        <a:pt x="18" y="364"/>
                      </a:lnTo>
                      <a:lnTo>
                        <a:pt x="30" y="387"/>
                      </a:lnTo>
                      <a:lnTo>
                        <a:pt x="42" y="411"/>
                      </a:lnTo>
                      <a:lnTo>
                        <a:pt x="60" y="435"/>
                      </a:lnTo>
                      <a:lnTo>
                        <a:pt x="83" y="459"/>
                      </a:lnTo>
                      <a:lnTo>
                        <a:pt x="101" y="477"/>
                      </a:lnTo>
                      <a:lnTo>
                        <a:pt x="125" y="495"/>
                      </a:lnTo>
                      <a:lnTo>
                        <a:pt x="137" y="501"/>
                      </a:lnTo>
                      <a:lnTo>
                        <a:pt x="167" y="512"/>
                      </a:lnTo>
                      <a:lnTo>
                        <a:pt x="179" y="518"/>
                      </a:lnTo>
                      <a:lnTo>
                        <a:pt x="191" y="524"/>
                      </a:lnTo>
                      <a:lnTo>
                        <a:pt x="220" y="536"/>
                      </a:lnTo>
                      <a:lnTo>
                        <a:pt x="238" y="542"/>
                      </a:lnTo>
                      <a:lnTo>
                        <a:pt x="250" y="542"/>
                      </a:lnTo>
                      <a:lnTo>
                        <a:pt x="268" y="542"/>
                      </a:lnTo>
                      <a:lnTo>
                        <a:pt x="286" y="548"/>
                      </a:lnTo>
                      <a:lnTo>
                        <a:pt x="298" y="548"/>
                      </a:lnTo>
                      <a:lnTo>
                        <a:pt x="316" y="548"/>
                      </a:lnTo>
                      <a:close/>
                    </a:path>
                  </a:pathLst>
                </a:custGeom>
                <a:solidFill>
                  <a:srgbClr val="000065"/>
                </a:solidFill>
                <a:ln w="0">
                  <a:solidFill>
                    <a:srgbClr val="000000"/>
                  </a:solidFill>
                  <a:round/>
                  <a:headEnd/>
                  <a:tailEnd/>
                </a:ln>
              </p:spPr>
              <p:txBody>
                <a:bodyPr/>
                <a:lstStyle/>
                <a:p>
                  <a:endParaRPr lang="en-US"/>
                </a:p>
              </p:txBody>
            </p:sp>
            <p:sp>
              <p:nvSpPr>
                <p:cNvPr id="18762" name="Freeform 313"/>
                <p:cNvSpPr>
                  <a:spLocks/>
                </p:cNvSpPr>
                <p:nvPr/>
              </p:nvSpPr>
              <p:spPr bwMode="auto">
                <a:xfrm>
                  <a:off x="2798" y="2929"/>
                  <a:ext cx="54" cy="96"/>
                </a:xfrm>
                <a:custGeom>
                  <a:avLst/>
                  <a:gdLst>
                    <a:gd name="T0" fmla="*/ 12 w 54"/>
                    <a:gd name="T1" fmla="*/ 96 h 96"/>
                    <a:gd name="T2" fmla="*/ 24 w 54"/>
                    <a:gd name="T3" fmla="*/ 96 h 96"/>
                    <a:gd name="T4" fmla="*/ 36 w 54"/>
                    <a:gd name="T5" fmla="*/ 90 h 96"/>
                    <a:gd name="T6" fmla="*/ 42 w 54"/>
                    <a:gd name="T7" fmla="*/ 78 h 96"/>
                    <a:gd name="T8" fmla="*/ 48 w 54"/>
                    <a:gd name="T9" fmla="*/ 60 h 96"/>
                    <a:gd name="T10" fmla="*/ 54 w 54"/>
                    <a:gd name="T11" fmla="*/ 42 h 96"/>
                    <a:gd name="T12" fmla="*/ 54 w 54"/>
                    <a:gd name="T13" fmla="*/ 24 h 96"/>
                    <a:gd name="T14" fmla="*/ 48 w 54"/>
                    <a:gd name="T15" fmla="*/ 12 h 96"/>
                    <a:gd name="T16" fmla="*/ 42 w 54"/>
                    <a:gd name="T17" fmla="*/ 0 h 96"/>
                    <a:gd name="T18" fmla="*/ 36 w 54"/>
                    <a:gd name="T19" fmla="*/ 6 h 96"/>
                    <a:gd name="T20" fmla="*/ 24 w 54"/>
                    <a:gd name="T21" fmla="*/ 12 h 96"/>
                    <a:gd name="T22" fmla="*/ 12 w 54"/>
                    <a:gd name="T23" fmla="*/ 24 h 96"/>
                    <a:gd name="T24" fmla="*/ 6 w 54"/>
                    <a:gd name="T25" fmla="*/ 42 h 96"/>
                    <a:gd name="T26" fmla="*/ 0 w 54"/>
                    <a:gd name="T27" fmla="*/ 60 h 96"/>
                    <a:gd name="T28" fmla="*/ 0 w 54"/>
                    <a:gd name="T29" fmla="*/ 78 h 96"/>
                    <a:gd name="T30" fmla="*/ 6 w 54"/>
                    <a:gd name="T31" fmla="*/ 90 h 96"/>
                    <a:gd name="T32" fmla="*/ 12 w 54"/>
                    <a:gd name="T33" fmla="*/ 96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96"/>
                    <a:gd name="T53" fmla="*/ 54 w 54"/>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96">
                      <a:moveTo>
                        <a:pt x="12" y="96"/>
                      </a:moveTo>
                      <a:lnTo>
                        <a:pt x="24" y="96"/>
                      </a:lnTo>
                      <a:lnTo>
                        <a:pt x="36" y="90"/>
                      </a:lnTo>
                      <a:lnTo>
                        <a:pt x="42" y="78"/>
                      </a:lnTo>
                      <a:lnTo>
                        <a:pt x="48" y="60"/>
                      </a:lnTo>
                      <a:lnTo>
                        <a:pt x="54" y="42"/>
                      </a:lnTo>
                      <a:lnTo>
                        <a:pt x="54" y="24"/>
                      </a:lnTo>
                      <a:lnTo>
                        <a:pt x="48" y="12"/>
                      </a:lnTo>
                      <a:lnTo>
                        <a:pt x="42" y="0"/>
                      </a:lnTo>
                      <a:lnTo>
                        <a:pt x="36" y="6"/>
                      </a:lnTo>
                      <a:lnTo>
                        <a:pt x="24" y="12"/>
                      </a:lnTo>
                      <a:lnTo>
                        <a:pt x="12" y="24"/>
                      </a:lnTo>
                      <a:lnTo>
                        <a:pt x="6" y="42"/>
                      </a:lnTo>
                      <a:lnTo>
                        <a:pt x="0" y="60"/>
                      </a:lnTo>
                      <a:lnTo>
                        <a:pt x="0" y="78"/>
                      </a:lnTo>
                      <a:lnTo>
                        <a:pt x="6" y="90"/>
                      </a:lnTo>
                      <a:lnTo>
                        <a:pt x="12" y="96"/>
                      </a:lnTo>
                      <a:close/>
                    </a:path>
                  </a:pathLst>
                </a:custGeom>
                <a:solidFill>
                  <a:srgbClr val="FFFFFF"/>
                </a:solidFill>
                <a:ln w="9525">
                  <a:noFill/>
                  <a:round/>
                  <a:headEnd/>
                  <a:tailEnd/>
                </a:ln>
              </p:spPr>
              <p:txBody>
                <a:bodyPr/>
                <a:lstStyle/>
                <a:p>
                  <a:endParaRPr lang="en-US"/>
                </a:p>
              </p:txBody>
            </p:sp>
            <p:sp>
              <p:nvSpPr>
                <p:cNvPr id="18763" name="Freeform 314"/>
                <p:cNvSpPr>
                  <a:spLocks/>
                </p:cNvSpPr>
                <p:nvPr/>
              </p:nvSpPr>
              <p:spPr bwMode="auto">
                <a:xfrm>
                  <a:off x="2983" y="2834"/>
                  <a:ext cx="65" cy="155"/>
                </a:xfrm>
                <a:custGeom>
                  <a:avLst/>
                  <a:gdLst>
                    <a:gd name="T0" fmla="*/ 0 w 65"/>
                    <a:gd name="T1" fmla="*/ 0 h 155"/>
                    <a:gd name="T2" fmla="*/ 12 w 65"/>
                    <a:gd name="T3" fmla="*/ 12 h 155"/>
                    <a:gd name="T4" fmla="*/ 23 w 65"/>
                    <a:gd name="T5" fmla="*/ 18 h 155"/>
                    <a:gd name="T6" fmla="*/ 35 w 65"/>
                    <a:gd name="T7" fmla="*/ 30 h 155"/>
                    <a:gd name="T8" fmla="*/ 41 w 65"/>
                    <a:gd name="T9" fmla="*/ 36 h 155"/>
                    <a:gd name="T10" fmla="*/ 47 w 65"/>
                    <a:gd name="T11" fmla="*/ 48 h 155"/>
                    <a:gd name="T12" fmla="*/ 53 w 65"/>
                    <a:gd name="T13" fmla="*/ 60 h 155"/>
                    <a:gd name="T14" fmla="*/ 59 w 65"/>
                    <a:gd name="T15" fmla="*/ 66 h 155"/>
                    <a:gd name="T16" fmla="*/ 59 w 65"/>
                    <a:gd name="T17" fmla="*/ 78 h 155"/>
                    <a:gd name="T18" fmla="*/ 59 w 65"/>
                    <a:gd name="T19" fmla="*/ 89 h 155"/>
                    <a:gd name="T20" fmla="*/ 59 w 65"/>
                    <a:gd name="T21" fmla="*/ 95 h 155"/>
                    <a:gd name="T22" fmla="*/ 59 w 65"/>
                    <a:gd name="T23" fmla="*/ 107 h 155"/>
                    <a:gd name="T24" fmla="*/ 65 w 65"/>
                    <a:gd name="T25" fmla="*/ 119 h 155"/>
                    <a:gd name="T26" fmla="*/ 59 w 65"/>
                    <a:gd name="T27" fmla="*/ 125 h 155"/>
                    <a:gd name="T28" fmla="*/ 59 w 65"/>
                    <a:gd name="T29" fmla="*/ 137 h 155"/>
                    <a:gd name="T30" fmla="*/ 59 w 65"/>
                    <a:gd name="T31" fmla="*/ 143 h 155"/>
                    <a:gd name="T32" fmla="*/ 59 w 65"/>
                    <a:gd name="T33" fmla="*/ 155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55"/>
                    <a:gd name="T53" fmla="*/ 65 w 65"/>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55">
                      <a:moveTo>
                        <a:pt x="0" y="0"/>
                      </a:moveTo>
                      <a:lnTo>
                        <a:pt x="12" y="12"/>
                      </a:lnTo>
                      <a:lnTo>
                        <a:pt x="23" y="18"/>
                      </a:lnTo>
                      <a:lnTo>
                        <a:pt x="35" y="30"/>
                      </a:lnTo>
                      <a:lnTo>
                        <a:pt x="41" y="36"/>
                      </a:lnTo>
                      <a:lnTo>
                        <a:pt x="47" y="48"/>
                      </a:lnTo>
                      <a:lnTo>
                        <a:pt x="53" y="60"/>
                      </a:lnTo>
                      <a:lnTo>
                        <a:pt x="59" y="66"/>
                      </a:lnTo>
                      <a:lnTo>
                        <a:pt x="59" y="78"/>
                      </a:lnTo>
                      <a:lnTo>
                        <a:pt x="59" y="89"/>
                      </a:lnTo>
                      <a:lnTo>
                        <a:pt x="59" y="95"/>
                      </a:lnTo>
                      <a:lnTo>
                        <a:pt x="59" y="107"/>
                      </a:lnTo>
                      <a:lnTo>
                        <a:pt x="65" y="119"/>
                      </a:lnTo>
                      <a:lnTo>
                        <a:pt x="59" y="125"/>
                      </a:lnTo>
                      <a:lnTo>
                        <a:pt x="59" y="137"/>
                      </a:lnTo>
                      <a:lnTo>
                        <a:pt x="59" y="143"/>
                      </a:lnTo>
                      <a:lnTo>
                        <a:pt x="59" y="155"/>
                      </a:lnTo>
                    </a:path>
                  </a:pathLst>
                </a:custGeom>
                <a:noFill/>
                <a:ln w="0">
                  <a:solidFill>
                    <a:srgbClr val="000000"/>
                  </a:solidFill>
                  <a:round/>
                  <a:headEnd/>
                  <a:tailEnd/>
                </a:ln>
              </p:spPr>
              <p:txBody>
                <a:bodyPr/>
                <a:lstStyle/>
                <a:p>
                  <a:endParaRPr lang="en-US"/>
                </a:p>
              </p:txBody>
            </p:sp>
            <p:sp>
              <p:nvSpPr>
                <p:cNvPr id="18764" name="Freeform 315"/>
                <p:cNvSpPr>
                  <a:spLocks/>
                </p:cNvSpPr>
                <p:nvPr/>
              </p:nvSpPr>
              <p:spPr bwMode="auto">
                <a:xfrm>
                  <a:off x="2780" y="3031"/>
                  <a:ext cx="506" cy="309"/>
                </a:xfrm>
                <a:custGeom>
                  <a:avLst/>
                  <a:gdLst>
                    <a:gd name="T0" fmla="*/ 0 w 506"/>
                    <a:gd name="T1" fmla="*/ 250 h 309"/>
                    <a:gd name="T2" fmla="*/ 18 w 506"/>
                    <a:gd name="T3" fmla="*/ 262 h 309"/>
                    <a:gd name="T4" fmla="*/ 30 w 506"/>
                    <a:gd name="T5" fmla="*/ 274 h 309"/>
                    <a:gd name="T6" fmla="*/ 48 w 506"/>
                    <a:gd name="T7" fmla="*/ 280 h 309"/>
                    <a:gd name="T8" fmla="*/ 72 w 506"/>
                    <a:gd name="T9" fmla="*/ 292 h 309"/>
                    <a:gd name="T10" fmla="*/ 113 w 506"/>
                    <a:gd name="T11" fmla="*/ 303 h 309"/>
                    <a:gd name="T12" fmla="*/ 137 w 506"/>
                    <a:gd name="T13" fmla="*/ 303 h 309"/>
                    <a:gd name="T14" fmla="*/ 161 w 506"/>
                    <a:gd name="T15" fmla="*/ 309 h 309"/>
                    <a:gd name="T16" fmla="*/ 179 w 506"/>
                    <a:gd name="T17" fmla="*/ 309 h 309"/>
                    <a:gd name="T18" fmla="*/ 203 w 506"/>
                    <a:gd name="T19" fmla="*/ 309 h 309"/>
                    <a:gd name="T20" fmla="*/ 226 w 506"/>
                    <a:gd name="T21" fmla="*/ 309 h 309"/>
                    <a:gd name="T22" fmla="*/ 250 w 506"/>
                    <a:gd name="T23" fmla="*/ 309 h 309"/>
                    <a:gd name="T24" fmla="*/ 268 w 506"/>
                    <a:gd name="T25" fmla="*/ 303 h 309"/>
                    <a:gd name="T26" fmla="*/ 292 w 506"/>
                    <a:gd name="T27" fmla="*/ 303 h 309"/>
                    <a:gd name="T28" fmla="*/ 310 w 506"/>
                    <a:gd name="T29" fmla="*/ 298 h 309"/>
                    <a:gd name="T30" fmla="*/ 328 w 506"/>
                    <a:gd name="T31" fmla="*/ 292 h 309"/>
                    <a:gd name="T32" fmla="*/ 340 w 506"/>
                    <a:gd name="T33" fmla="*/ 280 h 309"/>
                    <a:gd name="T34" fmla="*/ 358 w 506"/>
                    <a:gd name="T35" fmla="*/ 268 h 309"/>
                    <a:gd name="T36" fmla="*/ 375 w 506"/>
                    <a:gd name="T37" fmla="*/ 262 h 309"/>
                    <a:gd name="T38" fmla="*/ 393 w 506"/>
                    <a:gd name="T39" fmla="*/ 250 h 309"/>
                    <a:gd name="T40" fmla="*/ 405 w 506"/>
                    <a:gd name="T41" fmla="*/ 238 h 309"/>
                    <a:gd name="T42" fmla="*/ 423 w 506"/>
                    <a:gd name="T43" fmla="*/ 220 h 309"/>
                    <a:gd name="T44" fmla="*/ 441 w 506"/>
                    <a:gd name="T45" fmla="*/ 202 h 309"/>
                    <a:gd name="T46" fmla="*/ 453 w 506"/>
                    <a:gd name="T47" fmla="*/ 184 h 309"/>
                    <a:gd name="T48" fmla="*/ 465 w 506"/>
                    <a:gd name="T49" fmla="*/ 166 h 309"/>
                    <a:gd name="T50" fmla="*/ 477 w 506"/>
                    <a:gd name="T51" fmla="*/ 149 h 309"/>
                    <a:gd name="T52" fmla="*/ 489 w 506"/>
                    <a:gd name="T53" fmla="*/ 125 h 309"/>
                    <a:gd name="T54" fmla="*/ 495 w 506"/>
                    <a:gd name="T55" fmla="*/ 101 h 309"/>
                    <a:gd name="T56" fmla="*/ 500 w 506"/>
                    <a:gd name="T57" fmla="*/ 77 h 309"/>
                    <a:gd name="T58" fmla="*/ 500 w 506"/>
                    <a:gd name="T59" fmla="*/ 53 h 309"/>
                    <a:gd name="T60" fmla="*/ 506 w 506"/>
                    <a:gd name="T61" fmla="*/ 24 h 309"/>
                    <a:gd name="T62" fmla="*/ 500 w 506"/>
                    <a:gd name="T63" fmla="*/ 0 h 3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6"/>
                    <a:gd name="T97" fmla="*/ 0 h 309"/>
                    <a:gd name="T98" fmla="*/ 506 w 506"/>
                    <a:gd name="T99" fmla="*/ 309 h 3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6" h="309">
                      <a:moveTo>
                        <a:pt x="0" y="250"/>
                      </a:moveTo>
                      <a:lnTo>
                        <a:pt x="18" y="262"/>
                      </a:lnTo>
                      <a:lnTo>
                        <a:pt x="30" y="274"/>
                      </a:lnTo>
                      <a:lnTo>
                        <a:pt x="48" y="280"/>
                      </a:lnTo>
                      <a:lnTo>
                        <a:pt x="72" y="292"/>
                      </a:lnTo>
                      <a:lnTo>
                        <a:pt x="113" y="303"/>
                      </a:lnTo>
                      <a:lnTo>
                        <a:pt x="137" y="303"/>
                      </a:lnTo>
                      <a:lnTo>
                        <a:pt x="161" y="309"/>
                      </a:lnTo>
                      <a:lnTo>
                        <a:pt x="179" y="309"/>
                      </a:lnTo>
                      <a:lnTo>
                        <a:pt x="203" y="309"/>
                      </a:lnTo>
                      <a:lnTo>
                        <a:pt x="226" y="309"/>
                      </a:lnTo>
                      <a:lnTo>
                        <a:pt x="250" y="309"/>
                      </a:lnTo>
                      <a:lnTo>
                        <a:pt x="268" y="303"/>
                      </a:lnTo>
                      <a:lnTo>
                        <a:pt x="292" y="303"/>
                      </a:lnTo>
                      <a:lnTo>
                        <a:pt x="310" y="298"/>
                      </a:lnTo>
                      <a:lnTo>
                        <a:pt x="328" y="292"/>
                      </a:lnTo>
                      <a:lnTo>
                        <a:pt x="340" y="280"/>
                      </a:lnTo>
                      <a:lnTo>
                        <a:pt x="358" y="268"/>
                      </a:lnTo>
                      <a:lnTo>
                        <a:pt x="375" y="262"/>
                      </a:lnTo>
                      <a:lnTo>
                        <a:pt x="393" y="250"/>
                      </a:lnTo>
                      <a:lnTo>
                        <a:pt x="405" y="238"/>
                      </a:lnTo>
                      <a:lnTo>
                        <a:pt x="423" y="220"/>
                      </a:lnTo>
                      <a:lnTo>
                        <a:pt x="441" y="202"/>
                      </a:lnTo>
                      <a:lnTo>
                        <a:pt x="453" y="184"/>
                      </a:lnTo>
                      <a:lnTo>
                        <a:pt x="465" y="166"/>
                      </a:lnTo>
                      <a:lnTo>
                        <a:pt x="477" y="149"/>
                      </a:lnTo>
                      <a:lnTo>
                        <a:pt x="489" y="125"/>
                      </a:lnTo>
                      <a:lnTo>
                        <a:pt x="495" y="101"/>
                      </a:lnTo>
                      <a:lnTo>
                        <a:pt x="500" y="77"/>
                      </a:lnTo>
                      <a:lnTo>
                        <a:pt x="500" y="53"/>
                      </a:lnTo>
                      <a:lnTo>
                        <a:pt x="506" y="24"/>
                      </a:lnTo>
                      <a:lnTo>
                        <a:pt x="500" y="0"/>
                      </a:lnTo>
                    </a:path>
                  </a:pathLst>
                </a:custGeom>
                <a:noFill/>
                <a:ln w="0">
                  <a:solidFill>
                    <a:srgbClr val="000000"/>
                  </a:solidFill>
                  <a:round/>
                  <a:headEnd/>
                  <a:tailEnd/>
                </a:ln>
              </p:spPr>
              <p:txBody>
                <a:bodyPr/>
                <a:lstStyle/>
                <a:p>
                  <a:endParaRPr lang="en-US"/>
                </a:p>
              </p:txBody>
            </p:sp>
            <p:sp>
              <p:nvSpPr>
                <p:cNvPr id="18765" name="Freeform 316"/>
                <p:cNvSpPr>
                  <a:spLocks/>
                </p:cNvSpPr>
                <p:nvPr/>
              </p:nvSpPr>
              <p:spPr bwMode="auto">
                <a:xfrm>
                  <a:off x="3018" y="2929"/>
                  <a:ext cx="602" cy="519"/>
                </a:xfrm>
                <a:custGeom>
                  <a:avLst/>
                  <a:gdLst>
                    <a:gd name="T0" fmla="*/ 316 w 602"/>
                    <a:gd name="T1" fmla="*/ 519 h 519"/>
                    <a:gd name="T2" fmla="*/ 346 w 602"/>
                    <a:gd name="T3" fmla="*/ 513 h 519"/>
                    <a:gd name="T4" fmla="*/ 376 w 602"/>
                    <a:gd name="T5" fmla="*/ 507 h 519"/>
                    <a:gd name="T6" fmla="*/ 399 w 602"/>
                    <a:gd name="T7" fmla="*/ 501 h 519"/>
                    <a:gd name="T8" fmla="*/ 429 w 602"/>
                    <a:gd name="T9" fmla="*/ 489 h 519"/>
                    <a:gd name="T10" fmla="*/ 453 w 602"/>
                    <a:gd name="T11" fmla="*/ 477 h 519"/>
                    <a:gd name="T12" fmla="*/ 489 w 602"/>
                    <a:gd name="T13" fmla="*/ 459 h 519"/>
                    <a:gd name="T14" fmla="*/ 530 w 602"/>
                    <a:gd name="T15" fmla="*/ 423 h 519"/>
                    <a:gd name="T16" fmla="*/ 560 w 602"/>
                    <a:gd name="T17" fmla="*/ 382 h 519"/>
                    <a:gd name="T18" fmla="*/ 584 w 602"/>
                    <a:gd name="T19" fmla="*/ 334 h 519"/>
                    <a:gd name="T20" fmla="*/ 596 w 602"/>
                    <a:gd name="T21" fmla="*/ 304 h 519"/>
                    <a:gd name="T22" fmla="*/ 596 w 602"/>
                    <a:gd name="T23" fmla="*/ 280 h 519"/>
                    <a:gd name="T24" fmla="*/ 602 w 602"/>
                    <a:gd name="T25" fmla="*/ 257 h 519"/>
                    <a:gd name="T26" fmla="*/ 596 w 602"/>
                    <a:gd name="T27" fmla="*/ 227 h 519"/>
                    <a:gd name="T28" fmla="*/ 590 w 602"/>
                    <a:gd name="T29" fmla="*/ 203 h 519"/>
                    <a:gd name="T30" fmla="*/ 584 w 602"/>
                    <a:gd name="T31" fmla="*/ 173 h 519"/>
                    <a:gd name="T32" fmla="*/ 572 w 602"/>
                    <a:gd name="T33" fmla="*/ 149 h 519"/>
                    <a:gd name="T34" fmla="*/ 548 w 602"/>
                    <a:gd name="T35" fmla="*/ 114 h 519"/>
                    <a:gd name="T36" fmla="*/ 519 w 602"/>
                    <a:gd name="T37" fmla="*/ 72 h 519"/>
                    <a:gd name="T38" fmla="*/ 471 w 602"/>
                    <a:gd name="T39" fmla="*/ 36 h 519"/>
                    <a:gd name="T40" fmla="*/ 435 w 602"/>
                    <a:gd name="T41" fmla="*/ 18 h 519"/>
                    <a:gd name="T42" fmla="*/ 411 w 602"/>
                    <a:gd name="T43" fmla="*/ 12 h 519"/>
                    <a:gd name="T44" fmla="*/ 388 w 602"/>
                    <a:gd name="T45" fmla="*/ 6 h 519"/>
                    <a:gd name="T46" fmla="*/ 358 w 602"/>
                    <a:gd name="T47" fmla="*/ 6 h 519"/>
                    <a:gd name="T48" fmla="*/ 334 w 602"/>
                    <a:gd name="T49" fmla="*/ 6 h 519"/>
                    <a:gd name="T50" fmla="*/ 304 w 602"/>
                    <a:gd name="T51" fmla="*/ 18 h 519"/>
                    <a:gd name="T52" fmla="*/ 280 w 602"/>
                    <a:gd name="T53" fmla="*/ 6 h 519"/>
                    <a:gd name="T54" fmla="*/ 257 w 602"/>
                    <a:gd name="T55" fmla="*/ 0 h 519"/>
                    <a:gd name="T56" fmla="*/ 227 w 602"/>
                    <a:gd name="T57" fmla="*/ 0 h 519"/>
                    <a:gd name="T58" fmla="*/ 203 w 602"/>
                    <a:gd name="T59" fmla="*/ 6 h 519"/>
                    <a:gd name="T60" fmla="*/ 161 w 602"/>
                    <a:gd name="T61" fmla="*/ 18 h 519"/>
                    <a:gd name="T62" fmla="*/ 137 w 602"/>
                    <a:gd name="T63" fmla="*/ 30 h 519"/>
                    <a:gd name="T64" fmla="*/ 102 w 602"/>
                    <a:gd name="T65" fmla="*/ 60 h 519"/>
                    <a:gd name="T66" fmla="*/ 60 w 602"/>
                    <a:gd name="T67" fmla="*/ 102 h 519"/>
                    <a:gd name="T68" fmla="*/ 36 w 602"/>
                    <a:gd name="T69" fmla="*/ 137 h 519"/>
                    <a:gd name="T70" fmla="*/ 24 w 602"/>
                    <a:gd name="T71" fmla="*/ 161 h 519"/>
                    <a:gd name="T72" fmla="*/ 12 w 602"/>
                    <a:gd name="T73" fmla="*/ 185 h 519"/>
                    <a:gd name="T74" fmla="*/ 6 w 602"/>
                    <a:gd name="T75" fmla="*/ 215 h 519"/>
                    <a:gd name="T76" fmla="*/ 0 w 602"/>
                    <a:gd name="T77" fmla="*/ 239 h 519"/>
                    <a:gd name="T78" fmla="*/ 0 w 602"/>
                    <a:gd name="T79" fmla="*/ 268 h 519"/>
                    <a:gd name="T80" fmla="*/ 6 w 602"/>
                    <a:gd name="T81" fmla="*/ 292 h 519"/>
                    <a:gd name="T82" fmla="*/ 12 w 602"/>
                    <a:gd name="T83" fmla="*/ 322 h 519"/>
                    <a:gd name="T84" fmla="*/ 18 w 602"/>
                    <a:gd name="T85" fmla="*/ 346 h 519"/>
                    <a:gd name="T86" fmla="*/ 42 w 602"/>
                    <a:gd name="T87" fmla="*/ 388 h 519"/>
                    <a:gd name="T88" fmla="*/ 78 w 602"/>
                    <a:gd name="T89" fmla="*/ 429 h 519"/>
                    <a:gd name="T90" fmla="*/ 120 w 602"/>
                    <a:gd name="T91" fmla="*/ 465 h 519"/>
                    <a:gd name="T92" fmla="*/ 155 w 602"/>
                    <a:gd name="T93" fmla="*/ 483 h 519"/>
                    <a:gd name="T94" fmla="*/ 185 w 602"/>
                    <a:gd name="T95" fmla="*/ 495 h 519"/>
                    <a:gd name="T96" fmla="*/ 227 w 602"/>
                    <a:gd name="T97" fmla="*/ 507 h 519"/>
                    <a:gd name="T98" fmla="*/ 257 w 602"/>
                    <a:gd name="T99" fmla="*/ 513 h 519"/>
                    <a:gd name="T100" fmla="*/ 286 w 602"/>
                    <a:gd name="T101" fmla="*/ 519 h 5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02"/>
                    <a:gd name="T154" fmla="*/ 0 h 519"/>
                    <a:gd name="T155" fmla="*/ 602 w 602"/>
                    <a:gd name="T156" fmla="*/ 519 h 51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02" h="519">
                      <a:moveTo>
                        <a:pt x="298" y="519"/>
                      </a:moveTo>
                      <a:lnTo>
                        <a:pt x="316" y="519"/>
                      </a:lnTo>
                      <a:lnTo>
                        <a:pt x="328" y="519"/>
                      </a:lnTo>
                      <a:lnTo>
                        <a:pt x="346" y="513"/>
                      </a:lnTo>
                      <a:lnTo>
                        <a:pt x="358" y="513"/>
                      </a:lnTo>
                      <a:lnTo>
                        <a:pt x="376" y="507"/>
                      </a:lnTo>
                      <a:lnTo>
                        <a:pt x="388" y="507"/>
                      </a:lnTo>
                      <a:lnTo>
                        <a:pt x="399" y="501"/>
                      </a:lnTo>
                      <a:lnTo>
                        <a:pt x="417" y="495"/>
                      </a:lnTo>
                      <a:lnTo>
                        <a:pt x="429" y="489"/>
                      </a:lnTo>
                      <a:lnTo>
                        <a:pt x="441" y="483"/>
                      </a:lnTo>
                      <a:lnTo>
                        <a:pt x="453" y="477"/>
                      </a:lnTo>
                      <a:lnTo>
                        <a:pt x="465" y="471"/>
                      </a:lnTo>
                      <a:lnTo>
                        <a:pt x="489" y="459"/>
                      </a:lnTo>
                      <a:lnTo>
                        <a:pt x="513" y="441"/>
                      </a:lnTo>
                      <a:lnTo>
                        <a:pt x="530" y="423"/>
                      </a:lnTo>
                      <a:lnTo>
                        <a:pt x="548" y="400"/>
                      </a:lnTo>
                      <a:lnTo>
                        <a:pt x="560" y="382"/>
                      </a:lnTo>
                      <a:lnTo>
                        <a:pt x="578" y="358"/>
                      </a:lnTo>
                      <a:lnTo>
                        <a:pt x="584" y="334"/>
                      </a:lnTo>
                      <a:lnTo>
                        <a:pt x="590" y="322"/>
                      </a:lnTo>
                      <a:lnTo>
                        <a:pt x="596" y="304"/>
                      </a:lnTo>
                      <a:lnTo>
                        <a:pt x="596" y="292"/>
                      </a:lnTo>
                      <a:lnTo>
                        <a:pt x="596" y="280"/>
                      </a:lnTo>
                      <a:lnTo>
                        <a:pt x="602" y="268"/>
                      </a:lnTo>
                      <a:lnTo>
                        <a:pt x="602" y="257"/>
                      </a:lnTo>
                      <a:lnTo>
                        <a:pt x="596" y="239"/>
                      </a:lnTo>
                      <a:lnTo>
                        <a:pt x="596" y="227"/>
                      </a:lnTo>
                      <a:lnTo>
                        <a:pt x="596" y="215"/>
                      </a:lnTo>
                      <a:lnTo>
                        <a:pt x="590" y="203"/>
                      </a:lnTo>
                      <a:lnTo>
                        <a:pt x="590" y="185"/>
                      </a:lnTo>
                      <a:lnTo>
                        <a:pt x="584" y="173"/>
                      </a:lnTo>
                      <a:lnTo>
                        <a:pt x="578" y="161"/>
                      </a:lnTo>
                      <a:lnTo>
                        <a:pt x="572" y="149"/>
                      </a:lnTo>
                      <a:lnTo>
                        <a:pt x="566" y="137"/>
                      </a:lnTo>
                      <a:lnTo>
                        <a:pt x="548" y="114"/>
                      </a:lnTo>
                      <a:lnTo>
                        <a:pt x="536" y="90"/>
                      </a:lnTo>
                      <a:lnTo>
                        <a:pt x="519" y="72"/>
                      </a:lnTo>
                      <a:lnTo>
                        <a:pt x="495" y="54"/>
                      </a:lnTo>
                      <a:lnTo>
                        <a:pt x="471" y="36"/>
                      </a:lnTo>
                      <a:lnTo>
                        <a:pt x="447" y="24"/>
                      </a:lnTo>
                      <a:lnTo>
                        <a:pt x="435" y="18"/>
                      </a:lnTo>
                      <a:lnTo>
                        <a:pt x="423" y="12"/>
                      </a:lnTo>
                      <a:lnTo>
                        <a:pt x="411" y="12"/>
                      </a:lnTo>
                      <a:lnTo>
                        <a:pt x="399" y="6"/>
                      </a:lnTo>
                      <a:lnTo>
                        <a:pt x="388" y="6"/>
                      </a:lnTo>
                      <a:lnTo>
                        <a:pt x="376" y="6"/>
                      </a:lnTo>
                      <a:lnTo>
                        <a:pt x="358" y="6"/>
                      </a:lnTo>
                      <a:lnTo>
                        <a:pt x="346" y="6"/>
                      </a:lnTo>
                      <a:lnTo>
                        <a:pt x="334" y="6"/>
                      </a:lnTo>
                      <a:lnTo>
                        <a:pt x="322" y="12"/>
                      </a:lnTo>
                      <a:lnTo>
                        <a:pt x="304" y="18"/>
                      </a:lnTo>
                      <a:lnTo>
                        <a:pt x="292" y="12"/>
                      </a:lnTo>
                      <a:lnTo>
                        <a:pt x="280" y="6"/>
                      </a:lnTo>
                      <a:lnTo>
                        <a:pt x="268" y="6"/>
                      </a:lnTo>
                      <a:lnTo>
                        <a:pt x="257" y="0"/>
                      </a:lnTo>
                      <a:lnTo>
                        <a:pt x="245" y="0"/>
                      </a:lnTo>
                      <a:lnTo>
                        <a:pt x="227" y="0"/>
                      </a:lnTo>
                      <a:lnTo>
                        <a:pt x="215" y="6"/>
                      </a:lnTo>
                      <a:lnTo>
                        <a:pt x="203" y="6"/>
                      </a:lnTo>
                      <a:lnTo>
                        <a:pt x="191" y="12"/>
                      </a:lnTo>
                      <a:lnTo>
                        <a:pt x="161" y="18"/>
                      </a:lnTo>
                      <a:lnTo>
                        <a:pt x="155" y="24"/>
                      </a:lnTo>
                      <a:lnTo>
                        <a:pt x="137" y="30"/>
                      </a:lnTo>
                      <a:lnTo>
                        <a:pt x="125" y="42"/>
                      </a:lnTo>
                      <a:lnTo>
                        <a:pt x="102" y="60"/>
                      </a:lnTo>
                      <a:lnTo>
                        <a:pt x="84" y="78"/>
                      </a:lnTo>
                      <a:lnTo>
                        <a:pt x="60" y="102"/>
                      </a:lnTo>
                      <a:lnTo>
                        <a:pt x="42" y="120"/>
                      </a:lnTo>
                      <a:lnTo>
                        <a:pt x="36" y="137"/>
                      </a:lnTo>
                      <a:lnTo>
                        <a:pt x="30" y="149"/>
                      </a:lnTo>
                      <a:lnTo>
                        <a:pt x="24" y="161"/>
                      </a:lnTo>
                      <a:lnTo>
                        <a:pt x="18" y="173"/>
                      </a:lnTo>
                      <a:lnTo>
                        <a:pt x="12" y="185"/>
                      </a:lnTo>
                      <a:lnTo>
                        <a:pt x="6" y="203"/>
                      </a:lnTo>
                      <a:lnTo>
                        <a:pt x="6" y="215"/>
                      </a:lnTo>
                      <a:lnTo>
                        <a:pt x="0" y="227"/>
                      </a:lnTo>
                      <a:lnTo>
                        <a:pt x="0" y="239"/>
                      </a:lnTo>
                      <a:lnTo>
                        <a:pt x="0" y="257"/>
                      </a:lnTo>
                      <a:lnTo>
                        <a:pt x="0" y="268"/>
                      </a:lnTo>
                      <a:lnTo>
                        <a:pt x="0" y="280"/>
                      </a:lnTo>
                      <a:lnTo>
                        <a:pt x="6" y="292"/>
                      </a:lnTo>
                      <a:lnTo>
                        <a:pt x="6" y="304"/>
                      </a:lnTo>
                      <a:lnTo>
                        <a:pt x="12" y="322"/>
                      </a:lnTo>
                      <a:lnTo>
                        <a:pt x="12" y="334"/>
                      </a:lnTo>
                      <a:lnTo>
                        <a:pt x="18" y="346"/>
                      </a:lnTo>
                      <a:lnTo>
                        <a:pt x="30" y="370"/>
                      </a:lnTo>
                      <a:lnTo>
                        <a:pt x="42" y="388"/>
                      </a:lnTo>
                      <a:lnTo>
                        <a:pt x="60" y="411"/>
                      </a:lnTo>
                      <a:lnTo>
                        <a:pt x="78" y="429"/>
                      </a:lnTo>
                      <a:lnTo>
                        <a:pt x="102" y="447"/>
                      </a:lnTo>
                      <a:lnTo>
                        <a:pt x="120" y="465"/>
                      </a:lnTo>
                      <a:lnTo>
                        <a:pt x="131" y="471"/>
                      </a:lnTo>
                      <a:lnTo>
                        <a:pt x="155" y="483"/>
                      </a:lnTo>
                      <a:lnTo>
                        <a:pt x="167" y="489"/>
                      </a:lnTo>
                      <a:lnTo>
                        <a:pt x="185" y="495"/>
                      </a:lnTo>
                      <a:lnTo>
                        <a:pt x="209" y="507"/>
                      </a:lnTo>
                      <a:lnTo>
                        <a:pt x="227" y="507"/>
                      </a:lnTo>
                      <a:lnTo>
                        <a:pt x="239" y="513"/>
                      </a:lnTo>
                      <a:lnTo>
                        <a:pt x="257" y="513"/>
                      </a:lnTo>
                      <a:lnTo>
                        <a:pt x="268" y="519"/>
                      </a:lnTo>
                      <a:lnTo>
                        <a:pt x="286" y="519"/>
                      </a:lnTo>
                      <a:lnTo>
                        <a:pt x="298" y="519"/>
                      </a:lnTo>
                      <a:close/>
                    </a:path>
                  </a:pathLst>
                </a:custGeom>
                <a:solidFill>
                  <a:srgbClr val="000065"/>
                </a:solidFill>
                <a:ln w="0">
                  <a:solidFill>
                    <a:srgbClr val="000000"/>
                  </a:solidFill>
                  <a:round/>
                  <a:headEnd/>
                  <a:tailEnd/>
                </a:ln>
              </p:spPr>
              <p:txBody>
                <a:bodyPr/>
                <a:lstStyle/>
                <a:p>
                  <a:endParaRPr lang="en-US"/>
                </a:p>
              </p:txBody>
            </p:sp>
            <p:sp>
              <p:nvSpPr>
                <p:cNvPr id="18766" name="Freeform 317"/>
                <p:cNvSpPr>
                  <a:spLocks/>
                </p:cNvSpPr>
                <p:nvPr/>
              </p:nvSpPr>
              <p:spPr bwMode="auto">
                <a:xfrm>
                  <a:off x="3149" y="3037"/>
                  <a:ext cx="54" cy="89"/>
                </a:xfrm>
                <a:custGeom>
                  <a:avLst/>
                  <a:gdLst>
                    <a:gd name="T0" fmla="*/ 12 w 54"/>
                    <a:gd name="T1" fmla="*/ 89 h 89"/>
                    <a:gd name="T2" fmla="*/ 24 w 54"/>
                    <a:gd name="T3" fmla="*/ 83 h 89"/>
                    <a:gd name="T4" fmla="*/ 30 w 54"/>
                    <a:gd name="T5" fmla="*/ 77 h 89"/>
                    <a:gd name="T6" fmla="*/ 42 w 54"/>
                    <a:gd name="T7" fmla="*/ 65 h 89"/>
                    <a:gd name="T8" fmla="*/ 48 w 54"/>
                    <a:gd name="T9" fmla="*/ 47 h 89"/>
                    <a:gd name="T10" fmla="*/ 54 w 54"/>
                    <a:gd name="T11" fmla="*/ 29 h 89"/>
                    <a:gd name="T12" fmla="*/ 54 w 54"/>
                    <a:gd name="T13" fmla="*/ 18 h 89"/>
                    <a:gd name="T14" fmla="*/ 48 w 54"/>
                    <a:gd name="T15" fmla="*/ 6 h 89"/>
                    <a:gd name="T16" fmla="*/ 42 w 54"/>
                    <a:gd name="T17" fmla="*/ 0 h 89"/>
                    <a:gd name="T18" fmla="*/ 30 w 54"/>
                    <a:gd name="T19" fmla="*/ 0 h 89"/>
                    <a:gd name="T20" fmla="*/ 24 w 54"/>
                    <a:gd name="T21" fmla="*/ 6 h 89"/>
                    <a:gd name="T22" fmla="*/ 12 w 54"/>
                    <a:gd name="T23" fmla="*/ 18 h 89"/>
                    <a:gd name="T24" fmla="*/ 6 w 54"/>
                    <a:gd name="T25" fmla="*/ 35 h 89"/>
                    <a:gd name="T26" fmla="*/ 0 w 54"/>
                    <a:gd name="T27" fmla="*/ 53 h 89"/>
                    <a:gd name="T28" fmla="*/ 0 w 54"/>
                    <a:gd name="T29" fmla="*/ 71 h 89"/>
                    <a:gd name="T30" fmla="*/ 6 w 54"/>
                    <a:gd name="T31" fmla="*/ 77 h 89"/>
                    <a:gd name="T32" fmla="*/ 12 w 54"/>
                    <a:gd name="T33" fmla="*/ 89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89"/>
                    <a:gd name="T53" fmla="*/ 54 w 54"/>
                    <a:gd name="T54" fmla="*/ 89 h 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89">
                      <a:moveTo>
                        <a:pt x="12" y="89"/>
                      </a:moveTo>
                      <a:lnTo>
                        <a:pt x="24" y="83"/>
                      </a:lnTo>
                      <a:lnTo>
                        <a:pt x="30" y="77"/>
                      </a:lnTo>
                      <a:lnTo>
                        <a:pt x="42" y="65"/>
                      </a:lnTo>
                      <a:lnTo>
                        <a:pt x="48" y="47"/>
                      </a:lnTo>
                      <a:lnTo>
                        <a:pt x="54" y="29"/>
                      </a:lnTo>
                      <a:lnTo>
                        <a:pt x="54" y="18"/>
                      </a:lnTo>
                      <a:lnTo>
                        <a:pt x="48" y="6"/>
                      </a:lnTo>
                      <a:lnTo>
                        <a:pt x="42" y="0"/>
                      </a:lnTo>
                      <a:lnTo>
                        <a:pt x="30" y="0"/>
                      </a:lnTo>
                      <a:lnTo>
                        <a:pt x="24" y="6"/>
                      </a:lnTo>
                      <a:lnTo>
                        <a:pt x="12" y="18"/>
                      </a:lnTo>
                      <a:lnTo>
                        <a:pt x="6" y="35"/>
                      </a:lnTo>
                      <a:lnTo>
                        <a:pt x="0" y="53"/>
                      </a:lnTo>
                      <a:lnTo>
                        <a:pt x="0" y="71"/>
                      </a:lnTo>
                      <a:lnTo>
                        <a:pt x="6" y="77"/>
                      </a:lnTo>
                      <a:lnTo>
                        <a:pt x="12" y="89"/>
                      </a:lnTo>
                      <a:close/>
                    </a:path>
                  </a:pathLst>
                </a:custGeom>
                <a:solidFill>
                  <a:srgbClr val="FFFFFF"/>
                </a:solidFill>
                <a:ln w="9525">
                  <a:noFill/>
                  <a:round/>
                  <a:headEnd/>
                  <a:tailEnd/>
                </a:ln>
              </p:spPr>
              <p:txBody>
                <a:bodyPr/>
                <a:lstStyle/>
                <a:p>
                  <a:endParaRPr lang="en-US"/>
                </a:p>
              </p:txBody>
            </p:sp>
            <p:sp>
              <p:nvSpPr>
                <p:cNvPr id="18767" name="Freeform 318"/>
                <p:cNvSpPr>
                  <a:spLocks/>
                </p:cNvSpPr>
                <p:nvPr/>
              </p:nvSpPr>
              <p:spPr bwMode="auto">
                <a:xfrm>
                  <a:off x="3322" y="2947"/>
                  <a:ext cx="60" cy="137"/>
                </a:xfrm>
                <a:custGeom>
                  <a:avLst/>
                  <a:gdLst>
                    <a:gd name="T0" fmla="*/ 0 w 60"/>
                    <a:gd name="T1" fmla="*/ 0 h 137"/>
                    <a:gd name="T2" fmla="*/ 12 w 60"/>
                    <a:gd name="T3" fmla="*/ 6 h 137"/>
                    <a:gd name="T4" fmla="*/ 24 w 60"/>
                    <a:gd name="T5" fmla="*/ 12 h 137"/>
                    <a:gd name="T6" fmla="*/ 30 w 60"/>
                    <a:gd name="T7" fmla="*/ 24 h 137"/>
                    <a:gd name="T8" fmla="*/ 42 w 60"/>
                    <a:gd name="T9" fmla="*/ 30 h 137"/>
                    <a:gd name="T10" fmla="*/ 48 w 60"/>
                    <a:gd name="T11" fmla="*/ 42 h 137"/>
                    <a:gd name="T12" fmla="*/ 48 w 60"/>
                    <a:gd name="T13" fmla="*/ 48 h 137"/>
                    <a:gd name="T14" fmla="*/ 54 w 60"/>
                    <a:gd name="T15" fmla="*/ 60 h 137"/>
                    <a:gd name="T16" fmla="*/ 54 w 60"/>
                    <a:gd name="T17" fmla="*/ 72 h 137"/>
                    <a:gd name="T18" fmla="*/ 60 w 60"/>
                    <a:gd name="T19" fmla="*/ 78 h 137"/>
                    <a:gd name="T20" fmla="*/ 60 w 60"/>
                    <a:gd name="T21" fmla="*/ 90 h 137"/>
                    <a:gd name="T22" fmla="*/ 60 w 60"/>
                    <a:gd name="T23" fmla="*/ 96 h 137"/>
                    <a:gd name="T24" fmla="*/ 60 w 60"/>
                    <a:gd name="T25" fmla="*/ 108 h 137"/>
                    <a:gd name="T26" fmla="*/ 60 w 60"/>
                    <a:gd name="T27" fmla="*/ 113 h 137"/>
                    <a:gd name="T28" fmla="*/ 60 w 60"/>
                    <a:gd name="T29" fmla="*/ 119 h 137"/>
                    <a:gd name="T30" fmla="*/ 54 w 60"/>
                    <a:gd name="T31" fmla="*/ 131 h 137"/>
                    <a:gd name="T32" fmla="*/ 54 w 60"/>
                    <a:gd name="T33" fmla="*/ 137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37"/>
                    <a:gd name="T53" fmla="*/ 60 w 60"/>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37">
                      <a:moveTo>
                        <a:pt x="0" y="0"/>
                      </a:moveTo>
                      <a:lnTo>
                        <a:pt x="12" y="6"/>
                      </a:lnTo>
                      <a:lnTo>
                        <a:pt x="24" y="12"/>
                      </a:lnTo>
                      <a:lnTo>
                        <a:pt x="30" y="24"/>
                      </a:lnTo>
                      <a:lnTo>
                        <a:pt x="42" y="30"/>
                      </a:lnTo>
                      <a:lnTo>
                        <a:pt x="48" y="42"/>
                      </a:lnTo>
                      <a:lnTo>
                        <a:pt x="48" y="48"/>
                      </a:lnTo>
                      <a:lnTo>
                        <a:pt x="54" y="60"/>
                      </a:lnTo>
                      <a:lnTo>
                        <a:pt x="54" y="72"/>
                      </a:lnTo>
                      <a:lnTo>
                        <a:pt x="60" y="78"/>
                      </a:lnTo>
                      <a:lnTo>
                        <a:pt x="60" y="90"/>
                      </a:lnTo>
                      <a:lnTo>
                        <a:pt x="60" y="96"/>
                      </a:lnTo>
                      <a:lnTo>
                        <a:pt x="60" y="108"/>
                      </a:lnTo>
                      <a:lnTo>
                        <a:pt x="60" y="113"/>
                      </a:lnTo>
                      <a:lnTo>
                        <a:pt x="60" y="119"/>
                      </a:lnTo>
                      <a:lnTo>
                        <a:pt x="54" y="131"/>
                      </a:lnTo>
                      <a:lnTo>
                        <a:pt x="54" y="137"/>
                      </a:lnTo>
                    </a:path>
                  </a:pathLst>
                </a:custGeom>
                <a:noFill/>
                <a:ln w="0">
                  <a:solidFill>
                    <a:srgbClr val="000000"/>
                  </a:solidFill>
                  <a:round/>
                  <a:headEnd/>
                  <a:tailEnd/>
                </a:ln>
              </p:spPr>
              <p:txBody>
                <a:bodyPr/>
                <a:lstStyle/>
                <a:p>
                  <a:endParaRPr lang="en-US"/>
                </a:p>
              </p:txBody>
            </p:sp>
            <p:sp>
              <p:nvSpPr>
                <p:cNvPr id="18768" name="Freeform 319"/>
                <p:cNvSpPr>
                  <a:spLocks/>
                </p:cNvSpPr>
                <p:nvPr/>
              </p:nvSpPr>
              <p:spPr bwMode="auto">
                <a:xfrm>
                  <a:off x="3132" y="3126"/>
                  <a:ext cx="470" cy="292"/>
                </a:xfrm>
                <a:custGeom>
                  <a:avLst/>
                  <a:gdLst>
                    <a:gd name="T0" fmla="*/ 0 w 470"/>
                    <a:gd name="T1" fmla="*/ 238 h 292"/>
                    <a:gd name="T2" fmla="*/ 17 w 470"/>
                    <a:gd name="T3" fmla="*/ 250 h 292"/>
                    <a:gd name="T4" fmla="*/ 29 w 470"/>
                    <a:gd name="T5" fmla="*/ 256 h 292"/>
                    <a:gd name="T6" fmla="*/ 47 w 470"/>
                    <a:gd name="T7" fmla="*/ 268 h 292"/>
                    <a:gd name="T8" fmla="*/ 65 w 470"/>
                    <a:gd name="T9" fmla="*/ 274 h 292"/>
                    <a:gd name="T10" fmla="*/ 107 w 470"/>
                    <a:gd name="T11" fmla="*/ 286 h 292"/>
                    <a:gd name="T12" fmla="*/ 131 w 470"/>
                    <a:gd name="T13" fmla="*/ 286 h 292"/>
                    <a:gd name="T14" fmla="*/ 148 w 470"/>
                    <a:gd name="T15" fmla="*/ 292 h 292"/>
                    <a:gd name="T16" fmla="*/ 172 w 470"/>
                    <a:gd name="T17" fmla="*/ 292 h 292"/>
                    <a:gd name="T18" fmla="*/ 190 w 470"/>
                    <a:gd name="T19" fmla="*/ 292 h 292"/>
                    <a:gd name="T20" fmla="*/ 214 w 470"/>
                    <a:gd name="T21" fmla="*/ 292 h 292"/>
                    <a:gd name="T22" fmla="*/ 238 w 470"/>
                    <a:gd name="T23" fmla="*/ 292 h 292"/>
                    <a:gd name="T24" fmla="*/ 256 w 470"/>
                    <a:gd name="T25" fmla="*/ 286 h 292"/>
                    <a:gd name="T26" fmla="*/ 274 w 470"/>
                    <a:gd name="T27" fmla="*/ 286 h 292"/>
                    <a:gd name="T28" fmla="*/ 291 w 470"/>
                    <a:gd name="T29" fmla="*/ 280 h 292"/>
                    <a:gd name="T30" fmla="*/ 303 w 470"/>
                    <a:gd name="T31" fmla="*/ 274 h 292"/>
                    <a:gd name="T32" fmla="*/ 321 w 470"/>
                    <a:gd name="T33" fmla="*/ 262 h 292"/>
                    <a:gd name="T34" fmla="*/ 339 w 470"/>
                    <a:gd name="T35" fmla="*/ 256 h 292"/>
                    <a:gd name="T36" fmla="*/ 351 w 470"/>
                    <a:gd name="T37" fmla="*/ 244 h 292"/>
                    <a:gd name="T38" fmla="*/ 369 w 470"/>
                    <a:gd name="T39" fmla="*/ 238 h 292"/>
                    <a:gd name="T40" fmla="*/ 381 w 470"/>
                    <a:gd name="T41" fmla="*/ 220 h 292"/>
                    <a:gd name="T42" fmla="*/ 399 w 470"/>
                    <a:gd name="T43" fmla="*/ 208 h 292"/>
                    <a:gd name="T44" fmla="*/ 411 w 470"/>
                    <a:gd name="T45" fmla="*/ 191 h 292"/>
                    <a:gd name="T46" fmla="*/ 422 w 470"/>
                    <a:gd name="T47" fmla="*/ 179 h 292"/>
                    <a:gd name="T48" fmla="*/ 434 w 470"/>
                    <a:gd name="T49" fmla="*/ 161 h 292"/>
                    <a:gd name="T50" fmla="*/ 446 w 470"/>
                    <a:gd name="T51" fmla="*/ 137 h 292"/>
                    <a:gd name="T52" fmla="*/ 458 w 470"/>
                    <a:gd name="T53" fmla="*/ 119 h 292"/>
                    <a:gd name="T54" fmla="*/ 464 w 470"/>
                    <a:gd name="T55" fmla="*/ 101 h 292"/>
                    <a:gd name="T56" fmla="*/ 470 w 470"/>
                    <a:gd name="T57" fmla="*/ 77 h 292"/>
                    <a:gd name="T58" fmla="*/ 470 w 470"/>
                    <a:gd name="T59" fmla="*/ 54 h 292"/>
                    <a:gd name="T60" fmla="*/ 470 w 470"/>
                    <a:gd name="T61" fmla="*/ 24 h 292"/>
                    <a:gd name="T62" fmla="*/ 470 w 470"/>
                    <a:gd name="T63" fmla="*/ 0 h 2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0"/>
                    <a:gd name="T97" fmla="*/ 0 h 292"/>
                    <a:gd name="T98" fmla="*/ 470 w 470"/>
                    <a:gd name="T99" fmla="*/ 292 h 2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0" h="292">
                      <a:moveTo>
                        <a:pt x="0" y="238"/>
                      </a:moveTo>
                      <a:lnTo>
                        <a:pt x="17" y="250"/>
                      </a:lnTo>
                      <a:lnTo>
                        <a:pt x="29" y="256"/>
                      </a:lnTo>
                      <a:lnTo>
                        <a:pt x="47" y="268"/>
                      </a:lnTo>
                      <a:lnTo>
                        <a:pt x="65" y="274"/>
                      </a:lnTo>
                      <a:lnTo>
                        <a:pt x="107" y="286"/>
                      </a:lnTo>
                      <a:lnTo>
                        <a:pt x="131" y="286"/>
                      </a:lnTo>
                      <a:lnTo>
                        <a:pt x="148" y="292"/>
                      </a:lnTo>
                      <a:lnTo>
                        <a:pt x="172" y="292"/>
                      </a:lnTo>
                      <a:lnTo>
                        <a:pt x="190" y="292"/>
                      </a:lnTo>
                      <a:lnTo>
                        <a:pt x="214" y="292"/>
                      </a:lnTo>
                      <a:lnTo>
                        <a:pt x="238" y="292"/>
                      </a:lnTo>
                      <a:lnTo>
                        <a:pt x="256" y="286"/>
                      </a:lnTo>
                      <a:lnTo>
                        <a:pt x="274" y="286"/>
                      </a:lnTo>
                      <a:lnTo>
                        <a:pt x="291" y="280"/>
                      </a:lnTo>
                      <a:lnTo>
                        <a:pt x="303" y="274"/>
                      </a:lnTo>
                      <a:lnTo>
                        <a:pt x="321" y="262"/>
                      </a:lnTo>
                      <a:lnTo>
                        <a:pt x="339" y="256"/>
                      </a:lnTo>
                      <a:lnTo>
                        <a:pt x="351" y="244"/>
                      </a:lnTo>
                      <a:lnTo>
                        <a:pt x="369" y="238"/>
                      </a:lnTo>
                      <a:lnTo>
                        <a:pt x="381" y="220"/>
                      </a:lnTo>
                      <a:lnTo>
                        <a:pt x="399" y="208"/>
                      </a:lnTo>
                      <a:lnTo>
                        <a:pt x="411" y="191"/>
                      </a:lnTo>
                      <a:lnTo>
                        <a:pt x="422" y="179"/>
                      </a:lnTo>
                      <a:lnTo>
                        <a:pt x="434" y="161"/>
                      </a:lnTo>
                      <a:lnTo>
                        <a:pt x="446" y="137"/>
                      </a:lnTo>
                      <a:lnTo>
                        <a:pt x="458" y="119"/>
                      </a:lnTo>
                      <a:lnTo>
                        <a:pt x="464" y="101"/>
                      </a:lnTo>
                      <a:lnTo>
                        <a:pt x="470" y="77"/>
                      </a:lnTo>
                      <a:lnTo>
                        <a:pt x="470" y="54"/>
                      </a:lnTo>
                      <a:lnTo>
                        <a:pt x="470" y="24"/>
                      </a:lnTo>
                      <a:lnTo>
                        <a:pt x="470" y="0"/>
                      </a:lnTo>
                    </a:path>
                  </a:pathLst>
                </a:custGeom>
                <a:noFill/>
                <a:ln w="0">
                  <a:solidFill>
                    <a:srgbClr val="000000"/>
                  </a:solidFill>
                  <a:round/>
                  <a:headEnd/>
                  <a:tailEnd/>
                </a:ln>
              </p:spPr>
              <p:txBody>
                <a:bodyPr/>
                <a:lstStyle/>
                <a:p>
                  <a:endParaRPr lang="en-US"/>
                </a:p>
              </p:txBody>
            </p:sp>
            <p:sp>
              <p:nvSpPr>
                <p:cNvPr id="18769" name="Freeform 320"/>
                <p:cNvSpPr>
                  <a:spLocks/>
                </p:cNvSpPr>
                <p:nvPr/>
              </p:nvSpPr>
              <p:spPr bwMode="auto">
                <a:xfrm>
                  <a:off x="2679" y="3072"/>
                  <a:ext cx="482" cy="417"/>
                </a:xfrm>
                <a:custGeom>
                  <a:avLst/>
                  <a:gdLst>
                    <a:gd name="T0" fmla="*/ 250 w 482"/>
                    <a:gd name="T1" fmla="*/ 417 h 417"/>
                    <a:gd name="T2" fmla="*/ 274 w 482"/>
                    <a:gd name="T3" fmla="*/ 417 h 417"/>
                    <a:gd name="T4" fmla="*/ 298 w 482"/>
                    <a:gd name="T5" fmla="*/ 411 h 417"/>
                    <a:gd name="T6" fmla="*/ 322 w 482"/>
                    <a:gd name="T7" fmla="*/ 405 h 417"/>
                    <a:gd name="T8" fmla="*/ 345 w 482"/>
                    <a:gd name="T9" fmla="*/ 399 h 417"/>
                    <a:gd name="T10" fmla="*/ 363 w 482"/>
                    <a:gd name="T11" fmla="*/ 388 h 417"/>
                    <a:gd name="T12" fmla="*/ 393 w 482"/>
                    <a:gd name="T13" fmla="*/ 370 h 417"/>
                    <a:gd name="T14" fmla="*/ 429 w 482"/>
                    <a:gd name="T15" fmla="*/ 340 h 417"/>
                    <a:gd name="T16" fmla="*/ 453 w 482"/>
                    <a:gd name="T17" fmla="*/ 304 h 417"/>
                    <a:gd name="T18" fmla="*/ 470 w 482"/>
                    <a:gd name="T19" fmla="*/ 268 h 417"/>
                    <a:gd name="T20" fmla="*/ 476 w 482"/>
                    <a:gd name="T21" fmla="*/ 251 h 417"/>
                    <a:gd name="T22" fmla="*/ 482 w 482"/>
                    <a:gd name="T23" fmla="*/ 227 h 417"/>
                    <a:gd name="T24" fmla="*/ 482 w 482"/>
                    <a:gd name="T25" fmla="*/ 203 h 417"/>
                    <a:gd name="T26" fmla="*/ 482 w 482"/>
                    <a:gd name="T27" fmla="*/ 185 h 417"/>
                    <a:gd name="T28" fmla="*/ 476 w 482"/>
                    <a:gd name="T29" fmla="*/ 161 h 417"/>
                    <a:gd name="T30" fmla="*/ 470 w 482"/>
                    <a:gd name="T31" fmla="*/ 143 h 417"/>
                    <a:gd name="T32" fmla="*/ 459 w 482"/>
                    <a:gd name="T33" fmla="*/ 120 h 417"/>
                    <a:gd name="T34" fmla="*/ 447 w 482"/>
                    <a:gd name="T35" fmla="*/ 90 h 417"/>
                    <a:gd name="T36" fmla="*/ 417 w 482"/>
                    <a:gd name="T37" fmla="*/ 60 h 417"/>
                    <a:gd name="T38" fmla="*/ 381 w 482"/>
                    <a:gd name="T39" fmla="*/ 30 h 417"/>
                    <a:gd name="T40" fmla="*/ 351 w 482"/>
                    <a:gd name="T41" fmla="*/ 18 h 417"/>
                    <a:gd name="T42" fmla="*/ 333 w 482"/>
                    <a:gd name="T43" fmla="*/ 6 h 417"/>
                    <a:gd name="T44" fmla="*/ 310 w 482"/>
                    <a:gd name="T45" fmla="*/ 6 h 417"/>
                    <a:gd name="T46" fmla="*/ 292 w 482"/>
                    <a:gd name="T47" fmla="*/ 6 h 417"/>
                    <a:gd name="T48" fmla="*/ 268 w 482"/>
                    <a:gd name="T49" fmla="*/ 6 h 417"/>
                    <a:gd name="T50" fmla="*/ 244 w 482"/>
                    <a:gd name="T51" fmla="*/ 12 h 417"/>
                    <a:gd name="T52" fmla="*/ 226 w 482"/>
                    <a:gd name="T53" fmla="*/ 6 h 417"/>
                    <a:gd name="T54" fmla="*/ 202 w 482"/>
                    <a:gd name="T55" fmla="*/ 0 h 417"/>
                    <a:gd name="T56" fmla="*/ 185 w 482"/>
                    <a:gd name="T57" fmla="*/ 0 h 417"/>
                    <a:gd name="T58" fmla="*/ 161 w 482"/>
                    <a:gd name="T59" fmla="*/ 6 h 417"/>
                    <a:gd name="T60" fmla="*/ 131 w 482"/>
                    <a:gd name="T61" fmla="*/ 18 h 417"/>
                    <a:gd name="T62" fmla="*/ 113 w 482"/>
                    <a:gd name="T63" fmla="*/ 30 h 417"/>
                    <a:gd name="T64" fmla="*/ 83 w 482"/>
                    <a:gd name="T65" fmla="*/ 48 h 417"/>
                    <a:gd name="T66" fmla="*/ 48 w 482"/>
                    <a:gd name="T67" fmla="*/ 78 h 417"/>
                    <a:gd name="T68" fmla="*/ 30 w 482"/>
                    <a:gd name="T69" fmla="*/ 108 h 417"/>
                    <a:gd name="T70" fmla="*/ 18 w 482"/>
                    <a:gd name="T71" fmla="*/ 131 h 417"/>
                    <a:gd name="T72" fmla="*/ 6 w 482"/>
                    <a:gd name="T73" fmla="*/ 149 h 417"/>
                    <a:gd name="T74" fmla="*/ 6 w 482"/>
                    <a:gd name="T75" fmla="*/ 173 h 417"/>
                    <a:gd name="T76" fmla="*/ 0 w 482"/>
                    <a:gd name="T77" fmla="*/ 197 h 417"/>
                    <a:gd name="T78" fmla="*/ 0 w 482"/>
                    <a:gd name="T79" fmla="*/ 215 h 417"/>
                    <a:gd name="T80" fmla="*/ 0 w 482"/>
                    <a:gd name="T81" fmla="*/ 239 h 417"/>
                    <a:gd name="T82" fmla="*/ 6 w 482"/>
                    <a:gd name="T83" fmla="*/ 257 h 417"/>
                    <a:gd name="T84" fmla="*/ 12 w 482"/>
                    <a:gd name="T85" fmla="*/ 280 h 417"/>
                    <a:gd name="T86" fmla="*/ 36 w 482"/>
                    <a:gd name="T87" fmla="*/ 316 h 417"/>
                    <a:gd name="T88" fmla="*/ 59 w 482"/>
                    <a:gd name="T89" fmla="*/ 346 h 417"/>
                    <a:gd name="T90" fmla="*/ 95 w 482"/>
                    <a:gd name="T91" fmla="*/ 376 h 417"/>
                    <a:gd name="T92" fmla="*/ 125 w 482"/>
                    <a:gd name="T93" fmla="*/ 394 h 417"/>
                    <a:gd name="T94" fmla="*/ 149 w 482"/>
                    <a:gd name="T95" fmla="*/ 399 h 417"/>
                    <a:gd name="T96" fmla="*/ 179 w 482"/>
                    <a:gd name="T97" fmla="*/ 411 h 417"/>
                    <a:gd name="T98" fmla="*/ 202 w 482"/>
                    <a:gd name="T99" fmla="*/ 417 h 417"/>
                    <a:gd name="T100" fmla="*/ 226 w 482"/>
                    <a:gd name="T101" fmla="*/ 417 h 4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2"/>
                    <a:gd name="T154" fmla="*/ 0 h 417"/>
                    <a:gd name="T155" fmla="*/ 482 w 482"/>
                    <a:gd name="T156" fmla="*/ 417 h 4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2" h="417">
                      <a:moveTo>
                        <a:pt x="238" y="417"/>
                      </a:moveTo>
                      <a:lnTo>
                        <a:pt x="250" y="417"/>
                      </a:lnTo>
                      <a:lnTo>
                        <a:pt x="262" y="417"/>
                      </a:lnTo>
                      <a:lnTo>
                        <a:pt x="274" y="417"/>
                      </a:lnTo>
                      <a:lnTo>
                        <a:pt x="286" y="411"/>
                      </a:lnTo>
                      <a:lnTo>
                        <a:pt x="298" y="411"/>
                      </a:lnTo>
                      <a:lnTo>
                        <a:pt x="310" y="405"/>
                      </a:lnTo>
                      <a:lnTo>
                        <a:pt x="322" y="405"/>
                      </a:lnTo>
                      <a:lnTo>
                        <a:pt x="333" y="399"/>
                      </a:lnTo>
                      <a:lnTo>
                        <a:pt x="345" y="399"/>
                      </a:lnTo>
                      <a:lnTo>
                        <a:pt x="357" y="394"/>
                      </a:lnTo>
                      <a:lnTo>
                        <a:pt x="363" y="388"/>
                      </a:lnTo>
                      <a:lnTo>
                        <a:pt x="375" y="382"/>
                      </a:lnTo>
                      <a:lnTo>
                        <a:pt x="393" y="370"/>
                      </a:lnTo>
                      <a:lnTo>
                        <a:pt x="411" y="358"/>
                      </a:lnTo>
                      <a:lnTo>
                        <a:pt x="429" y="340"/>
                      </a:lnTo>
                      <a:lnTo>
                        <a:pt x="441" y="322"/>
                      </a:lnTo>
                      <a:lnTo>
                        <a:pt x="453" y="304"/>
                      </a:lnTo>
                      <a:lnTo>
                        <a:pt x="464" y="286"/>
                      </a:lnTo>
                      <a:lnTo>
                        <a:pt x="470" y="268"/>
                      </a:lnTo>
                      <a:lnTo>
                        <a:pt x="476" y="257"/>
                      </a:lnTo>
                      <a:lnTo>
                        <a:pt x="476" y="251"/>
                      </a:lnTo>
                      <a:lnTo>
                        <a:pt x="482" y="239"/>
                      </a:lnTo>
                      <a:lnTo>
                        <a:pt x="482" y="227"/>
                      </a:lnTo>
                      <a:lnTo>
                        <a:pt x="482" y="215"/>
                      </a:lnTo>
                      <a:lnTo>
                        <a:pt x="482" y="203"/>
                      </a:lnTo>
                      <a:lnTo>
                        <a:pt x="482" y="197"/>
                      </a:lnTo>
                      <a:lnTo>
                        <a:pt x="482" y="185"/>
                      </a:lnTo>
                      <a:lnTo>
                        <a:pt x="476" y="173"/>
                      </a:lnTo>
                      <a:lnTo>
                        <a:pt x="476" y="161"/>
                      </a:lnTo>
                      <a:lnTo>
                        <a:pt x="476" y="155"/>
                      </a:lnTo>
                      <a:lnTo>
                        <a:pt x="470" y="143"/>
                      </a:lnTo>
                      <a:lnTo>
                        <a:pt x="464" y="131"/>
                      </a:lnTo>
                      <a:lnTo>
                        <a:pt x="459" y="120"/>
                      </a:lnTo>
                      <a:lnTo>
                        <a:pt x="459" y="108"/>
                      </a:lnTo>
                      <a:lnTo>
                        <a:pt x="447" y="90"/>
                      </a:lnTo>
                      <a:lnTo>
                        <a:pt x="429" y="72"/>
                      </a:lnTo>
                      <a:lnTo>
                        <a:pt x="417" y="60"/>
                      </a:lnTo>
                      <a:lnTo>
                        <a:pt x="399" y="42"/>
                      </a:lnTo>
                      <a:lnTo>
                        <a:pt x="381" y="30"/>
                      </a:lnTo>
                      <a:lnTo>
                        <a:pt x="363" y="18"/>
                      </a:lnTo>
                      <a:lnTo>
                        <a:pt x="351" y="18"/>
                      </a:lnTo>
                      <a:lnTo>
                        <a:pt x="339" y="12"/>
                      </a:lnTo>
                      <a:lnTo>
                        <a:pt x="333" y="6"/>
                      </a:lnTo>
                      <a:lnTo>
                        <a:pt x="322" y="6"/>
                      </a:lnTo>
                      <a:lnTo>
                        <a:pt x="310" y="6"/>
                      </a:lnTo>
                      <a:lnTo>
                        <a:pt x="298" y="6"/>
                      </a:lnTo>
                      <a:lnTo>
                        <a:pt x="292" y="6"/>
                      </a:lnTo>
                      <a:lnTo>
                        <a:pt x="280" y="6"/>
                      </a:lnTo>
                      <a:lnTo>
                        <a:pt x="268" y="6"/>
                      </a:lnTo>
                      <a:lnTo>
                        <a:pt x="256" y="12"/>
                      </a:lnTo>
                      <a:lnTo>
                        <a:pt x="244" y="12"/>
                      </a:lnTo>
                      <a:lnTo>
                        <a:pt x="238" y="12"/>
                      </a:lnTo>
                      <a:lnTo>
                        <a:pt x="226" y="6"/>
                      </a:lnTo>
                      <a:lnTo>
                        <a:pt x="214" y="6"/>
                      </a:lnTo>
                      <a:lnTo>
                        <a:pt x="202" y="0"/>
                      </a:lnTo>
                      <a:lnTo>
                        <a:pt x="196" y="0"/>
                      </a:lnTo>
                      <a:lnTo>
                        <a:pt x="185" y="0"/>
                      </a:lnTo>
                      <a:lnTo>
                        <a:pt x="173" y="6"/>
                      </a:lnTo>
                      <a:lnTo>
                        <a:pt x="161" y="6"/>
                      </a:lnTo>
                      <a:lnTo>
                        <a:pt x="149" y="6"/>
                      </a:lnTo>
                      <a:lnTo>
                        <a:pt x="131" y="18"/>
                      </a:lnTo>
                      <a:lnTo>
                        <a:pt x="125" y="24"/>
                      </a:lnTo>
                      <a:lnTo>
                        <a:pt x="113" y="30"/>
                      </a:lnTo>
                      <a:lnTo>
                        <a:pt x="101" y="36"/>
                      </a:lnTo>
                      <a:lnTo>
                        <a:pt x="83" y="48"/>
                      </a:lnTo>
                      <a:lnTo>
                        <a:pt x="65" y="66"/>
                      </a:lnTo>
                      <a:lnTo>
                        <a:pt x="48" y="78"/>
                      </a:lnTo>
                      <a:lnTo>
                        <a:pt x="36" y="102"/>
                      </a:lnTo>
                      <a:lnTo>
                        <a:pt x="30" y="108"/>
                      </a:lnTo>
                      <a:lnTo>
                        <a:pt x="24" y="120"/>
                      </a:lnTo>
                      <a:lnTo>
                        <a:pt x="18" y="131"/>
                      </a:lnTo>
                      <a:lnTo>
                        <a:pt x="12" y="143"/>
                      </a:lnTo>
                      <a:lnTo>
                        <a:pt x="6" y="149"/>
                      </a:lnTo>
                      <a:lnTo>
                        <a:pt x="6" y="161"/>
                      </a:lnTo>
                      <a:lnTo>
                        <a:pt x="6" y="173"/>
                      </a:lnTo>
                      <a:lnTo>
                        <a:pt x="0" y="185"/>
                      </a:lnTo>
                      <a:lnTo>
                        <a:pt x="0" y="197"/>
                      </a:lnTo>
                      <a:lnTo>
                        <a:pt x="0" y="203"/>
                      </a:lnTo>
                      <a:lnTo>
                        <a:pt x="0" y="215"/>
                      </a:lnTo>
                      <a:lnTo>
                        <a:pt x="0" y="227"/>
                      </a:lnTo>
                      <a:lnTo>
                        <a:pt x="0" y="239"/>
                      </a:lnTo>
                      <a:lnTo>
                        <a:pt x="6" y="251"/>
                      </a:lnTo>
                      <a:lnTo>
                        <a:pt x="6" y="257"/>
                      </a:lnTo>
                      <a:lnTo>
                        <a:pt x="12" y="268"/>
                      </a:lnTo>
                      <a:lnTo>
                        <a:pt x="12" y="280"/>
                      </a:lnTo>
                      <a:lnTo>
                        <a:pt x="24" y="298"/>
                      </a:lnTo>
                      <a:lnTo>
                        <a:pt x="36" y="316"/>
                      </a:lnTo>
                      <a:lnTo>
                        <a:pt x="48" y="334"/>
                      </a:lnTo>
                      <a:lnTo>
                        <a:pt x="59" y="346"/>
                      </a:lnTo>
                      <a:lnTo>
                        <a:pt x="77" y="364"/>
                      </a:lnTo>
                      <a:lnTo>
                        <a:pt x="95" y="376"/>
                      </a:lnTo>
                      <a:lnTo>
                        <a:pt x="107" y="382"/>
                      </a:lnTo>
                      <a:lnTo>
                        <a:pt x="125" y="394"/>
                      </a:lnTo>
                      <a:lnTo>
                        <a:pt x="137" y="399"/>
                      </a:lnTo>
                      <a:lnTo>
                        <a:pt x="149" y="399"/>
                      </a:lnTo>
                      <a:lnTo>
                        <a:pt x="167" y="405"/>
                      </a:lnTo>
                      <a:lnTo>
                        <a:pt x="179" y="411"/>
                      </a:lnTo>
                      <a:lnTo>
                        <a:pt x="190" y="411"/>
                      </a:lnTo>
                      <a:lnTo>
                        <a:pt x="202" y="417"/>
                      </a:lnTo>
                      <a:lnTo>
                        <a:pt x="214" y="417"/>
                      </a:lnTo>
                      <a:lnTo>
                        <a:pt x="226" y="417"/>
                      </a:lnTo>
                      <a:lnTo>
                        <a:pt x="238" y="417"/>
                      </a:lnTo>
                      <a:close/>
                    </a:path>
                  </a:pathLst>
                </a:custGeom>
                <a:solidFill>
                  <a:srgbClr val="000065"/>
                </a:solidFill>
                <a:ln w="0">
                  <a:solidFill>
                    <a:srgbClr val="000000"/>
                  </a:solidFill>
                  <a:round/>
                  <a:headEnd/>
                  <a:tailEnd/>
                </a:ln>
              </p:spPr>
              <p:txBody>
                <a:bodyPr/>
                <a:lstStyle/>
                <a:p>
                  <a:endParaRPr lang="en-US"/>
                </a:p>
              </p:txBody>
            </p:sp>
            <p:sp>
              <p:nvSpPr>
                <p:cNvPr id="18770" name="Freeform 321"/>
                <p:cNvSpPr>
                  <a:spLocks/>
                </p:cNvSpPr>
                <p:nvPr/>
              </p:nvSpPr>
              <p:spPr bwMode="auto">
                <a:xfrm>
                  <a:off x="2786" y="3156"/>
                  <a:ext cx="42" cy="71"/>
                </a:xfrm>
                <a:custGeom>
                  <a:avLst/>
                  <a:gdLst>
                    <a:gd name="T0" fmla="*/ 12 w 42"/>
                    <a:gd name="T1" fmla="*/ 71 h 71"/>
                    <a:gd name="T2" fmla="*/ 18 w 42"/>
                    <a:gd name="T3" fmla="*/ 71 h 71"/>
                    <a:gd name="T4" fmla="*/ 24 w 42"/>
                    <a:gd name="T5" fmla="*/ 65 h 71"/>
                    <a:gd name="T6" fmla="*/ 30 w 42"/>
                    <a:gd name="T7" fmla="*/ 59 h 71"/>
                    <a:gd name="T8" fmla="*/ 36 w 42"/>
                    <a:gd name="T9" fmla="*/ 41 h 71"/>
                    <a:gd name="T10" fmla="*/ 42 w 42"/>
                    <a:gd name="T11" fmla="*/ 30 h 71"/>
                    <a:gd name="T12" fmla="*/ 42 w 42"/>
                    <a:gd name="T13" fmla="*/ 18 h 71"/>
                    <a:gd name="T14" fmla="*/ 36 w 42"/>
                    <a:gd name="T15" fmla="*/ 6 h 71"/>
                    <a:gd name="T16" fmla="*/ 30 w 42"/>
                    <a:gd name="T17" fmla="*/ 0 h 71"/>
                    <a:gd name="T18" fmla="*/ 24 w 42"/>
                    <a:gd name="T19" fmla="*/ 0 h 71"/>
                    <a:gd name="T20" fmla="*/ 18 w 42"/>
                    <a:gd name="T21" fmla="*/ 12 h 71"/>
                    <a:gd name="T22" fmla="*/ 12 w 42"/>
                    <a:gd name="T23" fmla="*/ 18 h 71"/>
                    <a:gd name="T24" fmla="*/ 0 w 42"/>
                    <a:gd name="T25" fmla="*/ 30 h 71"/>
                    <a:gd name="T26" fmla="*/ 0 w 42"/>
                    <a:gd name="T27" fmla="*/ 47 h 71"/>
                    <a:gd name="T28" fmla="*/ 0 w 42"/>
                    <a:gd name="T29" fmla="*/ 59 h 71"/>
                    <a:gd name="T30" fmla="*/ 0 w 42"/>
                    <a:gd name="T31" fmla="*/ 71 h 71"/>
                    <a:gd name="T32" fmla="*/ 12 w 42"/>
                    <a:gd name="T33" fmla="*/ 71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71"/>
                    <a:gd name="T53" fmla="*/ 42 w 42"/>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71">
                      <a:moveTo>
                        <a:pt x="12" y="71"/>
                      </a:moveTo>
                      <a:lnTo>
                        <a:pt x="18" y="71"/>
                      </a:lnTo>
                      <a:lnTo>
                        <a:pt x="24" y="65"/>
                      </a:lnTo>
                      <a:lnTo>
                        <a:pt x="30" y="59"/>
                      </a:lnTo>
                      <a:lnTo>
                        <a:pt x="36" y="41"/>
                      </a:lnTo>
                      <a:lnTo>
                        <a:pt x="42" y="30"/>
                      </a:lnTo>
                      <a:lnTo>
                        <a:pt x="42" y="18"/>
                      </a:lnTo>
                      <a:lnTo>
                        <a:pt x="36" y="6"/>
                      </a:lnTo>
                      <a:lnTo>
                        <a:pt x="30" y="0"/>
                      </a:lnTo>
                      <a:lnTo>
                        <a:pt x="24" y="0"/>
                      </a:lnTo>
                      <a:lnTo>
                        <a:pt x="18" y="12"/>
                      </a:lnTo>
                      <a:lnTo>
                        <a:pt x="12" y="18"/>
                      </a:lnTo>
                      <a:lnTo>
                        <a:pt x="0" y="30"/>
                      </a:lnTo>
                      <a:lnTo>
                        <a:pt x="0" y="47"/>
                      </a:lnTo>
                      <a:lnTo>
                        <a:pt x="0" y="59"/>
                      </a:lnTo>
                      <a:lnTo>
                        <a:pt x="0" y="71"/>
                      </a:lnTo>
                      <a:lnTo>
                        <a:pt x="12" y="71"/>
                      </a:lnTo>
                      <a:close/>
                    </a:path>
                  </a:pathLst>
                </a:custGeom>
                <a:solidFill>
                  <a:srgbClr val="FFFFFF"/>
                </a:solidFill>
                <a:ln w="9525">
                  <a:noFill/>
                  <a:round/>
                  <a:headEnd/>
                  <a:tailEnd/>
                </a:ln>
              </p:spPr>
              <p:txBody>
                <a:bodyPr/>
                <a:lstStyle/>
                <a:p>
                  <a:endParaRPr lang="en-US"/>
                </a:p>
              </p:txBody>
            </p:sp>
            <p:sp>
              <p:nvSpPr>
                <p:cNvPr id="18771" name="Freeform 322"/>
                <p:cNvSpPr>
                  <a:spLocks/>
                </p:cNvSpPr>
                <p:nvPr/>
              </p:nvSpPr>
              <p:spPr bwMode="auto">
                <a:xfrm>
                  <a:off x="2923" y="3084"/>
                  <a:ext cx="48" cy="113"/>
                </a:xfrm>
                <a:custGeom>
                  <a:avLst/>
                  <a:gdLst>
                    <a:gd name="T0" fmla="*/ 0 w 48"/>
                    <a:gd name="T1" fmla="*/ 0 h 113"/>
                    <a:gd name="T2" fmla="*/ 12 w 48"/>
                    <a:gd name="T3" fmla="*/ 6 h 113"/>
                    <a:gd name="T4" fmla="*/ 18 w 48"/>
                    <a:gd name="T5" fmla="*/ 12 h 113"/>
                    <a:gd name="T6" fmla="*/ 24 w 48"/>
                    <a:gd name="T7" fmla="*/ 24 h 113"/>
                    <a:gd name="T8" fmla="*/ 30 w 48"/>
                    <a:gd name="T9" fmla="*/ 30 h 113"/>
                    <a:gd name="T10" fmla="*/ 36 w 48"/>
                    <a:gd name="T11" fmla="*/ 36 h 113"/>
                    <a:gd name="T12" fmla="*/ 42 w 48"/>
                    <a:gd name="T13" fmla="*/ 42 h 113"/>
                    <a:gd name="T14" fmla="*/ 42 w 48"/>
                    <a:gd name="T15" fmla="*/ 54 h 113"/>
                    <a:gd name="T16" fmla="*/ 48 w 48"/>
                    <a:gd name="T17" fmla="*/ 60 h 113"/>
                    <a:gd name="T18" fmla="*/ 48 w 48"/>
                    <a:gd name="T19" fmla="*/ 66 h 113"/>
                    <a:gd name="T20" fmla="*/ 48 w 48"/>
                    <a:gd name="T21" fmla="*/ 72 h 113"/>
                    <a:gd name="T22" fmla="*/ 48 w 48"/>
                    <a:gd name="T23" fmla="*/ 84 h 113"/>
                    <a:gd name="T24" fmla="*/ 48 w 48"/>
                    <a:gd name="T25" fmla="*/ 90 h 113"/>
                    <a:gd name="T26" fmla="*/ 48 w 48"/>
                    <a:gd name="T27" fmla="*/ 96 h 113"/>
                    <a:gd name="T28" fmla="*/ 48 w 48"/>
                    <a:gd name="T29" fmla="*/ 102 h 113"/>
                    <a:gd name="T30" fmla="*/ 48 w 48"/>
                    <a:gd name="T31" fmla="*/ 108 h 113"/>
                    <a:gd name="T32" fmla="*/ 42 w 48"/>
                    <a:gd name="T33" fmla="*/ 113 h 1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113"/>
                    <a:gd name="T53" fmla="*/ 48 w 48"/>
                    <a:gd name="T54" fmla="*/ 113 h 1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113">
                      <a:moveTo>
                        <a:pt x="0" y="0"/>
                      </a:moveTo>
                      <a:lnTo>
                        <a:pt x="12" y="6"/>
                      </a:lnTo>
                      <a:lnTo>
                        <a:pt x="18" y="12"/>
                      </a:lnTo>
                      <a:lnTo>
                        <a:pt x="24" y="24"/>
                      </a:lnTo>
                      <a:lnTo>
                        <a:pt x="30" y="30"/>
                      </a:lnTo>
                      <a:lnTo>
                        <a:pt x="36" y="36"/>
                      </a:lnTo>
                      <a:lnTo>
                        <a:pt x="42" y="42"/>
                      </a:lnTo>
                      <a:lnTo>
                        <a:pt x="42" y="54"/>
                      </a:lnTo>
                      <a:lnTo>
                        <a:pt x="48" y="60"/>
                      </a:lnTo>
                      <a:lnTo>
                        <a:pt x="48" y="66"/>
                      </a:lnTo>
                      <a:lnTo>
                        <a:pt x="48" y="72"/>
                      </a:lnTo>
                      <a:lnTo>
                        <a:pt x="48" y="84"/>
                      </a:lnTo>
                      <a:lnTo>
                        <a:pt x="48" y="90"/>
                      </a:lnTo>
                      <a:lnTo>
                        <a:pt x="48" y="96"/>
                      </a:lnTo>
                      <a:lnTo>
                        <a:pt x="48" y="102"/>
                      </a:lnTo>
                      <a:lnTo>
                        <a:pt x="48" y="108"/>
                      </a:lnTo>
                      <a:lnTo>
                        <a:pt x="42" y="113"/>
                      </a:lnTo>
                    </a:path>
                  </a:pathLst>
                </a:custGeom>
                <a:noFill/>
                <a:ln w="0">
                  <a:solidFill>
                    <a:srgbClr val="000000"/>
                  </a:solidFill>
                  <a:round/>
                  <a:headEnd/>
                  <a:tailEnd/>
                </a:ln>
              </p:spPr>
              <p:txBody>
                <a:bodyPr/>
                <a:lstStyle/>
                <a:p>
                  <a:endParaRPr lang="en-US"/>
                </a:p>
              </p:txBody>
            </p:sp>
            <p:sp>
              <p:nvSpPr>
                <p:cNvPr id="18772" name="Freeform 323"/>
                <p:cNvSpPr>
                  <a:spLocks/>
                </p:cNvSpPr>
                <p:nvPr/>
              </p:nvSpPr>
              <p:spPr bwMode="auto">
                <a:xfrm>
                  <a:off x="2768" y="3233"/>
                  <a:ext cx="381" cy="233"/>
                </a:xfrm>
                <a:custGeom>
                  <a:avLst/>
                  <a:gdLst>
                    <a:gd name="T0" fmla="*/ 0 w 381"/>
                    <a:gd name="T1" fmla="*/ 191 h 233"/>
                    <a:gd name="T2" fmla="*/ 12 w 381"/>
                    <a:gd name="T3" fmla="*/ 197 h 233"/>
                    <a:gd name="T4" fmla="*/ 30 w 381"/>
                    <a:gd name="T5" fmla="*/ 209 h 233"/>
                    <a:gd name="T6" fmla="*/ 42 w 381"/>
                    <a:gd name="T7" fmla="*/ 215 h 233"/>
                    <a:gd name="T8" fmla="*/ 54 w 381"/>
                    <a:gd name="T9" fmla="*/ 221 h 233"/>
                    <a:gd name="T10" fmla="*/ 90 w 381"/>
                    <a:gd name="T11" fmla="*/ 227 h 233"/>
                    <a:gd name="T12" fmla="*/ 101 w 381"/>
                    <a:gd name="T13" fmla="*/ 233 h 233"/>
                    <a:gd name="T14" fmla="*/ 125 w 381"/>
                    <a:gd name="T15" fmla="*/ 233 h 233"/>
                    <a:gd name="T16" fmla="*/ 137 w 381"/>
                    <a:gd name="T17" fmla="*/ 233 h 233"/>
                    <a:gd name="T18" fmla="*/ 155 w 381"/>
                    <a:gd name="T19" fmla="*/ 233 h 233"/>
                    <a:gd name="T20" fmla="*/ 173 w 381"/>
                    <a:gd name="T21" fmla="*/ 233 h 233"/>
                    <a:gd name="T22" fmla="*/ 191 w 381"/>
                    <a:gd name="T23" fmla="*/ 233 h 233"/>
                    <a:gd name="T24" fmla="*/ 209 w 381"/>
                    <a:gd name="T25" fmla="*/ 233 h 233"/>
                    <a:gd name="T26" fmla="*/ 221 w 381"/>
                    <a:gd name="T27" fmla="*/ 227 h 233"/>
                    <a:gd name="T28" fmla="*/ 238 w 381"/>
                    <a:gd name="T29" fmla="*/ 221 h 233"/>
                    <a:gd name="T30" fmla="*/ 250 w 381"/>
                    <a:gd name="T31" fmla="*/ 221 h 233"/>
                    <a:gd name="T32" fmla="*/ 262 w 381"/>
                    <a:gd name="T33" fmla="*/ 215 h 233"/>
                    <a:gd name="T34" fmla="*/ 274 w 381"/>
                    <a:gd name="T35" fmla="*/ 203 h 233"/>
                    <a:gd name="T36" fmla="*/ 286 w 381"/>
                    <a:gd name="T37" fmla="*/ 197 h 233"/>
                    <a:gd name="T38" fmla="*/ 298 w 381"/>
                    <a:gd name="T39" fmla="*/ 191 h 233"/>
                    <a:gd name="T40" fmla="*/ 310 w 381"/>
                    <a:gd name="T41" fmla="*/ 179 h 233"/>
                    <a:gd name="T42" fmla="*/ 322 w 381"/>
                    <a:gd name="T43" fmla="*/ 167 h 233"/>
                    <a:gd name="T44" fmla="*/ 334 w 381"/>
                    <a:gd name="T45" fmla="*/ 155 h 233"/>
                    <a:gd name="T46" fmla="*/ 346 w 381"/>
                    <a:gd name="T47" fmla="*/ 143 h 233"/>
                    <a:gd name="T48" fmla="*/ 352 w 381"/>
                    <a:gd name="T49" fmla="*/ 125 h 233"/>
                    <a:gd name="T50" fmla="*/ 364 w 381"/>
                    <a:gd name="T51" fmla="*/ 113 h 233"/>
                    <a:gd name="T52" fmla="*/ 370 w 381"/>
                    <a:gd name="T53" fmla="*/ 96 h 233"/>
                    <a:gd name="T54" fmla="*/ 375 w 381"/>
                    <a:gd name="T55" fmla="*/ 78 h 233"/>
                    <a:gd name="T56" fmla="*/ 381 w 381"/>
                    <a:gd name="T57" fmla="*/ 60 h 233"/>
                    <a:gd name="T58" fmla="*/ 381 w 381"/>
                    <a:gd name="T59" fmla="*/ 42 h 233"/>
                    <a:gd name="T60" fmla="*/ 381 w 381"/>
                    <a:gd name="T61" fmla="*/ 18 h 233"/>
                    <a:gd name="T62" fmla="*/ 381 w 381"/>
                    <a:gd name="T63" fmla="*/ 0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1"/>
                    <a:gd name="T97" fmla="*/ 0 h 233"/>
                    <a:gd name="T98" fmla="*/ 381 w 381"/>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1" h="233">
                      <a:moveTo>
                        <a:pt x="0" y="191"/>
                      </a:moveTo>
                      <a:lnTo>
                        <a:pt x="12" y="197"/>
                      </a:lnTo>
                      <a:lnTo>
                        <a:pt x="30" y="209"/>
                      </a:lnTo>
                      <a:lnTo>
                        <a:pt x="42" y="215"/>
                      </a:lnTo>
                      <a:lnTo>
                        <a:pt x="54" y="221"/>
                      </a:lnTo>
                      <a:lnTo>
                        <a:pt x="90" y="227"/>
                      </a:lnTo>
                      <a:lnTo>
                        <a:pt x="101" y="233"/>
                      </a:lnTo>
                      <a:lnTo>
                        <a:pt x="125" y="233"/>
                      </a:lnTo>
                      <a:lnTo>
                        <a:pt x="137" y="233"/>
                      </a:lnTo>
                      <a:lnTo>
                        <a:pt x="155" y="233"/>
                      </a:lnTo>
                      <a:lnTo>
                        <a:pt x="173" y="233"/>
                      </a:lnTo>
                      <a:lnTo>
                        <a:pt x="191" y="233"/>
                      </a:lnTo>
                      <a:lnTo>
                        <a:pt x="209" y="233"/>
                      </a:lnTo>
                      <a:lnTo>
                        <a:pt x="221" y="227"/>
                      </a:lnTo>
                      <a:lnTo>
                        <a:pt x="238" y="221"/>
                      </a:lnTo>
                      <a:lnTo>
                        <a:pt x="250" y="221"/>
                      </a:lnTo>
                      <a:lnTo>
                        <a:pt x="262" y="215"/>
                      </a:lnTo>
                      <a:lnTo>
                        <a:pt x="274" y="203"/>
                      </a:lnTo>
                      <a:lnTo>
                        <a:pt x="286" y="197"/>
                      </a:lnTo>
                      <a:lnTo>
                        <a:pt x="298" y="191"/>
                      </a:lnTo>
                      <a:lnTo>
                        <a:pt x="310" y="179"/>
                      </a:lnTo>
                      <a:lnTo>
                        <a:pt x="322" y="167"/>
                      </a:lnTo>
                      <a:lnTo>
                        <a:pt x="334" y="155"/>
                      </a:lnTo>
                      <a:lnTo>
                        <a:pt x="346" y="143"/>
                      </a:lnTo>
                      <a:lnTo>
                        <a:pt x="352" y="125"/>
                      </a:lnTo>
                      <a:lnTo>
                        <a:pt x="364" y="113"/>
                      </a:lnTo>
                      <a:lnTo>
                        <a:pt x="370" y="96"/>
                      </a:lnTo>
                      <a:lnTo>
                        <a:pt x="375" y="78"/>
                      </a:lnTo>
                      <a:lnTo>
                        <a:pt x="381" y="60"/>
                      </a:lnTo>
                      <a:lnTo>
                        <a:pt x="381" y="42"/>
                      </a:lnTo>
                      <a:lnTo>
                        <a:pt x="381" y="18"/>
                      </a:lnTo>
                      <a:lnTo>
                        <a:pt x="381" y="0"/>
                      </a:lnTo>
                    </a:path>
                  </a:pathLst>
                </a:custGeom>
                <a:noFill/>
                <a:ln w="0">
                  <a:solidFill>
                    <a:srgbClr val="000000"/>
                  </a:solidFill>
                  <a:round/>
                  <a:headEnd/>
                  <a:tailEnd/>
                </a:ln>
              </p:spPr>
              <p:txBody>
                <a:bodyPr/>
                <a:lstStyle/>
                <a:p>
                  <a:endParaRPr lang="en-US"/>
                </a:p>
              </p:txBody>
            </p:sp>
          </p:grpSp>
          <p:grpSp>
            <p:nvGrpSpPr>
              <p:cNvPr id="18496" name="Group 324"/>
              <p:cNvGrpSpPr>
                <a:grpSpLocks/>
              </p:cNvGrpSpPr>
              <p:nvPr/>
            </p:nvGrpSpPr>
            <p:grpSpPr bwMode="auto">
              <a:xfrm>
                <a:off x="4848" y="2936"/>
                <a:ext cx="748" cy="785"/>
                <a:chOff x="1728" y="384"/>
                <a:chExt cx="1284" cy="1325"/>
              </a:xfrm>
            </p:grpSpPr>
            <p:sp>
              <p:nvSpPr>
                <p:cNvPr id="18593" name="Freeform 325"/>
                <p:cNvSpPr>
                  <a:spLocks/>
                </p:cNvSpPr>
                <p:nvPr/>
              </p:nvSpPr>
              <p:spPr bwMode="auto">
                <a:xfrm>
                  <a:off x="1982" y="592"/>
                  <a:ext cx="305" cy="215"/>
                </a:xfrm>
                <a:custGeom>
                  <a:avLst/>
                  <a:gdLst>
                    <a:gd name="T0" fmla="*/ 114 w 305"/>
                    <a:gd name="T1" fmla="*/ 12 h 215"/>
                    <a:gd name="T2" fmla="*/ 114 w 305"/>
                    <a:gd name="T3" fmla="*/ 25 h 215"/>
                    <a:gd name="T4" fmla="*/ 89 w 305"/>
                    <a:gd name="T5" fmla="*/ 31 h 215"/>
                    <a:gd name="T6" fmla="*/ 95 w 305"/>
                    <a:gd name="T7" fmla="*/ 12 h 215"/>
                    <a:gd name="T8" fmla="*/ 89 w 305"/>
                    <a:gd name="T9" fmla="*/ 12 h 215"/>
                    <a:gd name="T10" fmla="*/ 76 w 305"/>
                    <a:gd name="T11" fmla="*/ 19 h 215"/>
                    <a:gd name="T12" fmla="*/ 64 w 305"/>
                    <a:gd name="T13" fmla="*/ 25 h 215"/>
                    <a:gd name="T14" fmla="*/ 57 w 305"/>
                    <a:gd name="T15" fmla="*/ 31 h 215"/>
                    <a:gd name="T16" fmla="*/ 44 w 305"/>
                    <a:gd name="T17" fmla="*/ 38 h 215"/>
                    <a:gd name="T18" fmla="*/ 38 w 305"/>
                    <a:gd name="T19" fmla="*/ 50 h 215"/>
                    <a:gd name="T20" fmla="*/ 25 w 305"/>
                    <a:gd name="T21" fmla="*/ 57 h 215"/>
                    <a:gd name="T22" fmla="*/ 13 w 305"/>
                    <a:gd name="T23" fmla="*/ 69 h 215"/>
                    <a:gd name="T24" fmla="*/ 6 w 305"/>
                    <a:gd name="T25" fmla="*/ 76 h 215"/>
                    <a:gd name="T26" fmla="*/ 0 w 305"/>
                    <a:gd name="T27" fmla="*/ 95 h 215"/>
                    <a:gd name="T28" fmla="*/ 0 w 305"/>
                    <a:gd name="T29" fmla="*/ 114 h 215"/>
                    <a:gd name="T30" fmla="*/ 25 w 305"/>
                    <a:gd name="T31" fmla="*/ 114 h 215"/>
                    <a:gd name="T32" fmla="*/ 44 w 305"/>
                    <a:gd name="T33" fmla="*/ 114 h 215"/>
                    <a:gd name="T34" fmla="*/ 57 w 305"/>
                    <a:gd name="T35" fmla="*/ 127 h 215"/>
                    <a:gd name="T36" fmla="*/ 70 w 305"/>
                    <a:gd name="T37" fmla="*/ 133 h 215"/>
                    <a:gd name="T38" fmla="*/ 89 w 305"/>
                    <a:gd name="T39" fmla="*/ 146 h 215"/>
                    <a:gd name="T40" fmla="*/ 89 w 305"/>
                    <a:gd name="T41" fmla="*/ 158 h 215"/>
                    <a:gd name="T42" fmla="*/ 95 w 305"/>
                    <a:gd name="T43" fmla="*/ 165 h 215"/>
                    <a:gd name="T44" fmla="*/ 102 w 305"/>
                    <a:gd name="T45" fmla="*/ 177 h 215"/>
                    <a:gd name="T46" fmla="*/ 102 w 305"/>
                    <a:gd name="T47" fmla="*/ 184 h 215"/>
                    <a:gd name="T48" fmla="*/ 102 w 305"/>
                    <a:gd name="T49" fmla="*/ 215 h 215"/>
                    <a:gd name="T50" fmla="*/ 108 w 305"/>
                    <a:gd name="T51" fmla="*/ 215 h 215"/>
                    <a:gd name="T52" fmla="*/ 127 w 305"/>
                    <a:gd name="T53" fmla="*/ 215 h 215"/>
                    <a:gd name="T54" fmla="*/ 146 w 305"/>
                    <a:gd name="T55" fmla="*/ 203 h 215"/>
                    <a:gd name="T56" fmla="*/ 152 w 305"/>
                    <a:gd name="T57" fmla="*/ 196 h 215"/>
                    <a:gd name="T58" fmla="*/ 165 w 305"/>
                    <a:gd name="T59" fmla="*/ 184 h 215"/>
                    <a:gd name="T60" fmla="*/ 178 w 305"/>
                    <a:gd name="T61" fmla="*/ 184 h 215"/>
                    <a:gd name="T62" fmla="*/ 184 w 305"/>
                    <a:gd name="T63" fmla="*/ 177 h 215"/>
                    <a:gd name="T64" fmla="*/ 191 w 305"/>
                    <a:gd name="T65" fmla="*/ 177 h 215"/>
                    <a:gd name="T66" fmla="*/ 197 w 305"/>
                    <a:gd name="T67" fmla="*/ 177 h 215"/>
                    <a:gd name="T68" fmla="*/ 203 w 305"/>
                    <a:gd name="T69" fmla="*/ 171 h 215"/>
                    <a:gd name="T70" fmla="*/ 210 w 305"/>
                    <a:gd name="T71" fmla="*/ 171 h 215"/>
                    <a:gd name="T72" fmla="*/ 222 w 305"/>
                    <a:gd name="T73" fmla="*/ 165 h 215"/>
                    <a:gd name="T74" fmla="*/ 248 w 305"/>
                    <a:gd name="T75" fmla="*/ 165 h 215"/>
                    <a:gd name="T76" fmla="*/ 267 w 305"/>
                    <a:gd name="T77" fmla="*/ 171 h 215"/>
                    <a:gd name="T78" fmla="*/ 279 w 305"/>
                    <a:gd name="T79" fmla="*/ 177 h 215"/>
                    <a:gd name="T80" fmla="*/ 292 w 305"/>
                    <a:gd name="T81" fmla="*/ 177 h 215"/>
                    <a:gd name="T82" fmla="*/ 305 w 305"/>
                    <a:gd name="T83" fmla="*/ 171 h 215"/>
                    <a:gd name="T84" fmla="*/ 292 w 305"/>
                    <a:gd name="T85" fmla="*/ 165 h 215"/>
                    <a:gd name="T86" fmla="*/ 267 w 305"/>
                    <a:gd name="T87" fmla="*/ 165 h 215"/>
                    <a:gd name="T88" fmla="*/ 254 w 305"/>
                    <a:gd name="T89" fmla="*/ 158 h 215"/>
                    <a:gd name="T90" fmla="*/ 241 w 305"/>
                    <a:gd name="T91" fmla="*/ 139 h 215"/>
                    <a:gd name="T92" fmla="*/ 235 w 305"/>
                    <a:gd name="T93" fmla="*/ 127 h 215"/>
                    <a:gd name="T94" fmla="*/ 235 w 305"/>
                    <a:gd name="T95" fmla="*/ 114 h 215"/>
                    <a:gd name="T96" fmla="*/ 229 w 305"/>
                    <a:gd name="T97" fmla="*/ 101 h 215"/>
                    <a:gd name="T98" fmla="*/ 229 w 305"/>
                    <a:gd name="T99" fmla="*/ 88 h 215"/>
                    <a:gd name="T100" fmla="*/ 229 w 305"/>
                    <a:gd name="T101" fmla="*/ 50 h 215"/>
                    <a:gd name="T102" fmla="*/ 229 w 305"/>
                    <a:gd name="T103" fmla="*/ 50 h 215"/>
                    <a:gd name="T104" fmla="*/ 235 w 305"/>
                    <a:gd name="T105" fmla="*/ 25 h 215"/>
                    <a:gd name="T106" fmla="*/ 210 w 305"/>
                    <a:gd name="T107" fmla="*/ 12 h 215"/>
                    <a:gd name="T108" fmla="*/ 191 w 305"/>
                    <a:gd name="T109" fmla="*/ 0 h 215"/>
                    <a:gd name="T110" fmla="*/ 165 w 305"/>
                    <a:gd name="T111" fmla="*/ 0 h 215"/>
                    <a:gd name="T112" fmla="*/ 146 w 305"/>
                    <a:gd name="T113" fmla="*/ 0 h 215"/>
                    <a:gd name="T114" fmla="*/ 114 w 305"/>
                    <a:gd name="T115" fmla="*/ 12 h 2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5"/>
                    <a:gd name="T175" fmla="*/ 0 h 215"/>
                    <a:gd name="T176" fmla="*/ 305 w 305"/>
                    <a:gd name="T177" fmla="*/ 215 h 21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5" h="215">
                      <a:moveTo>
                        <a:pt x="114" y="12"/>
                      </a:moveTo>
                      <a:lnTo>
                        <a:pt x="114" y="25"/>
                      </a:lnTo>
                      <a:lnTo>
                        <a:pt x="89" y="31"/>
                      </a:lnTo>
                      <a:lnTo>
                        <a:pt x="95" y="12"/>
                      </a:lnTo>
                      <a:lnTo>
                        <a:pt x="89" y="12"/>
                      </a:lnTo>
                      <a:lnTo>
                        <a:pt x="76" y="19"/>
                      </a:lnTo>
                      <a:lnTo>
                        <a:pt x="64" y="25"/>
                      </a:lnTo>
                      <a:lnTo>
                        <a:pt x="57" y="31"/>
                      </a:lnTo>
                      <a:lnTo>
                        <a:pt x="44" y="38"/>
                      </a:lnTo>
                      <a:lnTo>
                        <a:pt x="38" y="50"/>
                      </a:lnTo>
                      <a:lnTo>
                        <a:pt x="25" y="57"/>
                      </a:lnTo>
                      <a:lnTo>
                        <a:pt x="13" y="69"/>
                      </a:lnTo>
                      <a:lnTo>
                        <a:pt x="6" y="76"/>
                      </a:lnTo>
                      <a:lnTo>
                        <a:pt x="0" y="95"/>
                      </a:lnTo>
                      <a:lnTo>
                        <a:pt x="0" y="114"/>
                      </a:lnTo>
                      <a:lnTo>
                        <a:pt x="25" y="114"/>
                      </a:lnTo>
                      <a:lnTo>
                        <a:pt x="44" y="114"/>
                      </a:lnTo>
                      <a:lnTo>
                        <a:pt x="57" y="127"/>
                      </a:lnTo>
                      <a:lnTo>
                        <a:pt x="70" y="133"/>
                      </a:lnTo>
                      <a:lnTo>
                        <a:pt x="89" y="146"/>
                      </a:lnTo>
                      <a:lnTo>
                        <a:pt x="89" y="158"/>
                      </a:lnTo>
                      <a:lnTo>
                        <a:pt x="95" y="165"/>
                      </a:lnTo>
                      <a:lnTo>
                        <a:pt x="102" y="177"/>
                      </a:lnTo>
                      <a:lnTo>
                        <a:pt x="102" y="184"/>
                      </a:lnTo>
                      <a:lnTo>
                        <a:pt x="102" y="215"/>
                      </a:lnTo>
                      <a:lnTo>
                        <a:pt x="108" y="215"/>
                      </a:lnTo>
                      <a:lnTo>
                        <a:pt x="127" y="215"/>
                      </a:lnTo>
                      <a:lnTo>
                        <a:pt x="146" y="203"/>
                      </a:lnTo>
                      <a:lnTo>
                        <a:pt x="152" y="196"/>
                      </a:lnTo>
                      <a:lnTo>
                        <a:pt x="165" y="184"/>
                      </a:lnTo>
                      <a:lnTo>
                        <a:pt x="178" y="184"/>
                      </a:lnTo>
                      <a:lnTo>
                        <a:pt x="184" y="177"/>
                      </a:lnTo>
                      <a:lnTo>
                        <a:pt x="191" y="177"/>
                      </a:lnTo>
                      <a:lnTo>
                        <a:pt x="197" y="177"/>
                      </a:lnTo>
                      <a:lnTo>
                        <a:pt x="203" y="171"/>
                      </a:lnTo>
                      <a:lnTo>
                        <a:pt x="210" y="171"/>
                      </a:lnTo>
                      <a:lnTo>
                        <a:pt x="222" y="165"/>
                      </a:lnTo>
                      <a:lnTo>
                        <a:pt x="248" y="165"/>
                      </a:lnTo>
                      <a:lnTo>
                        <a:pt x="267" y="171"/>
                      </a:lnTo>
                      <a:lnTo>
                        <a:pt x="279" y="177"/>
                      </a:lnTo>
                      <a:lnTo>
                        <a:pt x="292" y="177"/>
                      </a:lnTo>
                      <a:lnTo>
                        <a:pt x="305" y="171"/>
                      </a:lnTo>
                      <a:lnTo>
                        <a:pt x="292" y="165"/>
                      </a:lnTo>
                      <a:lnTo>
                        <a:pt x="267" y="165"/>
                      </a:lnTo>
                      <a:lnTo>
                        <a:pt x="254" y="158"/>
                      </a:lnTo>
                      <a:lnTo>
                        <a:pt x="241" y="139"/>
                      </a:lnTo>
                      <a:lnTo>
                        <a:pt x="235" y="127"/>
                      </a:lnTo>
                      <a:lnTo>
                        <a:pt x="235" y="114"/>
                      </a:lnTo>
                      <a:lnTo>
                        <a:pt x="229" y="101"/>
                      </a:lnTo>
                      <a:lnTo>
                        <a:pt x="229" y="88"/>
                      </a:lnTo>
                      <a:lnTo>
                        <a:pt x="229" y="50"/>
                      </a:lnTo>
                      <a:lnTo>
                        <a:pt x="235" y="25"/>
                      </a:lnTo>
                      <a:lnTo>
                        <a:pt x="210" y="12"/>
                      </a:lnTo>
                      <a:lnTo>
                        <a:pt x="191" y="0"/>
                      </a:lnTo>
                      <a:lnTo>
                        <a:pt x="165" y="0"/>
                      </a:lnTo>
                      <a:lnTo>
                        <a:pt x="146" y="0"/>
                      </a:lnTo>
                      <a:lnTo>
                        <a:pt x="114" y="12"/>
                      </a:lnTo>
                      <a:close/>
                    </a:path>
                  </a:pathLst>
                </a:custGeom>
                <a:solidFill>
                  <a:srgbClr val="FF4271"/>
                </a:solidFill>
                <a:ln w="0">
                  <a:solidFill>
                    <a:srgbClr val="000000"/>
                  </a:solidFill>
                  <a:round/>
                  <a:headEnd/>
                  <a:tailEnd/>
                </a:ln>
              </p:spPr>
              <p:txBody>
                <a:bodyPr/>
                <a:lstStyle/>
                <a:p>
                  <a:endParaRPr lang="en-US"/>
                </a:p>
              </p:txBody>
            </p:sp>
            <p:sp>
              <p:nvSpPr>
                <p:cNvPr id="18594" name="Freeform 326"/>
                <p:cNvSpPr>
                  <a:spLocks/>
                </p:cNvSpPr>
                <p:nvPr/>
              </p:nvSpPr>
              <p:spPr bwMode="auto">
                <a:xfrm>
                  <a:off x="2211" y="528"/>
                  <a:ext cx="247" cy="235"/>
                </a:xfrm>
                <a:custGeom>
                  <a:avLst/>
                  <a:gdLst>
                    <a:gd name="T0" fmla="*/ 0 w 247"/>
                    <a:gd name="T1" fmla="*/ 114 h 235"/>
                    <a:gd name="T2" fmla="*/ 0 w 247"/>
                    <a:gd name="T3" fmla="*/ 152 h 235"/>
                    <a:gd name="T4" fmla="*/ 6 w 247"/>
                    <a:gd name="T5" fmla="*/ 178 h 235"/>
                    <a:gd name="T6" fmla="*/ 12 w 247"/>
                    <a:gd name="T7" fmla="*/ 203 h 235"/>
                    <a:gd name="T8" fmla="*/ 38 w 247"/>
                    <a:gd name="T9" fmla="*/ 222 h 235"/>
                    <a:gd name="T10" fmla="*/ 76 w 247"/>
                    <a:gd name="T11" fmla="*/ 235 h 235"/>
                    <a:gd name="T12" fmla="*/ 114 w 247"/>
                    <a:gd name="T13" fmla="*/ 203 h 235"/>
                    <a:gd name="T14" fmla="*/ 146 w 247"/>
                    <a:gd name="T15" fmla="*/ 184 h 235"/>
                    <a:gd name="T16" fmla="*/ 190 w 247"/>
                    <a:gd name="T17" fmla="*/ 178 h 235"/>
                    <a:gd name="T18" fmla="*/ 228 w 247"/>
                    <a:gd name="T19" fmla="*/ 184 h 235"/>
                    <a:gd name="T20" fmla="*/ 241 w 247"/>
                    <a:gd name="T21" fmla="*/ 178 h 235"/>
                    <a:gd name="T22" fmla="*/ 247 w 247"/>
                    <a:gd name="T23" fmla="*/ 159 h 235"/>
                    <a:gd name="T24" fmla="*/ 241 w 247"/>
                    <a:gd name="T25" fmla="*/ 133 h 235"/>
                    <a:gd name="T26" fmla="*/ 235 w 247"/>
                    <a:gd name="T27" fmla="*/ 114 h 235"/>
                    <a:gd name="T28" fmla="*/ 228 w 247"/>
                    <a:gd name="T29" fmla="*/ 64 h 235"/>
                    <a:gd name="T30" fmla="*/ 203 w 247"/>
                    <a:gd name="T31" fmla="*/ 83 h 235"/>
                    <a:gd name="T32" fmla="*/ 216 w 247"/>
                    <a:gd name="T33" fmla="*/ 102 h 235"/>
                    <a:gd name="T34" fmla="*/ 228 w 247"/>
                    <a:gd name="T35" fmla="*/ 133 h 235"/>
                    <a:gd name="T36" fmla="*/ 235 w 247"/>
                    <a:gd name="T37" fmla="*/ 159 h 235"/>
                    <a:gd name="T38" fmla="*/ 216 w 247"/>
                    <a:gd name="T39" fmla="*/ 146 h 235"/>
                    <a:gd name="T40" fmla="*/ 203 w 247"/>
                    <a:gd name="T41" fmla="*/ 146 h 235"/>
                    <a:gd name="T42" fmla="*/ 171 w 247"/>
                    <a:gd name="T43" fmla="*/ 152 h 235"/>
                    <a:gd name="T44" fmla="*/ 190 w 247"/>
                    <a:gd name="T45" fmla="*/ 121 h 235"/>
                    <a:gd name="T46" fmla="*/ 171 w 247"/>
                    <a:gd name="T47" fmla="*/ 102 h 235"/>
                    <a:gd name="T48" fmla="*/ 177 w 247"/>
                    <a:gd name="T49" fmla="*/ 64 h 235"/>
                    <a:gd name="T50" fmla="*/ 158 w 247"/>
                    <a:gd name="T51" fmla="*/ 38 h 235"/>
                    <a:gd name="T52" fmla="*/ 127 w 247"/>
                    <a:gd name="T53" fmla="*/ 25 h 235"/>
                    <a:gd name="T54" fmla="*/ 158 w 247"/>
                    <a:gd name="T55" fmla="*/ 19 h 235"/>
                    <a:gd name="T56" fmla="*/ 190 w 247"/>
                    <a:gd name="T57" fmla="*/ 64 h 235"/>
                    <a:gd name="T58" fmla="*/ 196 w 247"/>
                    <a:gd name="T59" fmla="*/ 19 h 235"/>
                    <a:gd name="T60" fmla="*/ 146 w 247"/>
                    <a:gd name="T61" fmla="*/ 0 h 235"/>
                    <a:gd name="T62" fmla="*/ 82 w 247"/>
                    <a:gd name="T63" fmla="*/ 13 h 235"/>
                    <a:gd name="T64" fmla="*/ 19 w 247"/>
                    <a:gd name="T65" fmla="*/ 5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7"/>
                    <a:gd name="T100" fmla="*/ 0 h 235"/>
                    <a:gd name="T101" fmla="*/ 247 w 247"/>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7" h="235">
                      <a:moveTo>
                        <a:pt x="6" y="89"/>
                      </a:moveTo>
                      <a:lnTo>
                        <a:pt x="0" y="114"/>
                      </a:lnTo>
                      <a:lnTo>
                        <a:pt x="0" y="152"/>
                      </a:lnTo>
                      <a:lnTo>
                        <a:pt x="0" y="159"/>
                      </a:lnTo>
                      <a:lnTo>
                        <a:pt x="6" y="178"/>
                      </a:lnTo>
                      <a:lnTo>
                        <a:pt x="6" y="191"/>
                      </a:lnTo>
                      <a:lnTo>
                        <a:pt x="12" y="203"/>
                      </a:lnTo>
                      <a:lnTo>
                        <a:pt x="25" y="216"/>
                      </a:lnTo>
                      <a:lnTo>
                        <a:pt x="38" y="222"/>
                      </a:lnTo>
                      <a:lnTo>
                        <a:pt x="63" y="229"/>
                      </a:lnTo>
                      <a:lnTo>
                        <a:pt x="76" y="235"/>
                      </a:lnTo>
                      <a:lnTo>
                        <a:pt x="101" y="210"/>
                      </a:lnTo>
                      <a:lnTo>
                        <a:pt x="114" y="203"/>
                      </a:lnTo>
                      <a:lnTo>
                        <a:pt x="127" y="197"/>
                      </a:lnTo>
                      <a:lnTo>
                        <a:pt x="146" y="184"/>
                      </a:lnTo>
                      <a:lnTo>
                        <a:pt x="158" y="178"/>
                      </a:lnTo>
                      <a:lnTo>
                        <a:pt x="190" y="178"/>
                      </a:lnTo>
                      <a:lnTo>
                        <a:pt x="216" y="178"/>
                      </a:lnTo>
                      <a:lnTo>
                        <a:pt x="228" y="184"/>
                      </a:lnTo>
                      <a:lnTo>
                        <a:pt x="235" y="184"/>
                      </a:lnTo>
                      <a:lnTo>
                        <a:pt x="241" y="178"/>
                      </a:lnTo>
                      <a:lnTo>
                        <a:pt x="241" y="171"/>
                      </a:lnTo>
                      <a:lnTo>
                        <a:pt x="247" y="159"/>
                      </a:lnTo>
                      <a:lnTo>
                        <a:pt x="247" y="140"/>
                      </a:lnTo>
                      <a:lnTo>
                        <a:pt x="241" y="133"/>
                      </a:lnTo>
                      <a:lnTo>
                        <a:pt x="241" y="121"/>
                      </a:lnTo>
                      <a:lnTo>
                        <a:pt x="235" y="114"/>
                      </a:lnTo>
                      <a:lnTo>
                        <a:pt x="235" y="76"/>
                      </a:lnTo>
                      <a:lnTo>
                        <a:pt x="228" y="64"/>
                      </a:lnTo>
                      <a:lnTo>
                        <a:pt x="216" y="44"/>
                      </a:lnTo>
                      <a:lnTo>
                        <a:pt x="203" y="83"/>
                      </a:lnTo>
                      <a:lnTo>
                        <a:pt x="216" y="89"/>
                      </a:lnTo>
                      <a:lnTo>
                        <a:pt x="216" y="102"/>
                      </a:lnTo>
                      <a:lnTo>
                        <a:pt x="216" y="121"/>
                      </a:lnTo>
                      <a:lnTo>
                        <a:pt x="228" y="133"/>
                      </a:lnTo>
                      <a:lnTo>
                        <a:pt x="235" y="146"/>
                      </a:lnTo>
                      <a:lnTo>
                        <a:pt x="235" y="159"/>
                      </a:lnTo>
                      <a:lnTo>
                        <a:pt x="228" y="159"/>
                      </a:lnTo>
                      <a:lnTo>
                        <a:pt x="216" y="146"/>
                      </a:lnTo>
                      <a:lnTo>
                        <a:pt x="203" y="133"/>
                      </a:lnTo>
                      <a:lnTo>
                        <a:pt x="203" y="146"/>
                      </a:lnTo>
                      <a:lnTo>
                        <a:pt x="171" y="159"/>
                      </a:lnTo>
                      <a:lnTo>
                        <a:pt x="171" y="152"/>
                      </a:lnTo>
                      <a:lnTo>
                        <a:pt x="190" y="140"/>
                      </a:lnTo>
                      <a:lnTo>
                        <a:pt x="190" y="121"/>
                      </a:lnTo>
                      <a:lnTo>
                        <a:pt x="184" y="114"/>
                      </a:lnTo>
                      <a:lnTo>
                        <a:pt x="171" y="102"/>
                      </a:lnTo>
                      <a:lnTo>
                        <a:pt x="184" y="83"/>
                      </a:lnTo>
                      <a:lnTo>
                        <a:pt x="177" y="64"/>
                      </a:lnTo>
                      <a:lnTo>
                        <a:pt x="165" y="51"/>
                      </a:lnTo>
                      <a:lnTo>
                        <a:pt x="158" y="38"/>
                      </a:lnTo>
                      <a:lnTo>
                        <a:pt x="146" y="32"/>
                      </a:lnTo>
                      <a:lnTo>
                        <a:pt x="127" y="25"/>
                      </a:lnTo>
                      <a:lnTo>
                        <a:pt x="139" y="19"/>
                      </a:lnTo>
                      <a:lnTo>
                        <a:pt x="158" y="19"/>
                      </a:lnTo>
                      <a:lnTo>
                        <a:pt x="190" y="51"/>
                      </a:lnTo>
                      <a:lnTo>
                        <a:pt x="190" y="64"/>
                      </a:lnTo>
                      <a:lnTo>
                        <a:pt x="209" y="32"/>
                      </a:lnTo>
                      <a:lnTo>
                        <a:pt x="196" y="19"/>
                      </a:lnTo>
                      <a:lnTo>
                        <a:pt x="171" y="13"/>
                      </a:lnTo>
                      <a:lnTo>
                        <a:pt x="146" y="0"/>
                      </a:lnTo>
                      <a:lnTo>
                        <a:pt x="108" y="0"/>
                      </a:lnTo>
                      <a:lnTo>
                        <a:pt x="82" y="13"/>
                      </a:lnTo>
                      <a:lnTo>
                        <a:pt x="57" y="25"/>
                      </a:lnTo>
                      <a:lnTo>
                        <a:pt x="19" y="57"/>
                      </a:lnTo>
                      <a:lnTo>
                        <a:pt x="6" y="89"/>
                      </a:lnTo>
                      <a:close/>
                    </a:path>
                  </a:pathLst>
                </a:custGeom>
                <a:solidFill>
                  <a:srgbClr val="FFC2C2"/>
                </a:solidFill>
                <a:ln w="0">
                  <a:solidFill>
                    <a:srgbClr val="000000"/>
                  </a:solidFill>
                  <a:round/>
                  <a:headEnd/>
                  <a:tailEnd/>
                </a:ln>
              </p:spPr>
              <p:txBody>
                <a:bodyPr/>
                <a:lstStyle/>
                <a:p>
                  <a:endParaRPr lang="en-US"/>
                </a:p>
              </p:txBody>
            </p:sp>
            <p:sp>
              <p:nvSpPr>
                <p:cNvPr id="18595" name="Freeform 327"/>
                <p:cNvSpPr>
                  <a:spLocks/>
                </p:cNvSpPr>
                <p:nvPr/>
              </p:nvSpPr>
              <p:spPr bwMode="auto">
                <a:xfrm>
                  <a:off x="1830" y="706"/>
                  <a:ext cx="260" cy="209"/>
                </a:xfrm>
                <a:custGeom>
                  <a:avLst/>
                  <a:gdLst>
                    <a:gd name="T0" fmla="*/ 260 w 260"/>
                    <a:gd name="T1" fmla="*/ 101 h 209"/>
                    <a:gd name="T2" fmla="*/ 260 w 260"/>
                    <a:gd name="T3" fmla="*/ 95 h 209"/>
                    <a:gd name="T4" fmla="*/ 260 w 260"/>
                    <a:gd name="T5" fmla="*/ 70 h 209"/>
                    <a:gd name="T6" fmla="*/ 254 w 260"/>
                    <a:gd name="T7" fmla="*/ 63 h 209"/>
                    <a:gd name="T8" fmla="*/ 247 w 260"/>
                    <a:gd name="T9" fmla="*/ 51 h 209"/>
                    <a:gd name="T10" fmla="*/ 247 w 260"/>
                    <a:gd name="T11" fmla="*/ 38 h 209"/>
                    <a:gd name="T12" fmla="*/ 241 w 260"/>
                    <a:gd name="T13" fmla="*/ 32 h 209"/>
                    <a:gd name="T14" fmla="*/ 228 w 260"/>
                    <a:gd name="T15" fmla="*/ 19 h 209"/>
                    <a:gd name="T16" fmla="*/ 209 w 260"/>
                    <a:gd name="T17" fmla="*/ 6 h 209"/>
                    <a:gd name="T18" fmla="*/ 196 w 260"/>
                    <a:gd name="T19" fmla="*/ 0 h 209"/>
                    <a:gd name="T20" fmla="*/ 177 w 260"/>
                    <a:gd name="T21" fmla="*/ 0 h 209"/>
                    <a:gd name="T22" fmla="*/ 139 w 260"/>
                    <a:gd name="T23" fmla="*/ 0 h 209"/>
                    <a:gd name="T24" fmla="*/ 127 w 260"/>
                    <a:gd name="T25" fmla="*/ 0 h 209"/>
                    <a:gd name="T26" fmla="*/ 120 w 260"/>
                    <a:gd name="T27" fmla="*/ 0 h 209"/>
                    <a:gd name="T28" fmla="*/ 108 w 260"/>
                    <a:gd name="T29" fmla="*/ 6 h 209"/>
                    <a:gd name="T30" fmla="*/ 101 w 260"/>
                    <a:gd name="T31" fmla="*/ 13 h 209"/>
                    <a:gd name="T32" fmla="*/ 95 w 260"/>
                    <a:gd name="T33" fmla="*/ 19 h 209"/>
                    <a:gd name="T34" fmla="*/ 82 w 260"/>
                    <a:gd name="T35" fmla="*/ 25 h 209"/>
                    <a:gd name="T36" fmla="*/ 95 w 260"/>
                    <a:gd name="T37" fmla="*/ 25 h 209"/>
                    <a:gd name="T38" fmla="*/ 101 w 260"/>
                    <a:gd name="T39" fmla="*/ 38 h 209"/>
                    <a:gd name="T40" fmla="*/ 76 w 260"/>
                    <a:gd name="T41" fmla="*/ 38 h 209"/>
                    <a:gd name="T42" fmla="*/ 69 w 260"/>
                    <a:gd name="T43" fmla="*/ 38 h 209"/>
                    <a:gd name="T44" fmla="*/ 63 w 260"/>
                    <a:gd name="T45" fmla="*/ 38 h 209"/>
                    <a:gd name="T46" fmla="*/ 50 w 260"/>
                    <a:gd name="T47" fmla="*/ 70 h 209"/>
                    <a:gd name="T48" fmla="*/ 44 w 260"/>
                    <a:gd name="T49" fmla="*/ 70 h 209"/>
                    <a:gd name="T50" fmla="*/ 38 w 260"/>
                    <a:gd name="T51" fmla="*/ 70 h 209"/>
                    <a:gd name="T52" fmla="*/ 25 w 260"/>
                    <a:gd name="T53" fmla="*/ 76 h 209"/>
                    <a:gd name="T54" fmla="*/ 19 w 260"/>
                    <a:gd name="T55" fmla="*/ 82 h 209"/>
                    <a:gd name="T56" fmla="*/ 12 w 260"/>
                    <a:gd name="T57" fmla="*/ 89 h 209"/>
                    <a:gd name="T58" fmla="*/ 6 w 260"/>
                    <a:gd name="T59" fmla="*/ 95 h 209"/>
                    <a:gd name="T60" fmla="*/ 0 w 260"/>
                    <a:gd name="T61" fmla="*/ 108 h 209"/>
                    <a:gd name="T62" fmla="*/ 0 w 260"/>
                    <a:gd name="T63" fmla="*/ 114 h 209"/>
                    <a:gd name="T64" fmla="*/ 0 w 260"/>
                    <a:gd name="T65" fmla="*/ 152 h 209"/>
                    <a:gd name="T66" fmla="*/ 0 w 260"/>
                    <a:gd name="T67" fmla="*/ 159 h 209"/>
                    <a:gd name="T68" fmla="*/ 12 w 260"/>
                    <a:gd name="T69" fmla="*/ 184 h 209"/>
                    <a:gd name="T70" fmla="*/ 38 w 260"/>
                    <a:gd name="T71" fmla="*/ 190 h 209"/>
                    <a:gd name="T72" fmla="*/ 76 w 260"/>
                    <a:gd name="T73" fmla="*/ 203 h 209"/>
                    <a:gd name="T74" fmla="*/ 101 w 260"/>
                    <a:gd name="T75" fmla="*/ 203 h 209"/>
                    <a:gd name="T76" fmla="*/ 165 w 260"/>
                    <a:gd name="T77" fmla="*/ 209 h 209"/>
                    <a:gd name="T78" fmla="*/ 177 w 260"/>
                    <a:gd name="T79" fmla="*/ 197 h 209"/>
                    <a:gd name="T80" fmla="*/ 190 w 260"/>
                    <a:gd name="T81" fmla="*/ 184 h 209"/>
                    <a:gd name="T82" fmla="*/ 203 w 260"/>
                    <a:gd name="T83" fmla="*/ 184 h 209"/>
                    <a:gd name="T84" fmla="*/ 216 w 260"/>
                    <a:gd name="T85" fmla="*/ 171 h 209"/>
                    <a:gd name="T86" fmla="*/ 228 w 260"/>
                    <a:gd name="T87" fmla="*/ 165 h 209"/>
                    <a:gd name="T88" fmla="*/ 241 w 260"/>
                    <a:gd name="T89" fmla="*/ 159 h 209"/>
                    <a:gd name="T90" fmla="*/ 247 w 260"/>
                    <a:gd name="T91" fmla="*/ 152 h 209"/>
                    <a:gd name="T92" fmla="*/ 254 w 260"/>
                    <a:gd name="T93" fmla="*/ 146 h 209"/>
                    <a:gd name="T94" fmla="*/ 254 w 260"/>
                    <a:gd name="T95" fmla="*/ 133 h 209"/>
                    <a:gd name="T96" fmla="*/ 260 w 260"/>
                    <a:gd name="T97" fmla="*/ 127 h 209"/>
                    <a:gd name="T98" fmla="*/ 260 w 260"/>
                    <a:gd name="T99" fmla="*/ 101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0"/>
                    <a:gd name="T151" fmla="*/ 0 h 209"/>
                    <a:gd name="T152" fmla="*/ 260 w 260"/>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0" h="209">
                      <a:moveTo>
                        <a:pt x="260" y="101"/>
                      </a:moveTo>
                      <a:lnTo>
                        <a:pt x="260" y="95"/>
                      </a:lnTo>
                      <a:lnTo>
                        <a:pt x="260" y="70"/>
                      </a:lnTo>
                      <a:lnTo>
                        <a:pt x="254" y="63"/>
                      </a:lnTo>
                      <a:lnTo>
                        <a:pt x="247" y="51"/>
                      </a:lnTo>
                      <a:lnTo>
                        <a:pt x="247" y="38"/>
                      </a:lnTo>
                      <a:lnTo>
                        <a:pt x="241" y="32"/>
                      </a:lnTo>
                      <a:lnTo>
                        <a:pt x="228" y="19"/>
                      </a:lnTo>
                      <a:lnTo>
                        <a:pt x="209" y="6"/>
                      </a:lnTo>
                      <a:lnTo>
                        <a:pt x="196" y="0"/>
                      </a:lnTo>
                      <a:lnTo>
                        <a:pt x="177" y="0"/>
                      </a:lnTo>
                      <a:lnTo>
                        <a:pt x="139" y="0"/>
                      </a:lnTo>
                      <a:lnTo>
                        <a:pt x="127" y="0"/>
                      </a:lnTo>
                      <a:lnTo>
                        <a:pt x="120" y="0"/>
                      </a:lnTo>
                      <a:lnTo>
                        <a:pt x="108" y="6"/>
                      </a:lnTo>
                      <a:lnTo>
                        <a:pt x="101" y="13"/>
                      </a:lnTo>
                      <a:lnTo>
                        <a:pt x="95" y="19"/>
                      </a:lnTo>
                      <a:lnTo>
                        <a:pt x="82" y="25"/>
                      </a:lnTo>
                      <a:lnTo>
                        <a:pt x="95" y="25"/>
                      </a:lnTo>
                      <a:lnTo>
                        <a:pt x="101" y="38"/>
                      </a:lnTo>
                      <a:lnTo>
                        <a:pt x="76" y="38"/>
                      </a:lnTo>
                      <a:lnTo>
                        <a:pt x="69" y="38"/>
                      </a:lnTo>
                      <a:lnTo>
                        <a:pt x="63" y="38"/>
                      </a:lnTo>
                      <a:lnTo>
                        <a:pt x="50" y="70"/>
                      </a:lnTo>
                      <a:lnTo>
                        <a:pt x="44" y="70"/>
                      </a:lnTo>
                      <a:lnTo>
                        <a:pt x="38" y="70"/>
                      </a:lnTo>
                      <a:lnTo>
                        <a:pt x="25" y="76"/>
                      </a:lnTo>
                      <a:lnTo>
                        <a:pt x="19" y="82"/>
                      </a:lnTo>
                      <a:lnTo>
                        <a:pt x="12" y="89"/>
                      </a:lnTo>
                      <a:lnTo>
                        <a:pt x="6" y="95"/>
                      </a:lnTo>
                      <a:lnTo>
                        <a:pt x="0" y="108"/>
                      </a:lnTo>
                      <a:lnTo>
                        <a:pt x="0" y="114"/>
                      </a:lnTo>
                      <a:lnTo>
                        <a:pt x="0" y="152"/>
                      </a:lnTo>
                      <a:lnTo>
                        <a:pt x="0" y="159"/>
                      </a:lnTo>
                      <a:lnTo>
                        <a:pt x="12" y="184"/>
                      </a:lnTo>
                      <a:lnTo>
                        <a:pt x="38" y="190"/>
                      </a:lnTo>
                      <a:lnTo>
                        <a:pt x="76" y="203"/>
                      </a:lnTo>
                      <a:lnTo>
                        <a:pt x="101" y="203"/>
                      </a:lnTo>
                      <a:lnTo>
                        <a:pt x="165" y="209"/>
                      </a:lnTo>
                      <a:lnTo>
                        <a:pt x="177" y="197"/>
                      </a:lnTo>
                      <a:lnTo>
                        <a:pt x="190" y="184"/>
                      </a:lnTo>
                      <a:lnTo>
                        <a:pt x="203" y="184"/>
                      </a:lnTo>
                      <a:lnTo>
                        <a:pt x="216" y="171"/>
                      </a:lnTo>
                      <a:lnTo>
                        <a:pt x="228" y="165"/>
                      </a:lnTo>
                      <a:lnTo>
                        <a:pt x="241" y="159"/>
                      </a:lnTo>
                      <a:lnTo>
                        <a:pt x="247" y="152"/>
                      </a:lnTo>
                      <a:lnTo>
                        <a:pt x="254" y="146"/>
                      </a:lnTo>
                      <a:lnTo>
                        <a:pt x="254" y="133"/>
                      </a:lnTo>
                      <a:lnTo>
                        <a:pt x="260" y="127"/>
                      </a:lnTo>
                      <a:lnTo>
                        <a:pt x="260" y="101"/>
                      </a:lnTo>
                      <a:close/>
                    </a:path>
                  </a:pathLst>
                </a:custGeom>
                <a:solidFill>
                  <a:srgbClr val="FFC2C2"/>
                </a:solidFill>
                <a:ln w="0">
                  <a:solidFill>
                    <a:srgbClr val="000000"/>
                  </a:solidFill>
                  <a:round/>
                  <a:headEnd/>
                  <a:tailEnd/>
                </a:ln>
              </p:spPr>
              <p:txBody>
                <a:bodyPr/>
                <a:lstStyle/>
                <a:p>
                  <a:endParaRPr lang="en-US"/>
                </a:p>
              </p:txBody>
            </p:sp>
            <p:sp>
              <p:nvSpPr>
                <p:cNvPr id="18596" name="Freeform 328"/>
                <p:cNvSpPr>
                  <a:spLocks/>
                </p:cNvSpPr>
                <p:nvPr/>
              </p:nvSpPr>
              <p:spPr bwMode="auto">
                <a:xfrm>
                  <a:off x="2446" y="604"/>
                  <a:ext cx="190" cy="191"/>
                </a:xfrm>
                <a:custGeom>
                  <a:avLst/>
                  <a:gdLst>
                    <a:gd name="T0" fmla="*/ 0 w 190"/>
                    <a:gd name="T1" fmla="*/ 0 h 191"/>
                    <a:gd name="T2" fmla="*/ 0 w 190"/>
                    <a:gd name="T3" fmla="*/ 38 h 191"/>
                    <a:gd name="T4" fmla="*/ 6 w 190"/>
                    <a:gd name="T5" fmla="*/ 45 h 191"/>
                    <a:gd name="T6" fmla="*/ 12 w 190"/>
                    <a:gd name="T7" fmla="*/ 57 h 191"/>
                    <a:gd name="T8" fmla="*/ 12 w 190"/>
                    <a:gd name="T9" fmla="*/ 64 h 191"/>
                    <a:gd name="T10" fmla="*/ 12 w 190"/>
                    <a:gd name="T11" fmla="*/ 83 h 191"/>
                    <a:gd name="T12" fmla="*/ 12 w 190"/>
                    <a:gd name="T13" fmla="*/ 95 h 191"/>
                    <a:gd name="T14" fmla="*/ 6 w 190"/>
                    <a:gd name="T15" fmla="*/ 102 h 191"/>
                    <a:gd name="T16" fmla="*/ 0 w 190"/>
                    <a:gd name="T17" fmla="*/ 108 h 191"/>
                    <a:gd name="T18" fmla="*/ 12 w 190"/>
                    <a:gd name="T19" fmla="*/ 121 h 191"/>
                    <a:gd name="T20" fmla="*/ 31 w 190"/>
                    <a:gd name="T21" fmla="*/ 127 h 191"/>
                    <a:gd name="T22" fmla="*/ 44 w 190"/>
                    <a:gd name="T23" fmla="*/ 140 h 191"/>
                    <a:gd name="T24" fmla="*/ 50 w 190"/>
                    <a:gd name="T25" fmla="*/ 159 h 191"/>
                    <a:gd name="T26" fmla="*/ 57 w 190"/>
                    <a:gd name="T27" fmla="*/ 172 h 191"/>
                    <a:gd name="T28" fmla="*/ 63 w 190"/>
                    <a:gd name="T29" fmla="*/ 191 h 191"/>
                    <a:gd name="T30" fmla="*/ 69 w 190"/>
                    <a:gd name="T31" fmla="*/ 178 h 191"/>
                    <a:gd name="T32" fmla="*/ 82 w 190"/>
                    <a:gd name="T33" fmla="*/ 165 h 191"/>
                    <a:gd name="T34" fmla="*/ 95 w 190"/>
                    <a:gd name="T35" fmla="*/ 159 h 191"/>
                    <a:gd name="T36" fmla="*/ 108 w 190"/>
                    <a:gd name="T37" fmla="*/ 140 h 191"/>
                    <a:gd name="T38" fmla="*/ 120 w 190"/>
                    <a:gd name="T39" fmla="*/ 140 h 191"/>
                    <a:gd name="T40" fmla="*/ 127 w 190"/>
                    <a:gd name="T41" fmla="*/ 127 h 191"/>
                    <a:gd name="T42" fmla="*/ 133 w 190"/>
                    <a:gd name="T43" fmla="*/ 115 h 191"/>
                    <a:gd name="T44" fmla="*/ 146 w 190"/>
                    <a:gd name="T45" fmla="*/ 108 h 191"/>
                    <a:gd name="T46" fmla="*/ 152 w 190"/>
                    <a:gd name="T47" fmla="*/ 102 h 191"/>
                    <a:gd name="T48" fmla="*/ 158 w 190"/>
                    <a:gd name="T49" fmla="*/ 102 h 191"/>
                    <a:gd name="T50" fmla="*/ 190 w 190"/>
                    <a:gd name="T51" fmla="*/ 102 h 191"/>
                    <a:gd name="T52" fmla="*/ 184 w 190"/>
                    <a:gd name="T53" fmla="*/ 83 h 191"/>
                    <a:gd name="T54" fmla="*/ 177 w 190"/>
                    <a:gd name="T55" fmla="*/ 76 h 191"/>
                    <a:gd name="T56" fmla="*/ 171 w 190"/>
                    <a:gd name="T57" fmla="*/ 64 h 191"/>
                    <a:gd name="T58" fmla="*/ 158 w 190"/>
                    <a:gd name="T59" fmla="*/ 51 h 191"/>
                    <a:gd name="T60" fmla="*/ 152 w 190"/>
                    <a:gd name="T61" fmla="*/ 38 h 191"/>
                    <a:gd name="T62" fmla="*/ 133 w 190"/>
                    <a:gd name="T63" fmla="*/ 26 h 191"/>
                    <a:gd name="T64" fmla="*/ 114 w 190"/>
                    <a:gd name="T65" fmla="*/ 13 h 191"/>
                    <a:gd name="T66" fmla="*/ 88 w 190"/>
                    <a:gd name="T67" fmla="*/ 0 h 191"/>
                    <a:gd name="T68" fmla="*/ 57 w 190"/>
                    <a:gd name="T69" fmla="*/ 0 h 191"/>
                    <a:gd name="T70" fmla="*/ 31 w 190"/>
                    <a:gd name="T71" fmla="*/ 0 h 191"/>
                    <a:gd name="T72" fmla="*/ 0 w 190"/>
                    <a:gd name="T73" fmla="*/ 0 h 1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0"/>
                    <a:gd name="T112" fmla="*/ 0 h 191"/>
                    <a:gd name="T113" fmla="*/ 190 w 190"/>
                    <a:gd name="T114" fmla="*/ 191 h 1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0" h="191">
                      <a:moveTo>
                        <a:pt x="0" y="0"/>
                      </a:moveTo>
                      <a:lnTo>
                        <a:pt x="0" y="38"/>
                      </a:lnTo>
                      <a:lnTo>
                        <a:pt x="6" y="45"/>
                      </a:lnTo>
                      <a:lnTo>
                        <a:pt x="12" y="57"/>
                      </a:lnTo>
                      <a:lnTo>
                        <a:pt x="12" y="64"/>
                      </a:lnTo>
                      <a:lnTo>
                        <a:pt x="12" y="83"/>
                      </a:lnTo>
                      <a:lnTo>
                        <a:pt x="12" y="95"/>
                      </a:lnTo>
                      <a:lnTo>
                        <a:pt x="6" y="102"/>
                      </a:lnTo>
                      <a:lnTo>
                        <a:pt x="0" y="108"/>
                      </a:lnTo>
                      <a:lnTo>
                        <a:pt x="12" y="121"/>
                      </a:lnTo>
                      <a:lnTo>
                        <a:pt x="31" y="127"/>
                      </a:lnTo>
                      <a:lnTo>
                        <a:pt x="44" y="140"/>
                      </a:lnTo>
                      <a:lnTo>
                        <a:pt x="50" y="159"/>
                      </a:lnTo>
                      <a:lnTo>
                        <a:pt x="57" y="172"/>
                      </a:lnTo>
                      <a:lnTo>
                        <a:pt x="63" y="191"/>
                      </a:lnTo>
                      <a:lnTo>
                        <a:pt x="69" y="178"/>
                      </a:lnTo>
                      <a:lnTo>
                        <a:pt x="82" y="165"/>
                      </a:lnTo>
                      <a:lnTo>
                        <a:pt x="95" y="159"/>
                      </a:lnTo>
                      <a:lnTo>
                        <a:pt x="108" y="140"/>
                      </a:lnTo>
                      <a:lnTo>
                        <a:pt x="120" y="140"/>
                      </a:lnTo>
                      <a:lnTo>
                        <a:pt x="127" y="127"/>
                      </a:lnTo>
                      <a:lnTo>
                        <a:pt x="133" y="115"/>
                      </a:lnTo>
                      <a:lnTo>
                        <a:pt x="146" y="108"/>
                      </a:lnTo>
                      <a:lnTo>
                        <a:pt x="152" y="102"/>
                      </a:lnTo>
                      <a:lnTo>
                        <a:pt x="158" y="102"/>
                      </a:lnTo>
                      <a:lnTo>
                        <a:pt x="190" y="102"/>
                      </a:lnTo>
                      <a:lnTo>
                        <a:pt x="184" y="83"/>
                      </a:lnTo>
                      <a:lnTo>
                        <a:pt x="177" y="76"/>
                      </a:lnTo>
                      <a:lnTo>
                        <a:pt x="171" y="64"/>
                      </a:lnTo>
                      <a:lnTo>
                        <a:pt x="158" y="51"/>
                      </a:lnTo>
                      <a:lnTo>
                        <a:pt x="152" y="38"/>
                      </a:lnTo>
                      <a:lnTo>
                        <a:pt x="133" y="26"/>
                      </a:lnTo>
                      <a:lnTo>
                        <a:pt x="114" y="13"/>
                      </a:lnTo>
                      <a:lnTo>
                        <a:pt x="88" y="0"/>
                      </a:lnTo>
                      <a:lnTo>
                        <a:pt x="57" y="0"/>
                      </a:lnTo>
                      <a:lnTo>
                        <a:pt x="31" y="0"/>
                      </a:lnTo>
                      <a:lnTo>
                        <a:pt x="0" y="0"/>
                      </a:lnTo>
                      <a:close/>
                    </a:path>
                  </a:pathLst>
                </a:custGeom>
                <a:solidFill>
                  <a:srgbClr val="FF4271"/>
                </a:solidFill>
                <a:ln w="0">
                  <a:solidFill>
                    <a:srgbClr val="000000"/>
                  </a:solidFill>
                  <a:round/>
                  <a:headEnd/>
                  <a:tailEnd/>
                </a:ln>
              </p:spPr>
              <p:txBody>
                <a:bodyPr/>
                <a:lstStyle/>
                <a:p>
                  <a:endParaRPr lang="en-US"/>
                </a:p>
              </p:txBody>
            </p:sp>
            <p:sp>
              <p:nvSpPr>
                <p:cNvPr id="18597" name="Freeform 329"/>
                <p:cNvSpPr>
                  <a:spLocks/>
                </p:cNvSpPr>
                <p:nvPr/>
              </p:nvSpPr>
              <p:spPr bwMode="auto">
                <a:xfrm>
                  <a:off x="2503" y="706"/>
                  <a:ext cx="228" cy="209"/>
                </a:xfrm>
                <a:custGeom>
                  <a:avLst/>
                  <a:gdLst>
                    <a:gd name="T0" fmla="*/ 228 w 228"/>
                    <a:gd name="T1" fmla="*/ 51 h 209"/>
                    <a:gd name="T2" fmla="*/ 228 w 228"/>
                    <a:gd name="T3" fmla="*/ 44 h 209"/>
                    <a:gd name="T4" fmla="*/ 222 w 228"/>
                    <a:gd name="T5" fmla="*/ 38 h 209"/>
                    <a:gd name="T6" fmla="*/ 216 w 228"/>
                    <a:gd name="T7" fmla="*/ 25 h 209"/>
                    <a:gd name="T8" fmla="*/ 190 w 228"/>
                    <a:gd name="T9" fmla="*/ 0 h 209"/>
                    <a:gd name="T10" fmla="*/ 184 w 228"/>
                    <a:gd name="T11" fmla="*/ 0 h 209"/>
                    <a:gd name="T12" fmla="*/ 139 w 228"/>
                    <a:gd name="T13" fmla="*/ 0 h 209"/>
                    <a:gd name="T14" fmla="*/ 133 w 228"/>
                    <a:gd name="T15" fmla="*/ 0 h 209"/>
                    <a:gd name="T16" fmla="*/ 101 w 228"/>
                    <a:gd name="T17" fmla="*/ 0 h 209"/>
                    <a:gd name="T18" fmla="*/ 95 w 228"/>
                    <a:gd name="T19" fmla="*/ 6 h 209"/>
                    <a:gd name="T20" fmla="*/ 89 w 228"/>
                    <a:gd name="T21" fmla="*/ 13 h 209"/>
                    <a:gd name="T22" fmla="*/ 76 w 228"/>
                    <a:gd name="T23" fmla="*/ 13 h 209"/>
                    <a:gd name="T24" fmla="*/ 70 w 228"/>
                    <a:gd name="T25" fmla="*/ 25 h 209"/>
                    <a:gd name="T26" fmla="*/ 63 w 228"/>
                    <a:gd name="T27" fmla="*/ 38 h 209"/>
                    <a:gd name="T28" fmla="*/ 51 w 228"/>
                    <a:gd name="T29" fmla="*/ 44 h 209"/>
                    <a:gd name="T30" fmla="*/ 38 w 228"/>
                    <a:gd name="T31" fmla="*/ 57 h 209"/>
                    <a:gd name="T32" fmla="*/ 25 w 228"/>
                    <a:gd name="T33" fmla="*/ 63 h 209"/>
                    <a:gd name="T34" fmla="*/ 12 w 228"/>
                    <a:gd name="T35" fmla="*/ 76 h 209"/>
                    <a:gd name="T36" fmla="*/ 6 w 228"/>
                    <a:gd name="T37" fmla="*/ 95 h 209"/>
                    <a:gd name="T38" fmla="*/ 0 w 228"/>
                    <a:gd name="T39" fmla="*/ 101 h 209"/>
                    <a:gd name="T40" fmla="*/ 0 w 228"/>
                    <a:gd name="T41" fmla="*/ 152 h 209"/>
                    <a:gd name="T42" fmla="*/ 6 w 228"/>
                    <a:gd name="T43" fmla="*/ 165 h 209"/>
                    <a:gd name="T44" fmla="*/ 12 w 228"/>
                    <a:gd name="T45" fmla="*/ 171 h 209"/>
                    <a:gd name="T46" fmla="*/ 25 w 228"/>
                    <a:gd name="T47" fmla="*/ 190 h 209"/>
                    <a:gd name="T48" fmla="*/ 38 w 228"/>
                    <a:gd name="T49" fmla="*/ 184 h 209"/>
                    <a:gd name="T50" fmla="*/ 44 w 228"/>
                    <a:gd name="T51" fmla="*/ 184 h 209"/>
                    <a:gd name="T52" fmla="*/ 57 w 228"/>
                    <a:gd name="T53" fmla="*/ 178 h 209"/>
                    <a:gd name="T54" fmla="*/ 82 w 228"/>
                    <a:gd name="T55" fmla="*/ 178 h 209"/>
                    <a:gd name="T56" fmla="*/ 95 w 228"/>
                    <a:gd name="T57" fmla="*/ 171 h 209"/>
                    <a:gd name="T58" fmla="*/ 101 w 228"/>
                    <a:gd name="T59" fmla="*/ 171 h 209"/>
                    <a:gd name="T60" fmla="*/ 114 w 228"/>
                    <a:gd name="T61" fmla="*/ 178 h 209"/>
                    <a:gd name="T62" fmla="*/ 146 w 228"/>
                    <a:gd name="T63" fmla="*/ 178 h 209"/>
                    <a:gd name="T64" fmla="*/ 152 w 228"/>
                    <a:gd name="T65" fmla="*/ 184 h 209"/>
                    <a:gd name="T66" fmla="*/ 165 w 228"/>
                    <a:gd name="T67" fmla="*/ 190 h 209"/>
                    <a:gd name="T68" fmla="*/ 178 w 228"/>
                    <a:gd name="T69" fmla="*/ 197 h 209"/>
                    <a:gd name="T70" fmla="*/ 184 w 228"/>
                    <a:gd name="T71" fmla="*/ 203 h 209"/>
                    <a:gd name="T72" fmla="*/ 190 w 228"/>
                    <a:gd name="T73" fmla="*/ 209 h 209"/>
                    <a:gd name="T74" fmla="*/ 184 w 228"/>
                    <a:gd name="T75" fmla="*/ 197 h 209"/>
                    <a:gd name="T76" fmla="*/ 178 w 228"/>
                    <a:gd name="T77" fmla="*/ 190 h 209"/>
                    <a:gd name="T78" fmla="*/ 178 w 228"/>
                    <a:gd name="T79" fmla="*/ 178 h 209"/>
                    <a:gd name="T80" fmla="*/ 171 w 228"/>
                    <a:gd name="T81" fmla="*/ 171 h 209"/>
                    <a:gd name="T82" fmla="*/ 171 w 228"/>
                    <a:gd name="T83" fmla="*/ 114 h 209"/>
                    <a:gd name="T84" fmla="*/ 178 w 228"/>
                    <a:gd name="T85" fmla="*/ 101 h 209"/>
                    <a:gd name="T86" fmla="*/ 178 w 228"/>
                    <a:gd name="T87" fmla="*/ 101 h 209"/>
                    <a:gd name="T88" fmla="*/ 184 w 228"/>
                    <a:gd name="T89" fmla="*/ 89 h 209"/>
                    <a:gd name="T90" fmla="*/ 209 w 228"/>
                    <a:gd name="T91" fmla="*/ 63 h 209"/>
                    <a:gd name="T92" fmla="*/ 216 w 228"/>
                    <a:gd name="T93" fmla="*/ 57 h 209"/>
                    <a:gd name="T94" fmla="*/ 228 w 228"/>
                    <a:gd name="T95" fmla="*/ 51 h 2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8"/>
                    <a:gd name="T145" fmla="*/ 0 h 209"/>
                    <a:gd name="T146" fmla="*/ 228 w 228"/>
                    <a:gd name="T147" fmla="*/ 209 h 2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8" h="209">
                      <a:moveTo>
                        <a:pt x="228" y="51"/>
                      </a:moveTo>
                      <a:lnTo>
                        <a:pt x="228" y="44"/>
                      </a:lnTo>
                      <a:lnTo>
                        <a:pt x="222" y="38"/>
                      </a:lnTo>
                      <a:lnTo>
                        <a:pt x="216" y="25"/>
                      </a:lnTo>
                      <a:lnTo>
                        <a:pt x="190" y="0"/>
                      </a:lnTo>
                      <a:lnTo>
                        <a:pt x="184" y="0"/>
                      </a:lnTo>
                      <a:lnTo>
                        <a:pt x="139" y="0"/>
                      </a:lnTo>
                      <a:lnTo>
                        <a:pt x="133" y="0"/>
                      </a:lnTo>
                      <a:lnTo>
                        <a:pt x="101" y="0"/>
                      </a:lnTo>
                      <a:lnTo>
                        <a:pt x="95" y="6"/>
                      </a:lnTo>
                      <a:lnTo>
                        <a:pt x="89" y="13"/>
                      </a:lnTo>
                      <a:lnTo>
                        <a:pt x="76" y="13"/>
                      </a:lnTo>
                      <a:lnTo>
                        <a:pt x="70" y="25"/>
                      </a:lnTo>
                      <a:lnTo>
                        <a:pt x="63" y="38"/>
                      </a:lnTo>
                      <a:lnTo>
                        <a:pt x="51" y="44"/>
                      </a:lnTo>
                      <a:lnTo>
                        <a:pt x="38" y="57"/>
                      </a:lnTo>
                      <a:lnTo>
                        <a:pt x="25" y="63"/>
                      </a:lnTo>
                      <a:lnTo>
                        <a:pt x="12" y="76"/>
                      </a:lnTo>
                      <a:lnTo>
                        <a:pt x="6" y="95"/>
                      </a:lnTo>
                      <a:lnTo>
                        <a:pt x="0" y="101"/>
                      </a:lnTo>
                      <a:lnTo>
                        <a:pt x="0" y="152"/>
                      </a:lnTo>
                      <a:lnTo>
                        <a:pt x="6" y="165"/>
                      </a:lnTo>
                      <a:lnTo>
                        <a:pt x="12" y="171"/>
                      </a:lnTo>
                      <a:lnTo>
                        <a:pt x="25" y="190"/>
                      </a:lnTo>
                      <a:lnTo>
                        <a:pt x="38" y="184"/>
                      </a:lnTo>
                      <a:lnTo>
                        <a:pt x="44" y="184"/>
                      </a:lnTo>
                      <a:lnTo>
                        <a:pt x="57" y="178"/>
                      </a:lnTo>
                      <a:lnTo>
                        <a:pt x="82" y="178"/>
                      </a:lnTo>
                      <a:lnTo>
                        <a:pt x="95" y="171"/>
                      </a:lnTo>
                      <a:lnTo>
                        <a:pt x="101" y="171"/>
                      </a:lnTo>
                      <a:lnTo>
                        <a:pt x="114" y="178"/>
                      </a:lnTo>
                      <a:lnTo>
                        <a:pt x="146" y="178"/>
                      </a:lnTo>
                      <a:lnTo>
                        <a:pt x="152" y="184"/>
                      </a:lnTo>
                      <a:lnTo>
                        <a:pt x="165" y="190"/>
                      </a:lnTo>
                      <a:lnTo>
                        <a:pt x="178" y="197"/>
                      </a:lnTo>
                      <a:lnTo>
                        <a:pt x="184" y="203"/>
                      </a:lnTo>
                      <a:lnTo>
                        <a:pt x="190" y="209"/>
                      </a:lnTo>
                      <a:lnTo>
                        <a:pt x="184" y="197"/>
                      </a:lnTo>
                      <a:lnTo>
                        <a:pt x="178" y="190"/>
                      </a:lnTo>
                      <a:lnTo>
                        <a:pt x="178" y="178"/>
                      </a:lnTo>
                      <a:lnTo>
                        <a:pt x="171" y="171"/>
                      </a:lnTo>
                      <a:lnTo>
                        <a:pt x="171" y="114"/>
                      </a:lnTo>
                      <a:lnTo>
                        <a:pt x="178" y="101"/>
                      </a:lnTo>
                      <a:lnTo>
                        <a:pt x="184" y="89"/>
                      </a:lnTo>
                      <a:lnTo>
                        <a:pt x="209" y="63"/>
                      </a:lnTo>
                      <a:lnTo>
                        <a:pt x="216" y="57"/>
                      </a:lnTo>
                      <a:lnTo>
                        <a:pt x="228" y="51"/>
                      </a:lnTo>
                      <a:close/>
                    </a:path>
                  </a:pathLst>
                </a:custGeom>
                <a:solidFill>
                  <a:srgbClr val="FFC2C2"/>
                </a:solidFill>
                <a:ln w="0">
                  <a:solidFill>
                    <a:srgbClr val="000000"/>
                  </a:solidFill>
                  <a:round/>
                  <a:headEnd/>
                  <a:tailEnd/>
                </a:ln>
              </p:spPr>
              <p:txBody>
                <a:bodyPr/>
                <a:lstStyle/>
                <a:p>
                  <a:endParaRPr lang="en-US"/>
                </a:p>
              </p:txBody>
            </p:sp>
            <p:sp>
              <p:nvSpPr>
                <p:cNvPr id="18598" name="Freeform 330"/>
                <p:cNvSpPr>
                  <a:spLocks/>
                </p:cNvSpPr>
                <p:nvPr/>
              </p:nvSpPr>
              <p:spPr bwMode="auto">
                <a:xfrm>
                  <a:off x="2249" y="782"/>
                  <a:ext cx="247" cy="152"/>
                </a:xfrm>
                <a:custGeom>
                  <a:avLst/>
                  <a:gdLst>
                    <a:gd name="T0" fmla="*/ 235 w 247"/>
                    <a:gd name="T1" fmla="*/ 70 h 152"/>
                    <a:gd name="T2" fmla="*/ 228 w 247"/>
                    <a:gd name="T3" fmla="*/ 64 h 152"/>
                    <a:gd name="T4" fmla="*/ 222 w 247"/>
                    <a:gd name="T5" fmla="*/ 57 h 152"/>
                    <a:gd name="T6" fmla="*/ 203 w 247"/>
                    <a:gd name="T7" fmla="*/ 38 h 152"/>
                    <a:gd name="T8" fmla="*/ 197 w 247"/>
                    <a:gd name="T9" fmla="*/ 38 h 152"/>
                    <a:gd name="T10" fmla="*/ 178 w 247"/>
                    <a:gd name="T11" fmla="*/ 25 h 152"/>
                    <a:gd name="T12" fmla="*/ 178 w 247"/>
                    <a:gd name="T13" fmla="*/ 19 h 152"/>
                    <a:gd name="T14" fmla="*/ 165 w 247"/>
                    <a:gd name="T15" fmla="*/ 13 h 152"/>
                    <a:gd name="T16" fmla="*/ 158 w 247"/>
                    <a:gd name="T17" fmla="*/ 13 h 152"/>
                    <a:gd name="T18" fmla="*/ 152 w 247"/>
                    <a:gd name="T19" fmla="*/ 6 h 152"/>
                    <a:gd name="T20" fmla="*/ 133 w 247"/>
                    <a:gd name="T21" fmla="*/ 0 h 152"/>
                    <a:gd name="T22" fmla="*/ 101 w 247"/>
                    <a:gd name="T23" fmla="*/ 0 h 152"/>
                    <a:gd name="T24" fmla="*/ 82 w 247"/>
                    <a:gd name="T25" fmla="*/ 6 h 152"/>
                    <a:gd name="T26" fmla="*/ 63 w 247"/>
                    <a:gd name="T27" fmla="*/ 13 h 152"/>
                    <a:gd name="T28" fmla="*/ 51 w 247"/>
                    <a:gd name="T29" fmla="*/ 19 h 152"/>
                    <a:gd name="T30" fmla="*/ 44 w 247"/>
                    <a:gd name="T31" fmla="*/ 25 h 152"/>
                    <a:gd name="T32" fmla="*/ 19 w 247"/>
                    <a:gd name="T33" fmla="*/ 57 h 152"/>
                    <a:gd name="T34" fmla="*/ 12 w 247"/>
                    <a:gd name="T35" fmla="*/ 70 h 152"/>
                    <a:gd name="T36" fmla="*/ 0 w 247"/>
                    <a:gd name="T37" fmla="*/ 83 h 152"/>
                    <a:gd name="T38" fmla="*/ 0 w 247"/>
                    <a:gd name="T39" fmla="*/ 83 h 152"/>
                    <a:gd name="T40" fmla="*/ 0 w 247"/>
                    <a:gd name="T41" fmla="*/ 95 h 152"/>
                    <a:gd name="T42" fmla="*/ 12 w 247"/>
                    <a:gd name="T43" fmla="*/ 108 h 152"/>
                    <a:gd name="T44" fmla="*/ 38 w 247"/>
                    <a:gd name="T45" fmla="*/ 108 h 152"/>
                    <a:gd name="T46" fmla="*/ 51 w 247"/>
                    <a:gd name="T47" fmla="*/ 102 h 152"/>
                    <a:gd name="T48" fmla="*/ 57 w 247"/>
                    <a:gd name="T49" fmla="*/ 95 h 152"/>
                    <a:gd name="T50" fmla="*/ 63 w 247"/>
                    <a:gd name="T51" fmla="*/ 83 h 152"/>
                    <a:gd name="T52" fmla="*/ 82 w 247"/>
                    <a:gd name="T53" fmla="*/ 83 h 152"/>
                    <a:gd name="T54" fmla="*/ 89 w 247"/>
                    <a:gd name="T55" fmla="*/ 108 h 152"/>
                    <a:gd name="T56" fmla="*/ 89 w 247"/>
                    <a:gd name="T57" fmla="*/ 114 h 152"/>
                    <a:gd name="T58" fmla="*/ 82 w 247"/>
                    <a:gd name="T59" fmla="*/ 121 h 152"/>
                    <a:gd name="T60" fmla="*/ 89 w 247"/>
                    <a:gd name="T61" fmla="*/ 133 h 152"/>
                    <a:gd name="T62" fmla="*/ 101 w 247"/>
                    <a:gd name="T63" fmla="*/ 152 h 152"/>
                    <a:gd name="T64" fmla="*/ 235 w 247"/>
                    <a:gd name="T65" fmla="*/ 152 h 152"/>
                    <a:gd name="T66" fmla="*/ 241 w 247"/>
                    <a:gd name="T67" fmla="*/ 133 h 152"/>
                    <a:gd name="T68" fmla="*/ 247 w 247"/>
                    <a:gd name="T69" fmla="*/ 127 h 152"/>
                    <a:gd name="T70" fmla="*/ 247 w 247"/>
                    <a:gd name="T71" fmla="*/ 102 h 152"/>
                    <a:gd name="T72" fmla="*/ 241 w 247"/>
                    <a:gd name="T73" fmla="*/ 83 h 152"/>
                    <a:gd name="T74" fmla="*/ 235 w 247"/>
                    <a:gd name="T75" fmla="*/ 70 h 1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7"/>
                    <a:gd name="T115" fmla="*/ 0 h 152"/>
                    <a:gd name="T116" fmla="*/ 247 w 247"/>
                    <a:gd name="T117" fmla="*/ 152 h 1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7" h="152">
                      <a:moveTo>
                        <a:pt x="235" y="70"/>
                      </a:moveTo>
                      <a:lnTo>
                        <a:pt x="228" y="64"/>
                      </a:lnTo>
                      <a:lnTo>
                        <a:pt x="222" y="57"/>
                      </a:lnTo>
                      <a:lnTo>
                        <a:pt x="203" y="38"/>
                      </a:lnTo>
                      <a:lnTo>
                        <a:pt x="197" y="38"/>
                      </a:lnTo>
                      <a:lnTo>
                        <a:pt x="178" y="25"/>
                      </a:lnTo>
                      <a:lnTo>
                        <a:pt x="178" y="19"/>
                      </a:lnTo>
                      <a:lnTo>
                        <a:pt x="165" y="13"/>
                      </a:lnTo>
                      <a:lnTo>
                        <a:pt x="158" y="13"/>
                      </a:lnTo>
                      <a:lnTo>
                        <a:pt x="152" y="6"/>
                      </a:lnTo>
                      <a:lnTo>
                        <a:pt x="133" y="0"/>
                      </a:lnTo>
                      <a:lnTo>
                        <a:pt x="101" y="0"/>
                      </a:lnTo>
                      <a:lnTo>
                        <a:pt x="82" y="6"/>
                      </a:lnTo>
                      <a:lnTo>
                        <a:pt x="63" y="13"/>
                      </a:lnTo>
                      <a:lnTo>
                        <a:pt x="51" y="19"/>
                      </a:lnTo>
                      <a:lnTo>
                        <a:pt x="44" y="25"/>
                      </a:lnTo>
                      <a:lnTo>
                        <a:pt x="19" y="57"/>
                      </a:lnTo>
                      <a:lnTo>
                        <a:pt x="12" y="70"/>
                      </a:lnTo>
                      <a:lnTo>
                        <a:pt x="0" y="83"/>
                      </a:lnTo>
                      <a:lnTo>
                        <a:pt x="0" y="95"/>
                      </a:lnTo>
                      <a:lnTo>
                        <a:pt x="12" y="108"/>
                      </a:lnTo>
                      <a:lnTo>
                        <a:pt x="38" y="108"/>
                      </a:lnTo>
                      <a:lnTo>
                        <a:pt x="51" y="102"/>
                      </a:lnTo>
                      <a:lnTo>
                        <a:pt x="57" y="95"/>
                      </a:lnTo>
                      <a:lnTo>
                        <a:pt x="63" y="83"/>
                      </a:lnTo>
                      <a:lnTo>
                        <a:pt x="82" y="83"/>
                      </a:lnTo>
                      <a:lnTo>
                        <a:pt x="89" y="108"/>
                      </a:lnTo>
                      <a:lnTo>
                        <a:pt x="89" y="114"/>
                      </a:lnTo>
                      <a:lnTo>
                        <a:pt x="82" y="121"/>
                      </a:lnTo>
                      <a:lnTo>
                        <a:pt x="89" y="133"/>
                      </a:lnTo>
                      <a:lnTo>
                        <a:pt x="101" y="152"/>
                      </a:lnTo>
                      <a:lnTo>
                        <a:pt x="235" y="152"/>
                      </a:lnTo>
                      <a:lnTo>
                        <a:pt x="241" y="133"/>
                      </a:lnTo>
                      <a:lnTo>
                        <a:pt x="247" y="127"/>
                      </a:lnTo>
                      <a:lnTo>
                        <a:pt x="247" y="102"/>
                      </a:lnTo>
                      <a:lnTo>
                        <a:pt x="241" y="83"/>
                      </a:lnTo>
                      <a:lnTo>
                        <a:pt x="235" y="70"/>
                      </a:lnTo>
                      <a:close/>
                    </a:path>
                  </a:pathLst>
                </a:custGeom>
                <a:solidFill>
                  <a:srgbClr val="FFC2C2"/>
                </a:solidFill>
                <a:ln w="0">
                  <a:solidFill>
                    <a:srgbClr val="000000"/>
                  </a:solidFill>
                  <a:round/>
                  <a:headEnd/>
                  <a:tailEnd/>
                </a:ln>
              </p:spPr>
              <p:txBody>
                <a:bodyPr/>
                <a:lstStyle/>
                <a:p>
                  <a:endParaRPr lang="en-US"/>
                </a:p>
              </p:txBody>
            </p:sp>
            <p:sp>
              <p:nvSpPr>
                <p:cNvPr id="18599" name="Freeform 331"/>
                <p:cNvSpPr>
                  <a:spLocks/>
                </p:cNvSpPr>
                <p:nvPr/>
              </p:nvSpPr>
              <p:spPr bwMode="auto">
                <a:xfrm>
                  <a:off x="2096" y="757"/>
                  <a:ext cx="235" cy="171"/>
                </a:xfrm>
                <a:custGeom>
                  <a:avLst/>
                  <a:gdLst>
                    <a:gd name="T0" fmla="*/ 191 w 235"/>
                    <a:gd name="T1" fmla="*/ 0 h 171"/>
                    <a:gd name="T2" fmla="*/ 178 w 235"/>
                    <a:gd name="T3" fmla="*/ 12 h 171"/>
                    <a:gd name="T4" fmla="*/ 165 w 235"/>
                    <a:gd name="T5" fmla="*/ 12 h 171"/>
                    <a:gd name="T6" fmla="*/ 146 w 235"/>
                    <a:gd name="T7" fmla="*/ 0 h 171"/>
                    <a:gd name="T8" fmla="*/ 134 w 235"/>
                    <a:gd name="T9" fmla="*/ 0 h 171"/>
                    <a:gd name="T10" fmla="*/ 108 w 235"/>
                    <a:gd name="T11" fmla="*/ 0 h 171"/>
                    <a:gd name="T12" fmla="*/ 96 w 235"/>
                    <a:gd name="T13" fmla="*/ 0 h 171"/>
                    <a:gd name="T14" fmla="*/ 89 w 235"/>
                    <a:gd name="T15" fmla="*/ 0 h 171"/>
                    <a:gd name="T16" fmla="*/ 77 w 235"/>
                    <a:gd name="T17" fmla="*/ 12 h 171"/>
                    <a:gd name="T18" fmla="*/ 70 w 235"/>
                    <a:gd name="T19" fmla="*/ 12 h 171"/>
                    <a:gd name="T20" fmla="*/ 64 w 235"/>
                    <a:gd name="T21" fmla="*/ 12 h 171"/>
                    <a:gd name="T22" fmla="*/ 57 w 235"/>
                    <a:gd name="T23" fmla="*/ 12 h 171"/>
                    <a:gd name="T24" fmla="*/ 51 w 235"/>
                    <a:gd name="T25" fmla="*/ 19 h 171"/>
                    <a:gd name="T26" fmla="*/ 38 w 235"/>
                    <a:gd name="T27" fmla="*/ 25 h 171"/>
                    <a:gd name="T28" fmla="*/ 26 w 235"/>
                    <a:gd name="T29" fmla="*/ 31 h 171"/>
                    <a:gd name="T30" fmla="*/ 13 w 235"/>
                    <a:gd name="T31" fmla="*/ 50 h 171"/>
                    <a:gd name="T32" fmla="*/ 7 w 235"/>
                    <a:gd name="T33" fmla="*/ 63 h 171"/>
                    <a:gd name="T34" fmla="*/ 0 w 235"/>
                    <a:gd name="T35" fmla="*/ 70 h 171"/>
                    <a:gd name="T36" fmla="*/ 0 w 235"/>
                    <a:gd name="T37" fmla="*/ 76 h 171"/>
                    <a:gd name="T38" fmla="*/ 0 w 235"/>
                    <a:gd name="T39" fmla="*/ 89 h 171"/>
                    <a:gd name="T40" fmla="*/ 0 w 235"/>
                    <a:gd name="T41" fmla="*/ 108 h 171"/>
                    <a:gd name="T42" fmla="*/ 26 w 235"/>
                    <a:gd name="T43" fmla="*/ 108 h 171"/>
                    <a:gd name="T44" fmla="*/ 45 w 235"/>
                    <a:gd name="T45" fmla="*/ 120 h 171"/>
                    <a:gd name="T46" fmla="*/ 64 w 235"/>
                    <a:gd name="T47" fmla="*/ 127 h 171"/>
                    <a:gd name="T48" fmla="*/ 77 w 235"/>
                    <a:gd name="T49" fmla="*/ 146 h 171"/>
                    <a:gd name="T50" fmla="*/ 96 w 235"/>
                    <a:gd name="T51" fmla="*/ 165 h 171"/>
                    <a:gd name="T52" fmla="*/ 153 w 235"/>
                    <a:gd name="T53" fmla="*/ 171 h 171"/>
                    <a:gd name="T54" fmla="*/ 140 w 235"/>
                    <a:gd name="T55" fmla="*/ 165 h 171"/>
                    <a:gd name="T56" fmla="*/ 134 w 235"/>
                    <a:gd name="T57" fmla="*/ 158 h 171"/>
                    <a:gd name="T58" fmla="*/ 121 w 235"/>
                    <a:gd name="T59" fmla="*/ 146 h 171"/>
                    <a:gd name="T60" fmla="*/ 127 w 235"/>
                    <a:gd name="T61" fmla="*/ 133 h 171"/>
                    <a:gd name="T62" fmla="*/ 134 w 235"/>
                    <a:gd name="T63" fmla="*/ 146 h 171"/>
                    <a:gd name="T64" fmla="*/ 140 w 235"/>
                    <a:gd name="T65" fmla="*/ 146 h 171"/>
                    <a:gd name="T66" fmla="*/ 146 w 235"/>
                    <a:gd name="T67" fmla="*/ 152 h 171"/>
                    <a:gd name="T68" fmla="*/ 146 w 235"/>
                    <a:gd name="T69" fmla="*/ 133 h 171"/>
                    <a:gd name="T70" fmla="*/ 134 w 235"/>
                    <a:gd name="T71" fmla="*/ 120 h 171"/>
                    <a:gd name="T72" fmla="*/ 127 w 235"/>
                    <a:gd name="T73" fmla="*/ 108 h 171"/>
                    <a:gd name="T74" fmla="*/ 134 w 235"/>
                    <a:gd name="T75" fmla="*/ 101 h 171"/>
                    <a:gd name="T76" fmla="*/ 140 w 235"/>
                    <a:gd name="T77" fmla="*/ 114 h 171"/>
                    <a:gd name="T78" fmla="*/ 146 w 235"/>
                    <a:gd name="T79" fmla="*/ 120 h 171"/>
                    <a:gd name="T80" fmla="*/ 146 w 235"/>
                    <a:gd name="T81" fmla="*/ 108 h 171"/>
                    <a:gd name="T82" fmla="*/ 153 w 235"/>
                    <a:gd name="T83" fmla="*/ 108 h 171"/>
                    <a:gd name="T84" fmla="*/ 165 w 235"/>
                    <a:gd name="T85" fmla="*/ 89 h 171"/>
                    <a:gd name="T86" fmla="*/ 172 w 235"/>
                    <a:gd name="T87" fmla="*/ 76 h 171"/>
                    <a:gd name="T88" fmla="*/ 197 w 235"/>
                    <a:gd name="T89" fmla="*/ 50 h 171"/>
                    <a:gd name="T90" fmla="*/ 204 w 235"/>
                    <a:gd name="T91" fmla="*/ 44 h 171"/>
                    <a:gd name="T92" fmla="*/ 216 w 235"/>
                    <a:gd name="T93" fmla="*/ 31 h 171"/>
                    <a:gd name="T94" fmla="*/ 235 w 235"/>
                    <a:gd name="T95" fmla="*/ 31 h 171"/>
                    <a:gd name="T96" fmla="*/ 223 w 235"/>
                    <a:gd name="T97" fmla="*/ 12 h 171"/>
                    <a:gd name="T98" fmla="*/ 216 w 235"/>
                    <a:gd name="T99" fmla="*/ 12 h 171"/>
                    <a:gd name="T100" fmla="*/ 204 w 235"/>
                    <a:gd name="T101" fmla="*/ 12 h 171"/>
                    <a:gd name="T102" fmla="*/ 191 w 235"/>
                    <a:gd name="T103" fmla="*/ 0 h 1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5"/>
                    <a:gd name="T157" fmla="*/ 0 h 171"/>
                    <a:gd name="T158" fmla="*/ 235 w 235"/>
                    <a:gd name="T159" fmla="*/ 171 h 1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5" h="171">
                      <a:moveTo>
                        <a:pt x="191" y="0"/>
                      </a:moveTo>
                      <a:lnTo>
                        <a:pt x="178" y="12"/>
                      </a:lnTo>
                      <a:lnTo>
                        <a:pt x="165" y="12"/>
                      </a:lnTo>
                      <a:lnTo>
                        <a:pt x="146" y="0"/>
                      </a:lnTo>
                      <a:lnTo>
                        <a:pt x="134" y="0"/>
                      </a:lnTo>
                      <a:lnTo>
                        <a:pt x="108" y="0"/>
                      </a:lnTo>
                      <a:lnTo>
                        <a:pt x="96" y="0"/>
                      </a:lnTo>
                      <a:lnTo>
                        <a:pt x="89" y="0"/>
                      </a:lnTo>
                      <a:lnTo>
                        <a:pt x="77" y="12"/>
                      </a:lnTo>
                      <a:lnTo>
                        <a:pt x="70" y="12"/>
                      </a:lnTo>
                      <a:lnTo>
                        <a:pt x="64" y="12"/>
                      </a:lnTo>
                      <a:lnTo>
                        <a:pt x="57" y="12"/>
                      </a:lnTo>
                      <a:lnTo>
                        <a:pt x="51" y="19"/>
                      </a:lnTo>
                      <a:lnTo>
                        <a:pt x="38" y="25"/>
                      </a:lnTo>
                      <a:lnTo>
                        <a:pt x="26" y="31"/>
                      </a:lnTo>
                      <a:lnTo>
                        <a:pt x="13" y="50"/>
                      </a:lnTo>
                      <a:lnTo>
                        <a:pt x="7" y="63"/>
                      </a:lnTo>
                      <a:lnTo>
                        <a:pt x="0" y="70"/>
                      </a:lnTo>
                      <a:lnTo>
                        <a:pt x="0" y="76"/>
                      </a:lnTo>
                      <a:lnTo>
                        <a:pt x="0" y="89"/>
                      </a:lnTo>
                      <a:lnTo>
                        <a:pt x="0" y="108"/>
                      </a:lnTo>
                      <a:lnTo>
                        <a:pt x="26" y="108"/>
                      </a:lnTo>
                      <a:lnTo>
                        <a:pt x="45" y="120"/>
                      </a:lnTo>
                      <a:lnTo>
                        <a:pt x="64" y="127"/>
                      </a:lnTo>
                      <a:lnTo>
                        <a:pt x="77" y="146"/>
                      </a:lnTo>
                      <a:lnTo>
                        <a:pt x="96" y="165"/>
                      </a:lnTo>
                      <a:lnTo>
                        <a:pt x="153" y="171"/>
                      </a:lnTo>
                      <a:lnTo>
                        <a:pt x="140" y="165"/>
                      </a:lnTo>
                      <a:lnTo>
                        <a:pt x="134" y="158"/>
                      </a:lnTo>
                      <a:lnTo>
                        <a:pt x="121" y="146"/>
                      </a:lnTo>
                      <a:lnTo>
                        <a:pt x="127" y="133"/>
                      </a:lnTo>
                      <a:lnTo>
                        <a:pt x="134" y="146"/>
                      </a:lnTo>
                      <a:lnTo>
                        <a:pt x="140" y="146"/>
                      </a:lnTo>
                      <a:lnTo>
                        <a:pt x="146" y="152"/>
                      </a:lnTo>
                      <a:lnTo>
                        <a:pt x="146" y="133"/>
                      </a:lnTo>
                      <a:lnTo>
                        <a:pt x="134" y="120"/>
                      </a:lnTo>
                      <a:lnTo>
                        <a:pt x="127" y="108"/>
                      </a:lnTo>
                      <a:lnTo>
                        <a:pt x="134" y="101"/>
                      </a:lnTo>
                      <a:lnTo>
                        <a:pt x="140" y="114"/>
                      </a:lnTo>
                      <a:lnTo>
                        <a:pt x="146" y="120"/>
                      </a:lnTo>
                      <a:lnTo>
                        <a:pt x="146" y="108"/>
                      </a:lnTo>
                      <a:lnTo>
                        <a:pt x="153" y="108"/>
                      </a:lnTo>
                      <a:lnTo>
                        <a:pt x="165" y="89"/>
                      </a:lnTo>
                      <a:lnTo>
                        <a:pt x="172" y="76"/>
                      </a:lnTo>
                      <a:lnTo>
                        <a:pt x="197" y="50"/>
                      </a:lnTo>
                      <a:lnTo>
                        <a:pt x="204" y="44"/>
                      </a:lnTo>
                      <a:lnTo>
                        <a:pt x="216" y="31"/>
                      </a:lnTo>
                      <a:lnTo>
                        <a:pt x="235" y="31"/>
                      </a:lnTo>
                      <a:lnTo>
                        <a:pt x="223" y="12"/>
                      </a:lnTo>
                      <a:lnTo>
                        <a:pt x="216" y="12"/>
                      </a:lnTo>
                      <a:lnTo>
                        <a:pt x="204" y="12"/>
                      </a:lnTo>
                      <a:lnTo>
                        <a:pt x="191" y="0"/>
                      </a:lnTo>
                      <a:close/>
                    </a:path>
                  </a:pathLst>
                </a:custGeom>
                <a:solidFill>
                  <a:srgbClr val="FFC2C2"/>
                </a:solidFill>
                <a:ln w="0">
                  <a:solidFill>
                    <a:srgbClr val="000000"/>
                  </a:solidFill>
                  <a:round/>
                  <a:headEnd/>
                  <a:tailEnd/>
                </a:ln>
              </p:spPr>
              <p:txBody>
                <a:bodyPr/>
                <a:lstStyle/>
                <a:p>
                  <a:endParaRPr lang="en-US"/>
                </a:p>
              </p:txBody>
            </p:sp>
            <p:sp>
              <p:nvSpPr>
                <p:cNvPr id="18600" name="Freeform 332"/>
                <p:cNvSpPr>
                  <a:spLocks/>
                </p:cNvSpPr>
                <p:nvPr/>
              </p:nvSpPr>
              <p:spPr bwMode="auto">
                <a:xfrm>
                  <a:off x="2287" y="706"/>
                  <a:ext cx="216" cy="140"/>
                </a:xfrm>
                <a:custGeom>
                  <a:avLst/>
                  <a:gdLst>
                    <a:gd name="T0" fmla="*/ 159 w 216"/>
                    <a:gd name="T1" fmla="*/ 6 h 140"/>
                    <a:gd name="T2" fmla="*/ 152 w 216"/>
                    <a:gd name="T3" fmla="*/ 6 h 140"/>
                    <a:gd name="T4" fmla="*/ 140 w 216"/>
                    <a:gd name="T5" fmla="*/ 0 h 140"/>
                    <a:gd name="T6" fmla="*/ 114 w 216"/>
                    <a:gd name="T7" fmla="*/ 0 h 140"/>
                    <a:gd name="T8" fmla="*/ 82 w 216"/>
                    <a:gd name="T9" fmla="*/ 0 h 140"/>
                    <a:gd name="T10" fmla="*/ 70 w 216"/>
                    <a:gd name="T11" fmla="*/ 6 h 140"/>
                    <a:gd name="T12" fmla="*/ 51 w 216"/>
                    <a:gd name="T13" fmla="*/ 19 h 140"/>
                    <a:gd name="T14" fmla="*/ 38 w 216"/>
                    <a:gd name="T15" fmla="*/ 25 h 140"/>
                    <a:gd name="T16" fmla="*/ 25 w 216"/>
                    <a:gd name="T17" fmla="*/ 32 h 140"/>
                    <a:gd name="T18" fmla="*/ 0 w 216"/>
                    <a:gd name="T19" fmla="*/ 57 h 140"/>
                    <a:gd name="T20" fmla="*/ 19 w 216"/>
                    <a:gd name="T21" fmla="*/ 63 h 140"/>
                    <a:gd name="T22" fmla="*/ 25 w 216"/>
                    <a:gd name="T23" fmla="*/ 63 h 140"/>
                    <a:gd name="T24" fmla="*/ 32 w 216"/>
                    <a:gd name="T25" fmla="*/ 63 h 140"/>
                    <a:gd name="T26" fmla="*/ 44 w 216"/>
                    <a:gd name="T27" fmla="*/ 82 h 140"/>
                    <a:gd name="T28" fmla="*/ 63 w 216"/>
                    <a:gd name="T29" fmla="*/ 76 h 140"/>
                    <a:gd name="T30" fmla="*/ 95 w 216"/>
                    <a:gd name="T31" fmla="*/ 76 h 140"/>
                    <a:gd name="T32" fmla="*/ 114 w 216"/>
                    <a:gd name="T33" fmla="*/ 82 h 140"/>
                    <a:gd name="T34" fmla="*/ 120 w 216"/>
                    <a:gd name="T35" fmla="*/ 82 h 140"/>
                    <a:gd name="T36" fmla="*/ 127 w 216"/>
                    <a:gd name="T37" fmla="*/ 89 h 140"/>
                    <a:gd name="T38" fmla="*/ 140 w 216"/>
                    <a:gd name="T39" fmla="*/ 95 h 140"/>
                    <a:gd name="T40" fmla="*/ 146 w 216"/>
                    <a:gd name="T41" fmla="*/ 101 h 140"/>
                    <a:gd name="T42" fmla="*/ 159 w 216"/>
                    <a:gd name="T43" fmla="*/ 114 h 140"/>
                    <a:gd name="T44" fmla="*/ 171 w 216"/>
                    <a:gd name="T45" fmla="*/ 114 h 140"/>
                    <a:gd name="T46" fmla="*/ 178 w 216"/>
                    <a:gd name="T47" fmla="*/ 121 h 140"/>
                    <a:gd name="T48" fmla="*/ 184 w 216"/>
                    <a:gd name="T49" fmla="*/ 133 h 140"/>
                    <a:gd name="T50" fmla="*/ 197 w 216"/>
                    <a:gd name="T51" fmla="*/ 133 h 140"/>
                    <a:gd name="T52" fmla="*/ 203 w 216"/>
                    <a:gd name="T53" fmla="*/ 140 h 140"/>
                    <a:gd name="T54" fmla="*/ 209 w 216"/>
                    <a:gd name="T55" fmla="*/ 133 h 140"/>
                    <a:gd name="T56" fmla="*/ 216 w 216"/>
                    <a:gd name="T57" fmla="*/ 121 h 140"/>
                    <a:gd name="T58" fmla="*/ 216 w 216"/>
                    <a:gd name="T59" fmla="*/ 95 h 140"/>
                    <a:gd name="T60" fmla="*/ 216 w 216"/>
                    <a:gd name="T61" fmla="*/ 89 h 140"/>
                    <a:gd name="T62" fmla="*/ 216 w 216"/>
                    <a:gd name="T63" fmla="*/ 70 h 140"/>
                    <a:gd name="T64" fmla="*/ 203 w 216"/>
                    <a:gd name="T65" fmla="*/ 57 h 140"/>
                    <a:gd name="T66" fmla="*/ 197 w 216"/>
                    <a:gd name="T67" fmla="*/ 38 h 140"/>
                    <a:gd name="T68" fmla="*/ 184 w 216"/>
                    <a:gd name="T69" fmla="*/ 25 h 140"/>
                    <a:gd name="T70" fmla="*/ 171 w 216"/>
                    <a:gd name="T71" fmla="*/ 19 h 140"/>
                    <a:gd name="T72" fmla="*/ 159 w 216"/>
                    <a:gd name="T73" fmla="*/ 6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6"/>
                    <a:gd name="T112" fmla="*/ 0 h 140"/>
                    <a:gd name="T113" fmla="*/ 216 w 216"/>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6" h="140">
                      <a:moveTo>
                        <a:pt x="159" y="6"/>
                      </a:moveTo>
                      <a:lnTo>
                        <a:pt x="152" y="6"/>
                      </a:lnTo>
                      <a:lnTo>
                        <a:pt x="140" y="0"/>
                      </a:lnTo>
                      <a:lnTo>
                        <a:pt x="114" y="0"/>
                      </a:lnTo>
                      <a:lnTo>
                        <a:pt x="82" y="0"/>
                      </a:lnTo>
                      <a:lnTo>
                        <a:pt x="70" y="6"/>
                      </a:lnTo>
                      <a:lnTo>
                        <a:pt x="51" y="19"/>
                      </a:lnTo>
                      <a:lnTo>
                        <a:pt x="38" y="25"/>
                      </a:lnTo>
                      <a:lnTo>
                        <a:pt x="25" y="32"/>
                      </a:lnTo>
                      <a:lnTo>
                        <a:pt x="0" y="57"/>
                      </a:lnTo>
                      <a:lnTo>
                        <a:pt x="19" y="63"/>
                      </a:lnTo>
                      <a:lnTo>
                        <a:pt x="25" y="63"/>
                      </a:lnTo>
                      <a:lnTo>
                        <a:pt x="32" y="63"/>
                      </a:lnTo>
                      <a:lnTo>
                        <a:pt x="44" y="82"/>
                      </a:lnTo>
                      <a:lnTo>
                        <a:pt x="63" y="76"/>
                      </a:lnTo>
                      <a:lnTo>
                        <a:pt x="95" y="76"/>
                      </a:lnTo>
                      <a:lnTo>
                        <a:pt x="114" y="82"/>
                      </a:lnTo>
                      <a:lnTo>
                        <a:pt x="120" y="82"/>
                      </a:lnTo>
                      <a:lnTo>
                        <a:pt x="127" y="89"/>
                      </a:lnTo>
                      <a:lnTo>
                        <a:pt x="140" y="95"/>
                      </a:lnTo>
                      <a:lnTo>
                        <a:pt x="146" y="101"/>
                      </a:lnTo>
                      <a:lnTo>
                        <a:pt x="159" y="114"/>
                      </a:lnTo>
                      <a:lnTo>
                        <a:pt x="171" y="114"/>
                      </a:lnTo>
                      <a:lnTo>
                        <a:pt x="178" y="121"/>
                      </a:lnTo>
                      <a:lnTo>
                        <a:pt x="184" y="133"/>
                      </a:lnTo>
                      <a:lnTo>
                        <a:pt x="197" y="133"/>
                      </a:lnTo>
                      <a:lnTo>
                        <a:pt x="203" y="140"/>
                      </a:lnTo>
                      <a:lnTo>
                        <a:pt x="209" y="133"/>
                      </a:lnTo>
                      <a:lnTo>
                        <a:pt x="216" y="121"/>
                      </a:lnTo>
                      <a:lnTo>
                        <a:pt x="216" y="95"/>
                      </a:lnTo>
                      <a:lnTo>
                        <a:pt x="216" y="89"/>
                      </a:lnTo>
                      <a:lnTo>
                        <a:pt x="216" y="70"/>
                      </a:lnTo>
                      <a:lnTo>
                        <a:pt x="203" y="57"/>
                      </a:lnTo>
                      <a:lnTo>
                        <a:pt x="197" y="38"/>
                      </a:lnTo>
                      <a:lnTo>
                        <a:pt x="184" y="25"/>
                      </a:lnTo>
                      <a:lnTo>
                        <a:pt x="171" y="19"/>
                      </a:lnTo>
                      <a:lnTo>
                        <a:pt x="159" y="6"/>
                      </a:lnTo>
                      <a:close/>
                    </a:path>
                  </a:pathLst>
                </a:custGeom>
                <a:solidFill>
                  <a:srgbClr val="FF4271"/>
                </a:solidFill>
                <a:ln w="0">
                  <a:solidFill>
                    <a:srgbClr val="000000"/>
                  </a:solidFill>
                  <a:round/>
                  <a:headEnd/>
                  <a:tailEnd/>
                </a:ln>
              </p:spPr>
              <p:txBody>
                <a:bodyPr/>
                <a:lstStyle/>
                <a:p>
                  <a:endParaRPr lang="en-US"/>
                </a:p>
              </p:txBody>
            </p:sp>
            <p:sp>
              <p:nvSpPr>
                <p:cNvPr id="18601" name="Freeform 333"/>
                <p:cNvSpPr>
                  <a:spLocks/>
                </p:cNvSpPr>
                <p:nvPr/>
              </p:nvSpPr>
              <p:spPr bwMode="auto">
                <a:xfrm>
                  <a:off x="2858" y="763"/>
                  <a:ext cx="127" cy="235"/>
                </a:xfrm>
                <a:custGeom>
                  <a:avLst/>
                  <a:gdLst>
                    <a:gd name="T0" fmla="*/ 26 w 127"/>
                    <a:gd name="T1" fmla="*/ 32 h 235"/>
                    <a:gd name="T2" fmla="*/ 7 w 127"/>
                    <a:gd name="T3" fmla="*/ 159 h 235"/>
                    <a:gd name="T4" fmla="*/ 0 w 127"/>
                    <a:gd name="T5" fmla="*/ 235 h 235"/>
                    <a:gd name="T6" fmla="*/ 19 w 127"/>
                    <a:gd name="T7" fmla="*/ 235 h 235"/>
                    <a:gd name="T8" fmla="*/ 26 w 127"/>
                    <a:gd name="T9" fmla="*/ 152 h 235"/>
                    <a:gd name="T10" fmla="*/ 32 w 127"/>
                    <a:gd name="T11" fmla="*/ 146 h 235"/>
                    <a:gd name="T12" fmla="*/ 45 w 127"/>
                    <a:gd name="T13" fmla="*/ 44 h 235"/>
                    <a:gd name="T14" fmla="*/ 51 w 127"/>
                    <a:gd name="T15" fmla="*/ 32 h 235"/>
                    <a:gd name="T16" fmla="*/ 77 w 127"/>
                    <a:gd name="T17" fmla="*/ 19 h 235"/>
                    <a:gd name="T18" fmla="*/ 102 w 127"/>
                    <a:gd name="T19" fmla="*/ 13 h 235"/>
                    <a:gd name="T20" fmla="*/ 115 w 127"/>
                    <a:gd name="T21" fmla="*/ 19 h 235"/>
                    <a:gd name="T22" fmla="*/ 115 w 127"/>
                    <a:gd name="T23" fmla="*/ 38 h 235"/>
                    <a:gd name="T24" fmla="*/ 115 w 127"/>
                    <a:gd name="T25" fmla="*/ 64 h 235"/>
                    <a:gd name="T26" fmla="*/ 108 w 127"/>
                    <a:gd name="T27" fmla="*/ 102 h 235"/>
                    <a:gd name="T28" fmla="*/ 108 w 127"/>
                    <a:gd name="T29" fmla="*/ 121 h 235"/>
                    <a:gd name="T30" fmla="*/ 102 w 127"/>
                    <a:gd name="T31" fmla="*/ 127 h 235"/>
                    <a:gd name="T32" fmla="*/ 96 w 127"/>
                    <a:gd name="T33" fmla="*/ 140 h 235"/>
                    <a:gd name="T34" fmla="*/ 115 w 127"/>
                    <a:gd name="T35" fmla="*/ 140 h 235"/>
                    <a:gd name="T36" fmla="*/ 121 w 127"/>
                    <a:gd name="T37" fmla="*/ 108 h 235"/>
                    <a:gd name="T38" fmla="*/ 121 w 127"/>
                    <a:gd name="T39" fmla="*/ 70 h 235"/>
                    <a:gd name="T40" fmla="*/ 127 w 127"/>
                    <a:gd name="T41" fmla="*/ 19 h 235"/>
                    <a:gd name="T42" fmla="*/ 127 w 127"/>
                    <a:gd name="T43" fmla="*/ 13 h 235"/>
                    <a:gd name="T44" fmla="*/ 121 w 127"/>
                    <a:gd name="T45" fmla="*/ 6 h 235"/>
                    <a:gd name="T46" fmla="*/ 115 w 127"/>
                    <a:gd name="T47" fmla="*/ 0 h 235"/>
                    <a:gd name="T48" fmla="*/ 89 w 127"/>
                    <a:gd name="T49" fmla="*/ 6 h 235"/>
                    <a:gd name="T50" fmla="*/ 64 w 127"/>
                    <a:gd name="T51" fmla="*/ 6 h 235"/>
                    <a:gd name="T52" fmla="*/ 38 w 127"/>
                    <a:gd name="T53" fmla="*/ 19 h 235"/>
                    <a:gd name="T54" fmla="*/ 26 w 127"/>
                    <a:gd name="T55" fmla="*/ 32 h 2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7"/>
                    <a:gd name="T85" fmla="*/ 0 h 235"/>
                    <a:gd name="T86" fmla="*/ 127 w 127"/>
                    <a:gd name="T87" fmla="*/ 235 h 2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7" h="235">
                      <a:moveTo>
                        <a:pt x="26" y="32"/>
                      </a:moveTo>
                      <a:lnTo>
                        <a:pt x="7" y="159"/>
                      </a:lnTo>
                      <a:lnTo>
                        <a:pt x="0" y="235"/>
                      </a:lnTo>
                      <a:lnTo>
                        <a:pt x="19" y="235"/>
                      </a:lnTo>
                      <a:lnTo>
                        <a:pt x="26" y="152"/>
                      </a:lnTo>
                      <a:lnTo>
                        <a:pt x="32" y="146"/>
                      </a:lnTo>
                      <a:lnTo>
                        <a:pt x="45" y="44"/>
                      </a:lnTo>
                      <a:lnTo>
                        <a:pt x="51" y="32"/>
                      </a:lnTo>
                      <a:lnTo>
                        <a:pt x="77" y="19"/>
                      </a:lnTo>
                      <a:lnTo>
                        <a:pt x="102" y="13"/>
                      </a:lnTo>
                      <a:lnTo>
                        <a:pt x="115" y="19"/>
                      </a:lnTo>
                      <a:lnTo>
                        <a:pt x="115" y="38"/>
                      </a:lnTo>
                      <a:lnTo>
                        <a:pt x="115" y="64"/>
                      </a:lnTo>
                      <a:lnTo>
                        <a:pt x="108" y="102"/>
                      </a:lnTo>
                      <a:lnTo>
                        <a:pt x="108" y="121"/>
                      </a:lnTo>
                      <a:lnTo>
                        <a:pt x="102" y="127"/>
                      </a:lnTo>
                      <a:lnTo>
                        <a:pt x="96" y="140"/>
                      </a:lnTo>
                      <a:lnTo>
                        <a:pt x="115" y="140"/>
                      </a:lnTo>
                      <a:lnTo>
                        <a:pt x="121" y="108"/>
                      </a:lnTo>
                      <a:lnTo>
                        <a:pt x="121" y="70"/>
                      </a:lnTo>
                      <a:lnTo>
                        <a:pt x="127" y="19"/>
                      </a:lnTo>
                      <a:lnTo>
                        <a:pt x="127" y="13"/>
                      </a:lnTo>
                      <a:lnTo>
                        <a:pt x="121" y="6"/>
                      </a:lnTo>
                      <a:lnTo>
                        <a:pt x="115" y="0"/>
                      </a:lnTo>
                      <a:lnTo>
                        <a:pt x="89" y="6"/>
                      </a:lnTo>
                      <a:lnTo>
                        <a:pt x="64" y="6"/>
                      </a:lnTo>
                      <a:lnTo>
                        <a:pt x="38" y="19"/>
                      </a:lnTo>
                      <a:lnTo>
                        <a:pt x="26" y="32"/>
                      </a:lnTo>
                      <a:close/>
                    </a:path>
                  </a:pathLst>
                </a:custGeom>
                <a:solidFill>
                  <a:srgbClr val="E0E0E0"/>
                </a:solidFill>
                <a:ln w="0">
                  <a:solidFill>
                    <a:srgbClr val="000000"/>
                  </a:solidFill>
                  <a:round/>
                  <a:headEnd/>
                  <a:tailEnd/>
                </a:ln>
              </p:spPr>
              <p:txBody>
                <a:bodyPr/>
                <a:lstStyle/>
                <a:p>
                  <a:endParaRPr lang="en-US"/>
                </a:p>
              </p:txBody>
            </p:sp>
            <p:sp>
              <p:nvSpPr>
                <p:cNvPr id="18602" name="Freeform 334"/>
                <p:cNvSpPr>
                  <a:spLocks/>
                </p:cNvSpPr>
                <p:nvPr/>
              </p:nvSpPr>
              <p:spPr bwMode="auto">
                <a:xfrm>
                  <a:off x="2668" y="744"/>
                  <a:ext cx="209" cy="184"/>
                </a:xfrm>
                <a:custGeom>
                  <a:avLst/>
                  <a:gdLst>
                    <a:gd name="T0" fmla="*/ 152 w 209"/>
                    <a:gd name="T1" fmla="*/ 19 h 184"/>
                    <a:gd name="T2" fmla="*/ 120 w 209"/>
                    <a:gd name="T3" fmla="*/ 19 h 184"/>
                    <a:gd name="T4" fmla="*/ 114 w 209"/>
                    <a:gd name="T5" fmla="*/ 6 h 184"/>
                    <a:gd name="T6" fmla="*/ 95 w 209"/>
                    <a:gd name="T7" fmla="*/ 0 h 184"/>
                    <a:gd name="T8" fmla="*/ 63 w 209"/>
                    <a:gd name="T9" fmla="*/ 6 h 184"/>
                    <a:gd name="T10" fmla="*/ 51 w 209"/>
                    <a:gd name="T11" fmla="*/ 19 h 184"/>
                    <a:gd name="T12" fmla="*/ 44 w 209"/>
                    <a:gd name="T13" fmla="*/ 25 h 184"/>
                    <a:gd name="T14" fmla="*/ 19 w 209"/>
                    <a:gd name="T15" fmla="*/ 51 h 184"/>
                    <a:gd name="T16" fmla="*/ 13 w 209"/>
                    <a:gd name="T17" fmla="*/ 57 h 184"/>
                    <a:gd name="T18" fmla="*/ 6 w 209"/>
                    <a:gd name="T19" fmla="*/ 63 h 184"/>
                    <a:gd name="T20" fmla="*/ 6 w 209"/>
                    <a:gd name="T21" fmla="*/ 76 h 184"/>
                    <a:gd name="T22" fmla="*/ 0 w 209"/>
                    <a:gd name="T23" fmla="*/ 89 h 184"/>
                    <a:gd name="T24" fmla="*/ 0 w 209"/>
                    <a:gd name="T25" fmla="*/ 127 h 184"/>
                    <a:gd name="T26" fmla="*/ 6 w 209"/>
                    <a:gd name="T27" fmla="*/ 140 h 184"/>
                    <a:gd name="T28" fmla="*/ 13 w 209"/>
                    <a:gd name="T29" fmla="*/ 146 h 184"/>
                    <a:gd name="T30" fmla="*/ 19 w 209"/>
                    <a:gd name="T31" fmla="*/ 159 h 184"/>
                    <a:gd name="T32" fmla="*/ 25 w 209"/>
                    <a:gd name="T33" fmla="*/ 165 h 184"/>
                    <a:gd name="T34" fmla="*/ 44 w 209"/>
                    <a:gd name="T35" fmla="*/ 165 h 184"/>
                    <a:gd name="T36" fmla="*/ 63 w 209"/>
                    <a:gd name="T37" fmla="*/ 159 h 184"/>
                    <a:gd name="T38" fmla="*/ 101 w 209"/>
                    <a:gd name="T39" fmla="*/ 159 h 184"/>
                    <a:gd name="T40" fmla="*/ 127 w 209"/>
                    <a:gd name="T41" fmla="*/ 165 h 184"/>
                    <a:gd name="T42" fmla="*/ 146 w 209"/>
                    <a:gd name="T43" fmla="*/ 171 h 184"/>
                    <a:gd name="T44" fmla="*/ 159 w 209"/>
                    <a:gd name="T45" fmla="*/ 184 h 184"/>
                    <a:gd name="T46" fmla="*/ 190 w 209"/>
                    <a:gd name="T47" fmla="*/ 178 h 184"/>
                    <a:gd name="T48" fmla="*/ 209 w 209"/>
                    <a:gd name="T49" fmla="*/ 51 h 184"/>
                    <a:gd name="T50" fmla="*/ 190 w 209"/>
                    <a:gd name="T51" fmla="*/ 38 h 184"/>
                    <a:gd name="T52" fmla="*/ 184 w 209"/>
                    <a:gd name="T53" fmla="*/ 25 h 184"/>
                    <a:gd name="T54" fmla="*/ 171 w 209"/>
                    <a:gd name="T55" fmla="*/ 25 h 184"/>
                    <a:gd name="T56" fmla="*/ 159 w 209"/>
                    <a:gd name="T57" fmla="*/ 19 h 184"/>
                    <a:gd name="T58" fmla="*/ 152 w 209"/>
                    <a:gd name="T59" fmla="*/ 19 h 1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9"/>
                    <a:gd name="T91" fmla="*/ 0 h 184"/>
                    <a:gd name="T92" fmla="*/ 209 w 209"/>
                    <a:gd name="T93" fmla="*/ 184 h 1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9" h="184">
                      <a:moveTo>
                        <a:pt x="152" y="19"/>
                      </a:moveTo>
                      <a:lnTo>
                        <a:pt x="120" y="19"/>
                      </a:lnTo>
                      <a:lnTo>
                        <a:pt x="114" y="6"/>
                      </a:lnTo>
                      <a:lnTo>
                        <a:pt x="95" y="0"/>
                      </a:lnTo>
                      <a:lnTo>
                        <a:pt x="63" y="6"/>
                      </a:lnTo>
                      <a:lnTo>
                        <a:pt x="51" y="19"/>
                      </a:lnTo>
                      <a:lnTo>
                        <a:pt x="44" y="25"/>
                      </a:lnTo>
                      <a:lnTo>
                        <a:pt x="19" y="51"/>
                      </a:lnTo>
                      <a:lnTo>
                        <a:pt x="13" y="57"/>
                      </a:lnTo>
                      <a:lnTo>
                        <a:pt x="6" y="63"/>
                      </a:lnTo>
                      <a:lnTo>
                        <a:pt x="6" y="76"/>
                      </a:lnTo>
                      <a:lnTo>
                        <a:pt x="0" y="89"/>
                      </a:lnTo>
                      <a:lnTo>
                        <a:pt x="0" y="127"/>
                      </a:lnTo>
                      <a:lnTo>
                        <a:pt x="6" y="140"/>
                      </a:lnTo>
                      <a:lnTo>
                        <a:pt x="13" y="146"/>
                      </a:lnTo>
                      <a:lnTo>
                        <a:pt x="19" y="159"/>
                      </a:lnTo>
                      <a:lnTo>
                        <a:pt x="25" y="165"/>
                      </a:lnTo>
                      <a:lnTo>
                        <a:pt x="44" y="165"/>
                      </a:lnTo>
                      <a:lnTo>
                        <a:pt x="63" y="159"/>
                      </a:lnTo>
                      <a:lnTo>
                        <a:pt x="101" y="159"/>
                      </a:lnTo>
                      <a:lnTo>
                        <a:pt x="127" y="165"/>
                      </a:lnTo>
                      <a:lnTo>
                        <a:pt x="146" y="171"/>
                      </a:lnTo>
                      <a:lnTo>
                        <a:pt x="159" y="184"/>
                      </a:lnTo>
                      <a:lnTo>
                        <a:pt x="190" y="178"/>
                      </a:lnTo>
                      <a:lnTo>
                        <a:pt x="209" y="51"/>
                      </a:lnTo>
                      <a:lnTo>
                        <a:pt x="190" y="38"/>
                      </a:lnTo>
                      <a:lnTo>
                        <a:pt x="184" y="25"/>
                      </a:lnTo>
                      <a:lnTo>
                        <a:pt x="171" y="25"/>
                      </a:lnTo>
                      <a:lnTo>
                        <a:pt x="159" y="19"/>
                      </a:lnTo>
                      <a:lnTo>
                        <a:pt x="152" y="19"/>
                      </a:lnTo>
                      <a:close/>
                    </a:path>
                  </a:pathLst>
                </a:custGeom>
                <a:solidFill>
                  <a:srgbClr val="FF4271"/>
                </a:solidFill>
                <a:ln w="0">
                  <a:solidFill>
                    <a:srgbClr val="000000"/>
                  </a:solidFill>
                  <a:round/>
                  <a:headEnd/>
                  <a:tailEnd/>
                </a:ln>
              </p:spPr>
              <p:txBody>
                <a:bodyPr/>
                <a:lstStyle/>
                <a:p>
                  <a:endParaRPr lang="en-US"/>
                </a:p>
              </p:txBody>
            </p:sp>
            <p:sp>
              <p:nvSpPr>
                <p:cNvPr id="18603" name="Freeform 335"/>
                <p:cNvSpPr>
                  <a:spLocks/>
                </p:cNvSpPr>
                <p:nvPr/>
              </p:nvSpPr>
              <p:spPr bwMode="auto">
                <a:xfrm>
                  <a:off x="2598" y="630"/>
                  <a:ext cx="184" cy="127"/>
                </a:xfrm>
                <a:custGeom>
                  <a:avLst/>
                  <a:gdLst>
                    <a:gd name="T0" fmla="*/ 0 w 184"/>
                    <a:gd name="T1" fmla="*/ 19 h 127"/>
                    <a:gd name="T2" fmla="*/ 6 w 184"/>
                    <a:gd name="T3" fmla="*/ 31 h 127"/>
                    <a:gd name="T4" fmla="*/ 19 w 184"/>
                    <a:gd name="T5" fmla="*/ 44 h 127"/>
                    <a:gd name="T6" fmla="*/ 25 w 184"/>
                    <a:gd name="T7" fmla="*/ 50 h 127"/>
                    <a:gd name="T8" fmla="*/ 32 w 184"/>
                    <a:gd name="T9" fmla="*/ 63 h 127"/>
                    <a:gd name="T10" fmla="*/ 38 w 184"/>
                    <a:gd name="T11" fmla="*/ 76 h 127"/>
                    <a:gd name="T12" fmla="*/ 44 w 184"/>
                    <a:gd name="T13" fmla="*/ 76 h 127"/>
                    <a:gd name="T14" fmla="*/ 89 w 184"/>
                    <a:gd name="T15" fmla="*/ 76 h 127"/>
                    <a:gd name="T16" fmla="*/ 102 w 184"/>
                    <a:gd name="T17" fmla="*/ 76 h 127"/>
                    <a:gd name="T18" fmla="*/ 127 w 184"/>
                    <a:gd name="T19" fmla="*/ 101 h 127"/>
                    <a:gd name="T20" fmla="*/ 133 w 184"/>
                    <a:gd name="T21" fmla="*/ 108 h 127"/>
                    <a:gd name="T22" fmla="*/ 133 w 184"/>
                    <a:gd name="T23" fmla="*/ 120 h 127"/>
                    <a:gd name="T24" fmla="*/ 133 w 184"/>
                    <a:gd name="T25" fmla="*/ 127 h 127"/>
                    <a:gd name="T26" fmla="*/ 171 w 184"/>
                    <a:gd name="T27" fmla="*/ 120 h 127"/>
                    <a:gd name="T28" fmla="*/ 171 w 184"/>
                    <a:gd name="T29" fmla="*/ 108 h 127"/>
                    <a:gd name="T30" fmla="*/ 178 w 184"/>
                    <a:gd name="T31" fmla="*/ 101 h 127"/>
                    <a:gd name="T32" fmla="*/ 184 w 184"/>
                    <a:gd name="T33" fmla="*/ 95 h 127"/>
                    <a:gd name="T34" fmla="*/ 171 w 184"/>
                    <a:gd name="T35" fmla="*/ 89 h 127"/>
                    <a:gd name="T36" fmla="*/ 146 w 184"/>
                    <a:gd name="T37" fmla="*/ 76 h 127"/>
                    <a:gd name="T38" fmla="*/ 165 w 184"/>
                    <a:gd name="T39" fmla="*/ 76 h 127"/>
                    <a:gd name="T40" fmla="*/ 184 w 184"/>
                    <a:gd name="T41" fmla="*/ 82 h 127"/>
                    <a:gd name="T42" fmla="*/ 184 w 184"/>
                    <a:gd name="T43" fmla="*/ 69 h 127"/>
                    <a:gd name="T44" fmla="*/ 171 w 184"/>
                    <a:gd name="T45" fmla="*/ 50 h 127"/>
                    <a:gd name="T46" fmla="*/ 152 w 184"/>
                    <a:gd name="T47" fmla="*/ 25 h 127"/>
                    <a:gd name="T48" fmla="*/ 127 w 184"/>
                    <a:gd name="T49" fmla="*/ 12 h 127"/>
                    <a:gd name="T50" fmla="*/ 108 w 184"/>
                    <a:gd name="T51" fmla="*/ 6 h 127"/>
                    <a:gd name="T52" fmla="*/ 76 w 184"/>
                    <a:gd name="T53" fmla="*/ 0 h 127"/>
                    <a:gd name="T54" fmla="*/ 44 w 184"/>
                    <a:gd name="T55" fmla="*/ 0 h 127"/>
                    <a:gd name="T56" fmla="*/ 32 w 184"/>
                    <a:gd name="T57" fmla="*/ 6 h 127"/>
                    <a:gd name="T58" fmla="*/ 0 w 184"/>
                    <a:gd name="T59" fmla="*/ 19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4"/>
                    <a:gd name="T91" fmla="*/ 0 h 127"/>
                    <a:gd name="T92" fmla="*/ 184 w 184"/>
                    <a:gd name="T93" fmla="*/ 127 h 1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4" h="127">
                      <a:moveTo>
                        <a:pt x="0" y="19"/>
                      </a:moveTo>
                      <a:lnTo>
                        <a:pt x="6" y="31"/>
                      </a:lnTo>
                      <a:lnTo>
                        <a:pt x="19" y="44"/>
                      </a:lnTo>
                      <a:lnTo>
                        <a:pt x="25" y="50"/>
                      </a:lnTo>
                      <a:lnTo>
                        <a:pt x="32" y="63"/>
                      </a:lnTo>
                      <a:lnTo>
                        <a:pt x="38" y="76"/>
                      </a:lnTo>
                      <a:lnTo>
                        <a:pt x="44" y="76"/>
                      </a:lnTo>
                      <a:lnTo>
                        <a:pt x="89" y="76"/>
                      </a:lnTo>
                      <a:lnTo>
                        <a:pt x="102" y="76"/>
                      </a:lnTo>
                      <a:lnTo>
                        <a:pt x="127" y="101"/>
                      </a:lnTo>
                      <a:lnTo>
                        <a:pt x="133" y="108"/>
                      </a:lnTo>
                      <a:lnTo>
                        <a:pt x="133" y="120"/>
                      </a:lnTo>
                      <a:lnTo>
                        <a:pt x="133" y="127"/>
                      </a:lnTo>
                      <a:lnTo>
                        <a:pt x="171" y="120"/>
                      </a:lnTo>
                      <a:lnTo>
                        <a:pt x="171" y="108"/>
                      </a:lnTo>
                      <a:lnTo>
                        <a:pt x="178" y="101"/>
                      </a:lnTo>
                      <a:lnTo>
                        <a:pt x="184" y="95"/>
                      </a:lnTo>
                      <a:lnTo>
                        <a:pt x="171" y="89"/>
                      </a:lnTo>
                      <a:lnTo>
                        <a:pt x="146" y="76"/>
                      </a:lnTo>
                      <a:lnTo>
                        <a:pt x="165" y="76"/>
                      </a:lnTo>
                      <a:lnTo>
                        <a:pt x="184" y="82"/>
                      </a:lnTo>
                      <a:lnTo>
                        <a:pt x="184" y="69"/>
                      </a:lnTo>
                      <a:lnTo>
                        <a:pt x="171" y="50"/>
                      </a:lnTo>
                      <a:lnTo>
                        <a:pt x="152" y="25"/>
                      </a:lnTo>
                      <a:lnTo>
                        <a:pt x="127" y="12"/>
                      </a:lnTo>
                      <a:lnTo>
                        <a:pt x="108" y="6"/>
                      </a:lnTo>
                      <a:lnTo>
                        <a:pt x="76" y="0"/>
                      </a:lnTo>
                      <a:lnTo>
                        <a:pt x="44" y="0"/>
                      </a:lnTo>
                      <a:lnTo>
                        <a:pt x="32" y="6"/>
                      </a:lnTo>
                      <a:lnTo>
                        <a:pt x="0" y="19"/>
                      </a:lnTo>
                      <a:close/>
                    </a:path>
                  </a:pathLst>
                </a:custGeom>
                <a:solidFill>
                  <a:srgbClr val="FFC2C2"/>
                </a:solidFill>
                <a:ln w="0">
                  <a:solidFill>
                    <a:srgbClr val="000000"/>
                  </a:solidFill>
                  <a:round/>
                  <a:headEnd/>
                  <a:tailEnd/>
                </a:ln>
              </p:spPr>
              <p:txBody>
                <a:bodyPr/>
                <a:lstStyle/>
                <a:p>
                  <a:endParaRPr lang="en-US"/>
                </a:p>
              </p:txBody>
            </p:sp>
            <p:sp>
              <p:nvSpPr>
                <p:cNvPr id="18604" name="Freeform 336"/>
                <p:cNvSpPr>
                  <a:spLocks/>
                </p:cNvSpPr>
                <p:nvPr/>
              </p:nvSpPr>
              <p:spPr bwMode="auto">
                <a:xfrm>
                  <a:off x="1868" y="598"/>
                  <a:ext cx="171" cy="146"/>
                </a:xfrm>
                <a:custGeom>
                  <a:avLst/>
                  <a:gdLst>
                    <a:gd name="T0" fmla="*/ 6 w 171"/>
                    <a:gd name="T1" fmla="*/ 89 h 146"/>
                    <a:gd name="T2" fmla="*/ 0 w 171"/>
                    <a:gd name="T3" fmla="*/ 108 h 146"/>
                    <a:gd name="T4" fmla="*/ 0 w 171"/>
                    <a:gd name="T5" fmla="*/ 127 h 146"/>
                    <a:gd name="T6" fmla="*/ 0 w 171"/>
                    <a:gd name="T7" fmla="*/ 146 h 146"/>
                    <a:gd name="T8" fmla="*/ 19 w 171"/>
                    <a:gd name="T9" fmla="*/ 146 h 146"/>
                    <a:gd name="T10" fmla="*/ 19 w 171"/>
                    <a:gd name="T11" fmla="*/ 133 h 146"/>
                    <a:gd name="T12" fmla="*/ 25 w 171"/>
                    <a:gd name="T13" fmla="*/ 121 h 146"/>
                    <a:gd name="T14" fmla="*/ 38 w 171"/>
                    <a:gd name="T15" fmla="*/ 121 h 146"/>
                    <a:gd name="T16" fmla="*/ 44 w 171"/>
                    <a:gd name="T17" fmla="*/ 121 h 146"/>
                    <a:gd name="T18" fmla="*/ 51 w 171"/>
                    <a:gd name="T19" fmla="*/ 114 h 146"/>
                    <a:gd name="T20" fmla="*/ 63 w 171"/>
                    <a:gd name="T21" fmla="*/ 108 h 146"/>
                    <a:gd name="T22" fmla="*/ 70 w 171"/>
                    <a:gd name="T23" fmla="*/ 95 h 146"/>
                    <a:gd name="T24" fmla="*/ 82 w 171"/>
                    <a:gd name="T25" fmla="*/ 95 h 146"/>
                    <a:gd name="T26" fmla="*/ 101 w 171"/>
                    <a:gd name="T27" fmla="*/ 76 h 146"/>
                    <a:gd name="T28" fmla="*/ 95 w 171"/>
                    <a:gd name="T29" fmla="*/ 108 h 146"/>
                    <a:gd name="T30" fmla="*/ 82 w 171"/>
                    <a:gd name="T31" fmla="*/ 108 h 146"/>
                    <a:gd name="T32" fmla="*/ 76 w 171"/>
                    <a:gd name="T33" fmla="*/ 108 h 146"/>
                    <a:gd name="T34" fmla="*/ 63 w 171"/>
                    <a:gd name="T35" fmla="*/ 121 h 146"/>
                    <a:gd name="T36" fmla="*/ 57 w 171"/>
                    <a:gd name="T37" fmla="*/ 127 h 146"/>
                    <a:gd name="T38" fmla="*/ 63 w 171"/>
                    <a:gd name="T39" fmla="*/ 121 h 146"/>
                    <a:gd name="T40" fmla="*/ 70 w 171"/>
                    <a:gd name="T41" fmla="*/ 121 h 146"/>
                    <a:gd name="T42" fmla="*/ 82 w 171"/>
                    <a:gd name="T43" fmla="*/ 114 h 146"/>
                    <a:gd name="T44" fmla="*/ 89 w 171"/>
                    <a:gd name="T45" fmla="*/ 114 h 146"/>
                    <a:gd name="T46" fmla="*/ 101 w 171"/>
                    <a:gd name="T47" fmla="*/ 108 h 146"/>
                    <a:gd name="T48" fmla="*/ 114 w 171"/>
                    <a:gd name="T49" fmla="*/ 108 h 146"/>
                    <a:gd name="T50" fmla="*/ 114 w 171"/>
                    <a:gd name="T51" fmla="*/ 89 h 146"/>
                    <a:gd name="T52" fmla="*/ 120 w 171"/>
                    <a:gd name="T53" fmla="*/ 76 h 146"/>
                    <a:gd name="T54" fmla="*/ 127 w 171"/>
                    <a:gd name="T55" fmla="*/ 63 h 146"/>
                    <a:gd name="T56" fmla="*/ 139 w 171"/>
                    <a:gd name="T57" fmla="*/ 57 h 146"/>
                    <a:gd name="T58" fmla="*/ 152 w 171"/>
                    <a:gd name="T59" fmla="*/ 44 h 146"/>
                    <a:gd name="T60" fmla="*/ 158 w 171"/>
                    <a:gd name="T61" fmla="*/ 32 h 146"/>
                    <a:gd name="T62" fmla="*/ 171 w 171"/>
                    <a:gd name="T63" fmla="*/ 32 h 146"/>
                    <a:gd name="T64" fmla="*/ 171 w 171"/>
                    <a:gd name="T65" fmla="*/ 19 h 146"/>
                    <a:gd name="T66" fmla="*/ 139 w 171"/>
                    <a:gd name="T67" fmla="*/ 25 h 146"/>
                    <a:gd name="T68" fmla="*/ 165 w 171"/>
                    <a:gd name="T69" fmla="*/ 6 h 146"/>
                    <a:gd name="T70" fmla="*/ 139 w 171"/>
                    <a:gd name="T71" fmla="*/ 0 h 146"/>
                    <a:gd name="T72" fmla="*/ 114 w 171"/>
                    <a:gd name="T73" fmla="*/ 6 h 146"/>
                    <a:gd name="T74" fmla="*/ 82 w 171"/>
                    <a:gd name="T75" fmla="*/ 19 h 146"/>
                    <a:gd name="T76" fmla="*/ 63 w 171"/>
                    <a:gd name="T77" fmla="*/ 25 h 146"/>
                    <a:gd name="T78" fmla="*/ 25 w 171"/>
                    <a:gd name="T79" fmla="*/ 51 h 146"/>
                    <a:gd name="T80" fmla="*/ 6 w 171"/>
                    <a:gd name="T81" fmla="*/ 89 h 1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46"/>
                    <a:gd name="T125" fmla="*/ 171 w 171"/>
                    <a:gd name="T126" fmla="*/ 146 h 1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46">
                      <a:moveTo>
                        <a:pt x="6" y="89"/>
                      </a:moveTo>
                      <a:lnTo>
                        <a:pt x="0" y="108"/>
                      </a:lnTo>
                      <a:lnTo>
                        <a:pt x="0" y="127"/>
                      </a:lnTo>
                      <a:lnTo>
                        <a:pt x="0" y="146"/>
                      </a:lnTo>
                      <a:lnTo>
                        <a:pt x="19" y="146"/>
                      </a:lnTo>
                      <a:lnTo>
                        <a:pt x="19" y="133"/>
                      </a:lnTo>
                      <a:lnTo>
                        <a:pt x="25" y="121"/>
                      </a:lnTo>
                      <a:lnTo>
                        <a:pt x="38" y="121"/>
                      </a:lnTo>
                      <a:lnTo>
                        <a:pt x="44" y="121"/>
                      </a:lnTo>
                      <a:lnTo>
                        <a:pt x="51" y="114"/>
                      </a:lnTo>
                      <a:lnTo>
                        <a:pt x="63" y="108"/>
                      </a:lnTo>
                      <a:lnTo>
                        <a:pt x="70" y="95"/>
                      </a:lnTo>
                      <a:lnTo>
                        <a:pt x="82" y="95"/>
                      </a:lnTo>
                      <a:lnTo>
                        <a:pt x="101" y="76"/>
                      </a:lnTo>
                      <a:lnTo>
                        <a:pt x="95" y="108"/>
                      </a:lnTo>
                      <a:lnTo>
                        <a:pt x="82" y="108"/>
                      </a:lnTo>
                      <a:lnTo>
                        <a:pt x="76" y="108"/>
                      </a:lnTo>
                      <a:lnTo>
                        <a:pt x="63" y="121"/>
                      </a:lnTo>
                      <a:lnTo>
                        <a:pt x="57" y="127"/>
                      </a:lnTo>
                      <a:lnTo>
                        <a:pt x="63" y="121"/>
                      </a:lnTo>
                      <a:lnTo>
                        <a:pt x="70" y="121"/>
                      </a:lnTo>
                      <a:lnTo>
                        <a:pt x="82" y="114"/>
                      </a:lnTo>
                      <a:lnTo>
                        <a:pt x="89" y="114"/>
                      </a:lnTo>
                      <a:lnTo>
                        <a:pt x="101" y="108"/>
                      </a:lnTo>
                      <a:lnTo>
                        <a:pt x="114" y="108"/>
                      </a:lnTo>
                      <a:lnTo>
                        <a:pt x="114" y="89"/>
                      </a:lnTo>
                      <a:lnTo>
                        <a:pt x="120" y="76"/>
                      </a:lnTo>
                      <a:lnTo>
                        <a:pt x="127" y="63"/>
                      </a:lnTo>
                      <a:lnTo>
                        <a:pt x="139" y="57"/>
                      </a:lnTo>
                      <a:lnTo>
                        <a:pt x="152" y="44"/>
                      </a:lnTo>
                      <a:lnTo>
                        <a:pt x="158" y="32"/>
                      </a:lnTo>
                      <a:lnTo>
                        <a:pt x="171" y="32"/>
                      </a:lnTo>
                      <a:lnTo>
                        <a:pt x="171" y="19"/>
                      </a:lnTo>
                      <a:lnTo>
                        <a:pt x="139" y="25"/>
                      </a:lnTo>
                      <a:lnTo>
                        <a:pt x="165" y="6"/>
                      </a:lnTo>
                      <a:lnTo>
                        <a:pt x="139" y="0"/>
                      </a:lnTo>
                      <a:lnTo>
                        <a:pt x="114" y="6"/>
                      </a:lnTo>
                      <a:lnTo>
                        <a:pt x="82" y="19"/>
                      </a:lnTo>
                      <a:lnTo>
                        <a:pt x="63" y="25"/>
                      </a:lnTo>
                      <a:lnTo>
                        <a:pt x="25" y="51"/>
                      </a:lnTo>
                      <a:lnTo>
                        <a:pt x="6" y="89"/>
                      </a:lnTo>
                      <a:close/>
                    </a:path>
                  </a:pathLst>
                </a:custGeom>
                <a:solidFill>
                  <a:srgbClr val="FFC2C2"/>
                </a:solidFill>
                <a:ln w="0">
                  <a:solidFill>
                    <a:srgbClr val="000000"/>
                  </a:solidFill>
                  <a:round/>
                  <a:headEnd/>
                  <a:tailEnd/>
                </a:ln>
              </p:spPr>
              <p:txBody>
                <a:bodyPr/>
                <a:lstStyle/>
                <a:p>
                  <a:endParaRPr lang="en-US"/>
                </a:p>
              </p:txBody>
            </p:sp>
            <p:sp>
              <p:nvSpPr>
                <p:cNvPr id="18605" name="Freeform 337"/>
                <p:cNvSpPr>
                  <a:spLocks/>
                </p:cNvSpPr>
                <p:nvPr/>
              </p:nvSpPr>
              <p:spPr bwMode="auto">
                <a:xfrm>
                  <a:off x="2344" y="541"/>
                  <a:ext cx="102" cy="146"/>
                </a:xfrm>
                <a:custGeom>
                  <a:avLst/>
                  <a:gdLst>
                    <a:gd name="T0" fmla="*/ 76 w 102"/>
                    <a:gd name="T1" fmla="*/ 19 h 146"/>
                    <a:gd name="T2" fmla="*/ 63 w 102"/>
                    <a:gd name="T3" fmla="*/ 51 h 146"/>
                    <a:gd name="T4" fmla="*/ 57 w 102"/>
                    <a:gd name="T5" fmla="*/ 38 h 146"/>
                    <a:gd name="T6" fmla="*/ 25 w 102"/>
                    <a:gd name="T7" fmla="*/ 6 h 146"/>
                    <a:gd name="T8" fmla="*/ 13 w 102"/>
                    <a:gd name="T9" fmla="*/ 6 h 146"/>
                    <a:gd name="T10" fmla="*/ 0 w 102"/>
                    <a:gd name="T11" fmla="*/ 19 h 146"/>
                    <a:gd name="T12" fmla="*/ 13 w 102"/>
                    <a:gd name="T13" fmla="*/ 25 h 146"/>
                    <a:gd name="T14" fmla="*/ 25 w 102"/>
                    <a:gd name="T15" fmla="*/ 25 h 146"/>
                    <a:gd name="T16" fmla="*/ 38 w 102"/>
                    <a:gd name="T17" fmla="*/ 38 h 146"/>
                    <a:gd name="T18" fmla="*/ 44 w 102"/>
                    <a:gd name="T19" fmla="*/ 51 h 146"/>
                    <a:gd name="T20" fmla="*/ 51 w 102"/>
                    <a:gd name="T21" fmla="*/ 70 h 146"/>
                    <a:gd name="T22" fmla="*/ 38 w 102"/>
                    <a:gd name="T23" fmla="*/ 82 h 146"/>
                    <a:gd name="T24" fmla="*/ 51 w 102"/>
                    <a:gd name="T25" fmla="*/ 101 h 146"/>
                    <a:gd name="T26" fmla="*/ 57 w 102"/>
                    <a:gd name="T27" fmla="*/ 108 h 146"/>
                    <a:gd name="T28" fmla="*/ 57 w 102"/>
                    <a:gd name="T29" fmla="*/ 127 h 146"/>
                    <a:gd name="T30" fmla="*/ 44 w 102"/>
                    <a:gd name="T31" fmla="*/ 139 h 146"/>
                    <a:gd name="T32" fmla="*/ 44 w 102"/>
                    <a:gd name="T33" fmla="*/ 146 h 146"/>
                    <a:gd name="T34" fmla="*/ 70 w 102"/>
                    <a:gd name="T35" fmla="*/ 127 h 146"/>
                    <a:gd name="T36" fmla="*/ 70 w 102"/>
                    <a:gd name="T37" fmla="*/ 114 h 146"/>
                    <a:gd name="T38" fmla="*/ 89 w 102"/>
                    <a:gd name="T39" fmla="*/ 127 h 146"/>
                    <a:gd name="T40" fmla="*/ 95 w 102"/>
                    <a:gd name="T41" fmla="*/ 146 h 146"/>
                    <a:gd name="T42" fmla="*/ 102 w 102"/>
                    <a:gd name="T43" fmla="*/ 139 h 146"/>
                    <a:gd name="T44" fmla="*/ 102 w 102"/>
                    <a:gd name="T45" fmla="*/ 127 h 146"/>
                    <a:gd name="T46" fmla="*/ 95 w 102"/>
                    <a:gd name="T47" fmla="*/ 114 h 146"/>
                    <a:gd name="T48" fmla="*/ 89 w 102"/>
                    <a:gd name="T49" fmla="*/ 108 h 146"/>
                    <a:gd name="T50" fmla="*/ 89 w 102"/>
                    <a:gd name="T51" fmla="*/ 89 h 146"/>
                    <a:gd name="T52" fmla="*/ 83 w 102"/>
                    <a:gd name="T53" fmla="*/ 76 h 146"/>
                    <a:gd name="T54" fmla="*/ 70 w 102"/>
                    <a:gd name="T55" fmla="*/ 70 h 146"/>
                    <a:gd name="T56" fmla="*/ 89 w 102"/>
                    <a:gd name="T57" fmla="*/ 31 h 146"/>
                    <a:gd name="T58" fmla="*/ 83 w 102"/>
                    <a:gd name="T59" fmla="*/ 0 h 146"/>
                    <a:gd name="T60" fmla="*/ 70 w 102"/>
                    <a:gd name="T61" fmla="*/ 0 h 146"/>
                    <a:gd name="T62" fmla="*/ 76 w 102"/>
                    <a:gd name="T63" fmla="*/ 19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146"/>
                    <a:gd name="T98" fmla="*/ 102 w 102"/>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146">
                      <a:moveTo>
                        <a:pt x="76" y="19"/>
                      </a:moveTo>
                      <a:lnTo>
                        <a:pt x="63" y="51"/>
                      </a:lnTo>
                      <a:lnTo>
                        <a:pt x="57" y="38"/>
                      </a:lnTo>
                      <a:lnTo>
                        <a:pt x="25" y="6"/>
                      </a:lnTo>
                      <a:lnTo>
                        <a:pt x="13" y="6"/>
                      </a:lnTo>
                      <a:lnTo>
                        <a:pt x="0" y="19"/>
                      </a:lnTo>
                      <a:lnTo>
                        <a:pt x="13" y="25"/>
                      </a:lnTo>
                      <a:lnTo>
                        <a:pt x="25" y="25"/>
                      </a:lnTo>
                      <a:lnTo>
                        <a:pt x="38" y="38"/>
                      </a:lnTo>
                      <a:lnTo>
                        <a:pt x="44" y="51"/>
                      </a:lnTo>
                      <a:lnTo>
                        <a:pt x="51" y="70"/>
                      </a:lnTo>
                      <a:lnTo>
                        <a:pt x="38" y="82"/>
                      </a:lnTo>
                      <a:lnTo>
                        <a:pt x="51" y="101"/>
                      </a:lnTo>
                      <a:lnTo>
                        <a:pt x="57" y="108"/>
                      </a:lnTo>
                      <a:lnTo>
                        <a:pt x="57" y="127"/>
                      </a:lnTo>
                      <a:lnTo>
                        <a:pt x="44" y="139"/>
                      </a:lnTo>
                      <a:lnTo>
                        <a:pt x="44" y="146"/>
                      </a:lnTo>
                      <a:lnTo>
                        <a:pt x="70" y="127"/>
                      </a:lnTo>
                      <a:lnTo>
                        <a:pt x="70" y="114"/>
                      </a:lnTo>
                      <a:lnTo>
                        <a:pt x="89" y="127"/>
                      </a:lnTo>
                      <a:lnTo>
                        <a:pt x="95" y="146"/>
                      </a:lnTo>
                      <a:lnTo>
                        <a:pt x="102" y="139"/>
                      </a:lnTo>
                      <a:lnTo>
                        <a:pt x="102" y="127"/>
                      </a:lnTo>
                      <a:lnTo>
                        <a:pt x="95" y="114"/>
                      </a:lnTo>
                      <a:lnTo>
                        <a:pt x="89" y="108"/>
                      </a:lnTo>
                      <a:lnTo>
                        <a:pt x="89" y="89"/>
                      </a:lnTo>
                      <a:lnTo>
                        <a:pt x="83" y="76"/>
                      </a:lnTo>
                      <a:lnTo>
                        <a:pt x="70" y="70"/>
                      </a:lnTo>
                      <a:lnTo>
                        <a:pt x="89" y="31"/>
                      </a:lnTo>
                      <a:lnTo>
                        <a:pt x="83" y="0"/>
                      </a:lnTo>
                      <a:lnTo>
                        <a:pt x="70" y="0"/>
                      </a:lnTo>
                      <a:lnTo>
                        <a:pt x="76" y="19"/>
                      </a:lnTo>
                      <a:close/>
                    </a:path>
                  </a:pathLst>
                </a:custGeom>
                <a:solidFill>
                  <a:srgbClr val="00FF00"/>
                </a:solidFill>
                <a:ln w="0">
                  <a:solidFill>
                    <a:srgbClr val="000000"/>
                  </a:solidFill>
                  <a:round/>
                  <a:headEnd/>
                  <a:tailEnd/>
                </a:ln>
              </p:spPr>
              <p:txBody>
                <a:bodyPr/>
                <a:lstStyle/>
                <a:p>
                  <a:endParaRPr lang="en-US"/>
                </a:p>
              </p:txBody>
            </p:sp>
            <p:sp>
              <p:nvSpPr>
                <p:cNvPr id="18606" name="Freeform 338"/>
                <p:cNvSpPr>
                  <a:spLocks/>
                </p:cNvSpPr>
                <p:nvPr/>
              </p:nvSpPr>
              <p:spPr bwMode="auto">
                <a:xfrm>
                  <a:off x="1753" y="687"/>
                  <a:ext cx="115" cy="159"/>
                </a:xfrm>
                <a:custGeom>
                  <a:avLst/>
                  <a:gdLst>
                    <a:gd name="T0" fmla="*/ 13 w 115"/>
                    <a:gd name="T1" fmla="*/ 146 h 159"/>
                    <a:gd name="T2" fmla="*/ 19 w 115"/>
                    <a:gd name="T3" fmla="*/ 159 h 159"/>
                    <a:gd name="T4" fmla="*/ 45 w 115"/>
                    <a:gd name="T5" fmla="*/ 159 h 159"/>
                    <a:gd name="T6" fmla="*/ 39 w 115"/>
                    <a:gd name="T7" fmla="*/ 133 h 159"/>
                    <a:gd name="T8" fmla="*/ 32 w 115"/>
                    <a:gd name="T9" fmla="*/ 120 h 159"/>
                    <a:gd name="T10" fmla="*/ 32 w 115"/>
                    <a:gd name="T11" fmla="*/ 114 h 159"/>
                    <a:gd name="T12" fmla="*/ 26 w 115"/>
                    <a:gd name="T13" fmla="*/ 108 h 159"/>
                    <a:gd name="T14" fmla="*/ 26 w 115"/>
                    <a:gd name="T15" fmla="*/ 89 h 159"/>
                    <a:gd name="T16" fmla="*/ 19 w 115"/>
                    <a:gd name="T17" fmla="*/ 82 h 159"/>
                    <a:gd name="T18" fmla="*/ 19 w 115"/>
                    <a:gd name="T19" fmla="*/ 63 h 159"/>
                    <a:gd name="T20" fmla="*/ 26 w 115"/>
                    <a:gd name="T21" fmla="*/ 57 h 159"/>
                    <a:gd name="T22" fmla="*/ 32 w 115"/>
                    <a:gd name="T23" fmla="*/ 44 h 159"/>
                    <a:gd name="T24" fmla="*/ 45 w 115"/>
                    <a:gd name="T25" fmla="*/ 32 h 159"/>
                    <a:gd name="T26" fmla="*/ 77 w 115"/>
                    <a:gd name="T27" fmla="*/ 19 h 159"/>
                    <a:gd name="T28" fmla="*/ 108 w 115"/>
                    <a:gd name="T29" fmla="*/ 19 h 159"/>
                    <a:gd name="T30" fmla="*/ 115 w 115"/>
                    <a:gd name="T31" fmla="*/ 0 h 159"/>
                    <a:gd name="T32" fmla="*/ 102 w 115"/>
                    <a:gd name="T33" fmla="*/ 0 h 159"/>
                    <a:gd name="T34" fmla="*/ 64 w 115"/>
                    <a:gd name="T35" fmla="*/ 0 h 159"/>
                    <a:gd name="T36" fmla="*/ 45 w 115"/>
                    <a:gd name="T37" fmla="*/ 12 h 159"/>
                    <a:gd name="T38" fmla="*/ 32 w 115"/>
                    <a:gd name="T39" fmla="*/ 19 h 159"/>
                    <a:gd name="T40" fmla="*/ 13 w 115"/>
                    <a:gd name="T41" fmla="*/ 32 h 159"/>
                    <a:gd name="T42" fmla="*/ 0 w 115"/>
                    <a:gd name="T43" fmla="*/ 51 h 159"/>
                    <a:gd name="T44" fmla="*/ 0 w 115"/>
                    <a:gd name="T45" fmla="*/ 63 h 159"/>
                    <a:gd name="T46" fmla="*/ 0 w 115"/>
                    <a:gd name="T47" fmla="*/ 82 h 159"/>
                    <a:gd name="T48" fmla="*/ 7 w 115"/>
                    <a:gd name="T49" fmla="*/ 114 h 159"/>
                    <a:gd name="T50" fmla="*/ 13 w 115"/>
                    <a:gd name="T51" fmla="*/ 146 h 1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5"/>
                    <a:gd name="T79" fmla="*/ 0 h 159"/>
                    <a:gd name="T80" fmla="*/ 115 w 115"/>
                    <a:gd name="T81" fmla="*/ 159 h 1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5" h="159">
                      <a:moveTo>
                        <a:pt x="13" y="146"/>
                      </a:moveTo>
                      <a:lnTo>
                        <a:pt x="19" y="159"/>
                      </a:lnTo>
                      <a:lnTo>
                        <a:pt x="45" y="159"/>
                      </a:lnTo>
                      <a:lnTo>
                        <a:pt x="39" y="133"/>
                      </a:lnTo>
                      <a:lnTo>
                        <a:pt x="32" y="120"/>
                      </a:lnTo>
                      <a:lnTo>
                        <a:pt x="32" y="114"/>
                      </a:lnTo>
                      <a:lnTo>
                        <a:pt x="26" y="108"/>
                      </a:lnTo>
                      <a:lnTo>
                        <a:pt x="26" y="89"/>
                      </a:lnTo>
                      <a:lnTo>
                        <a:pt x="19" y="82"/>
                      </a:lnTo>
                      <a:lnTo>
                        <a:pt x="19" y="63"/>
                      </a:lnTo>
                      <a:lnTo>
                        <a:pt x="26" y="57"/>
                      </a:lnTo>
                      <a:lnTo>
                        <a:pt x="32" y="44"/>
                      </a:lnTo>
                      <a:lnTo>
                        <a:pt x="45" y="32"/>
                      </a:lnTo>
                      <a:lnTo>
                        <a:pt x="77" y="19"/>
                      </a:lnTo>
                      <a:lnTo>
                        <a:pt x="108" y="19"/>
                      </a:lnTo>
                      <a:lnTo>
                        <a:pt x="115" y="0"/>
                      </a:lnTo>
                      <a:lnTo>
                        <a:pt x="102" y="0"/>
                      </a:lnTo>
                      <a:lnTo>
                        <a:pt x="64" y="0"/>
                      </a:lnTo>
                      <a:lnTo>
                        <a:pt x="45" y="12"/>
                      </a:lnTo>
                      <a:lnTo>
                        <a:pt x="32" y="19"/>
                      </a:lnTo>
                      <a:lnTo>
                        <a:pt x="13" y="32"/>
                      </a:lnTo>
                      <a:lnTo>
                        <a:pt x="0" y="51"/>
                      </a:lnTo>
                      <a:lnTo>
                        <a:pt x="0" y="63"/>
                      </a:lnTo>
                      <a:lnTo>
                        <a:pt x="0" y="82"/>
                      </a:lnTo>
                      <a:lnTo>
                        <a:pt x="7" y="114"/>
                      </a:lnTo>
                      <a:lnTo>
                        <a:pt x="13" y="146"/>
                      </a:lnTo>
                      <a:close/>
                    </a:path>
                  </a:pathLst>
                </a:custGeom>
                <a:solidFill>
                  <a:srgbClr val="E0E0E0"/>
                </a:solidFill>
                <a:ln w="0">
                  <a:solidFill>
                    <a:srgbClr val="000000"/>
                  </a:solidFill>
                  <a:round/>
                  <a:headEnd/>
                  <a:tailEnd/>
                </a:ln>
              </p:spPr>
              <p:txBody>
                <a:bodyPr/>
                <a:lstStyle/>
                <a:p>
                  <a:endParaRPr lang="en-US"/>
                </a:p>
              </p:txBody>
            </p:sp>
            <p:sp>
              <p:nvSpPr>
                <p:cNvPr id="18607" name="Freeform 339"/>
                <p:cNvSpPr>
                  <a:spLocks/>
                </p:cNvSpPr>
                <p:nvPr/>
              </p:nvSpPr>
              <p:spPr bwMode="auto">
                <a:xfrm>
                  <a:off x="2007" y="566"/>
                  <a:ext cx="140" cy="64"/>
                </a:xfrm>
                <a:custGeom>
                  <a:avLst/>
                  <a:gdLst>
                    <a:gd name="T0" fmla="*/ 26 w 140"/>
                    <a:gd name="T1" fmla="*/ 38 h 64"/>
                    <a:gd name="T2" fmla="*/ 0 w 140"/>
                    <a:gd name="T3" fmla="*/ 57 h 64"/>
                    <a:gd name="T4" fmla="*/ 32 w 140"/>
                    <a:gd name="T5" fmla="*/ 51 h 64"/>
                    <a:gd name="T6" fmla="*/ 32 w 140"/>
                    <a:gd name="T7" fmla="*/ 64 h 64"/>
                    <a:gd name="T8" fmla="*/ 39 w 140"/>
                    <a:gd name="T9" fmla="*/ 57 h 64"/>
                    <a:gd name="T10" fmla="*/ 51 w 140"/>
                    <a:gd name="T11" fmla="*/ 51 h 64"/>
                    <a:gd name="T12" fmla="*/ 32 w 140"/>
                    <a:gd name="T13" fmla="*/ 45 h 64"/>
                    <a:gd name="T14" fmla="*/ 39 w 140"/>
                    <a:gd name="T15" fmla="*/ 38 h 64"/>
                    <a:gd name="T16" fmla="*/ 51 w 140"/>
                    <a:gd name="T17" fmla="*/ 51 h 64"/>
                    <a:gd name="T18" fmla="*/ 64 w 140"/>
                    <a:gd name="T19" fmla="*/ 38 h 64"/>
                    <a:gd name="T20" fmla="*/ 51 w 140"/>
                    <a:gd name="T21" fmla="*/ 26 h 64"/>
                    <a:gd name="T22" fmla="*/ 64 w 140"/>
                    <a:gd name="T23" fmla="*/ 26 h 64"/>
                    <a:gd name="T24" fmla="*/ 70 w 140"/>
                    <a:gd name="T25" fmla="*/ 38 h 64"/>
                    <a:gd name="T26" fmla="*/ 64 w 140"/>
                    <a:gd name="T27" fmla="*/ 57 h 64"/>
                    <a:gd name="T28" fmla="*/ 89 w 140"/>
                    <a:gd name="T29" fmla="*/ 57 h 64"/>
                    <a:gd name="T30" fmla="*/ 89 w 140"/>
                    <a:gd name="T31" fmla="*/ 45 h 64"/>
                    <a:gd name="T32" fmla="*/ 108 w 140"/>
                    <a:gd name="T33" fmla="*/ 19 h 64"/>
                    <a:gd name="T34" fmla="*/ 140 w 140"/>
                    <a:gd name="T35" fmla="*/ 6 h 64"/>
                    <a:gd name="T36" fmla="*/ 108 w 140"/>
                    <a:gd name="T37" fmla="*/ 0 h 64"/>
                    <a:gd name="T38" fmla="*/ 83 w 140"/>
                    <a:gd name="T39" fmla="*/ 19 h 64"/>
                    <a:gd name="T40" fmla="*/ 64 w 140"/>
                    <a:gd name="T41" fmla="*/ 13 h 64"/>
                    <a:gd name="T42" fmla="*/ 45 w 140"/>
                    <a:gd name="T43" fmla="*/ 19 h 64"/>
                    <a:gd name="T44" fmla="*/ 32 w 140"/>
                    <a:gd name="T45" fmla="*/ 0 h 64"/>
                    <a:gd name="T46" fmla="*/ 13 w 140"/>
                    <a:gd name="T47" fmla="*/ 6 h 64"/>
                    <a:gd name="T48" fmla="*/ 19 w 140"/>
                    <a:gd name="T49" fmla="*/ 13 h 64"/>
                    <a:gd name="T50" fmla="*/ 26 w 140"/>
                    <a:gd name="T51" fmla="*/ 13 h 64"/>
                    <a:gd name="T52" fmla="*/ 32 w 140"/>
                    <a:gd name="T53" fmla="*/ 26 h 64"/>
                    <a:gd name="T54" fmla="*/ 26 w 140"/>
                    <a:gd name="T55" fmla="*/ 38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0"/>
                    <a:gd name="T85" fmla="*/ 0 h 64"/>
                    <a:gd name="T86" fmla="*/ 140 w 140"/>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0" h="64">
                      <a:moveTo>
                        <a:pt x="26" y="38"/>
                      </a:moveTo>
                      <a:lnTo>
                        <a:pt x="0" y="57"/>
                      </a:lnTo>
                      <a:lnTo>
                        <a:pt x="32" y="51"/>
                      </a:lnTo>
                      <a:lnTo>
                        <a:pt x="32" y="64"/>
                      </a:lnTo>
                      <a:lnTo>
                        <a:pt x="39" y="57"/>
                      </a:lnTo>
                      <a:lnTo>
                        <a:pt x="51" y="51"/>
                      </a:lnTo>
                      <a:lnTo>
                        <a:pt x="32" y="45"/>
                      </a:lnTo>
                      <a:lnTo>
                        <a:pt x="39" y="38"/>
                      </a:lnTo>
                      <a:lnTo>
                        <a:pt x="51" y="51"/>
                      </a:lnTo>
                      <a:lnTo>
                        <a:pt x="64" y="38"/>
                      </a:lnTo>
                      <a:lnTo>
                        <a:pt x="51" y="26"/>
                      </a:lnTo>
                      <a:lnTo>
                        <a:pt x="64" y="26"/>
                      </a:lnTo>
                      <a:lnTo>
                        <a:pt x="70" y="38"/>
                      </a:lnTo>
                      <a:lnTo>
                        <a:pt x="64" y="57"/>
                      </a:lnTo>
                      <a:lnTo>
                        <a:pt x="89" y="57"/>
                      </a:lnTo>
                      <a:lnTo>
                        <a:pt x="89" y="45"/>
                      </a:lnTo>
                      <a:lnTo>
                        <a:pt x="108" y="19"/>
                      </a:lnTo>
                      <a:lnTo>
                        <a:pt x="140" y="6"/>
                      </a:lnTo>
                      <a:lnTo>
                        <a:pt x="108" y="0"/>
                      </a:lnTo>
                      <a:lnTo>
                        <a:pt x="83" y="19"/>
                      </a:lnTo>
                      <a:lnTo>
                        <a:pt x="64" y="13"/>
                      </a:lnTo>
                      <a:lnTo>
                        <a:pt x="45" y="19"/>
                      </a:lnTo>
                      <a:lnTo>
                        <a:pt x="32" y="0"/>
                      </a:lnTo>
                      <a:lnTo>
                        <a:pt x="13" y="6"/>
                      </a:lnTo>
                      <a:lnTo>
                        <a:pt x="19" y="13"/>
                      </a:lnTo>
                      <a:lnTo>
                        <a:pt x="26" y="13"/>
                      </a:lnTo>
                      <a:lnTo>
                        <a:pt x="32" y="26"/>
                      </a:lnTo>
                      <a:lnTo>
                        <a:pt x="26" y="38"/>
                      </a:lnTo>
                      <a:close/>
                    </a:path>
                  </a:pathLst>
                </a:custGeom>
                <a:solidFill>
                  <a:srgbClr val="00FF00"/>
                </a:solidFill>
                <a:ln w="0">
                  <a:solidFill>
                    <a:srgbClr val="000000"/>
                  </a:solidFill>
                  <a:round/>
                  <a:headEnd/>
                  <a:tailEnd/>
                </a:ln>
              </p:spPr>
              <p:txBody>
                <a:bodyPr/>
                <a:lstStyle/>
                <a:p>
                  <a:endParaRPr lang="en-US"/>
                </a:p>
              </p:txBody>
            </p:sp>
            <p:sp>
              <p:nvSpPr>
                <p:cNvPr id="18608" name="Freeform 340"/>
                <p:cNvSpPr>
                  <a:spLocks/>
                </p:cNvSpPr>
                <p:nvPr/>
              </p:nvSpPr>
              <p:spPr bwMode="auto">
                <a:xfrm>
                  <a:off x="1811" y="674"/>
                  <a:ext cx="158" cy="133"/>
                </a:xfrm>
                <a:custGeom>
                  <a:avLst/>
                  <a:gdLst>
                    <a:gd name="T0" fmla="*/ 114 w 158"/>
                    <a:gd name="T1" fmla="*/ 51 h 133"/>
                    <a:gd name="T2" fmla="*/ 120 w 158"/>
                    <a:gd name="T3" fmla="*/ 38 h 133"/>
                    <a:gd name="T4" fmla="*/ 133 w 158"/>
                    <a:gd name="T5" fmla="*/ 32 h 133"/>
                    <a:gd name="T6" fmla="*/ 139 w 158"/>
                    <a:gd name="T7" fmla="*/ 32 h 133"/>
                    <a:gd name="T8" fmla="*/ 152 w 158"/>
                    <a:gd name="T9" fmla="*/ 25 h 133"/>
                    <a:gd name="T10" fmla="*/ 158 w 158"/>
                    <a:gd name="T11" fmla="*/ 0 h 133"/>
                    <a:gd name="T12" fmla="*/ 139 w 158"/>
                    <a:gd name="T13" fmla="*/ 13 h 133"/>
                    <a:gd name="T14" fmla="*/ 127 w 158"/>
                    <a:gd name="T15" fmla="*/ 13 h 133"/>
                    <a:gd name="T16" fmla="*/ 120 w 158"/>
                    <a:gd name="T17" fmla="*/ 25 h 133"/>
                    <a:gd name="T18" fmla="*/ 108 w 158"/>
                    <a:gd name="T19" fmla="*/ 32 h 133"/>
                    <a:gd name="T20" fmla="*/ 95 w 158"/>
                    <a:gd name="T21" fmla="*/ 38 h 133"/>
                    <a:gd name="T22" fmla="*/ 88 w 158"/>
                    <a:gd name="T23" fmla="*/ 38 h 133"/>
                    <a:gd name="T24" fmla="*/ 76 w 158"/>
                    <a:gd name="T25" fmla="*/ 45 h 133"/>
                    <a:gd name="T26" fmla="*/ 69 w 158"/>
                    <a:gd name="T27" fmla="*/ 57 h 133"/>
                    <a:gd name="T28" fmla="*/ 69 w 158"/>
                    <a:gd name="T29" fmla="*/ 70 h 133"/>
                    <a:gd name="T30" fmla="*/ 50 w 158"/>
                    <a:gd name="T31" fmla="*/ 70 h 133"/>
                    <a:gd name="T32" fmla="*/ 38 w 158"/>
                    <a:gd name="T33" fmla="*/ 70 h 133"/>
                    <a:gd name="T34" fmla="*/ 6 w 158"/>
                    <a:gd name="T35" fmla="*/ 102 h 133"/>
                    <a:gd name="T36" fmla="*/ 6 w 158"/>
                    <a:gd name="T37" fmla="*/ 114 h 133"/>
                    <a:gd name="T38" fmla="*/ 0 w 158"/>
                    <a:gd name="T39" fmla="*/ 121 h 133"/>
                    <a:gd name="T40" fmla="*/ 6 w 158"/>
                    <a:gd name="T41" fmla="*/ 133 h 133"/>
                    <a:gd name="T42" fmla="*/ 6 w 158"/>
                    <a:gd name="T43" fmla="*/ 114 h 133"/>
                    <a:gd name="T44" fmla="*/ 44 w 158"/>
                    <a:gd name="T45" fmla="*/ 83 h 133"/>
                    <a:gd name="T46" fmla="*/ 44 w 158"/>
                    <a:gd name="T47" fmla="*/ 95 h 133"/>
                    <a:gd name="T48" fmla="*/ 38 w 158"/>
                    <a:gd name="T49" fmla="*/ 102 h 133"/>
                    <a:gd name="T50" fmla="*/ 38 w 158"/>
                    <a:gd name="T51" fmla="*/ 114 h 133"/>
                    <a:gd name="T52" fmla="*/ 44 w 158"/>
                    <a:gd name="T53" fmla="*/ 108 h 133"/>
                    <a:gd name="T54" fmla="*/ 57 w 158"/>
                    <a:gd name="T55" fmla="*/ 102 h 133"/>
                    <a:gd name="T56" fmla="*/ 63 w 158"/>
                    <a:gd name="T57" fmla="*/ 102 h 133"/>
                    <a:gd name="T58" fmla="*/ 69 w 158"/>
                    <a:gd name="T59" fmla="*/ 102 h 133"/>
                    <a:gd name="T60" fmla="*/ 82 w 158"/>
                    <a:gd name="T61" fmla="*/ 70 h 133"/>
                    <a:gd name="T62" fmla="*/ 82 w 158"/>
                    <a:gd name="T63" fmla="*/ 64 h 133"/>
                    <a:gd name="T64" fmla="*/ 95 w 158"/>
                    <a:gd name="T65" fmla="*/ 51 h 133"/>
                    <a:gd name="T66" fmla="*/ 95 w 158"/>
                    <a:gd name="T67" fmla="*/ 70 h 133"/>
                    <a:gd name="T68" fmla="*/ 120 w 158"/>
                    <a:gd name="T69" fmla="*/ 70 h 133"/>
                    <a:gd name="T70" fmla="*/ 114 w 158"/>
                    <a:gd name="T71" fmla="*/ 57 h 133"/>
                    <a:gd name="T72" fmla="*/ 101 w 158"/>
                    <a:gd name="T73" fmla="*/ 57 h 133"/>
                    <a:gd name="T74" fmla="*/ 114 w 158"/>
                    <a:gd name="T75" fmla="*/ 51 h 1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8"/>
                    <a:gd name="T115" fmla="*/ 0 h 133"/>
                    <a:gd name="T116" fmla="*/ 158 w 158"/>
                    <a:gd name="T117" fmla="*/ 133 h 1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8" h="133">
                      <a:moveTo>
                        <a:pt x="114" y="51"/>
                      </a:moveTo>
                      <a:lnTo>
                        <a:pt x="120" y="38"/>
                      </a:lnTo>
                      <a:lnTo>
                        <a:pt x="133" y="32"/>
                      </a:lnTo>
                      <a:lnTo>
                        <a:pt x="139" y="32"/>
                      </a:lnTo>
                      <a:lnTo>
                        <a:pt x="152" y="25"/>
                      </a:lnTo>
                      <a:lnTo>
                        <a:pt x="158" y="0"/>
                      </a:lnTo>
                      <a:lnTo>
                        <a:pt x="139" y="13"/>
                      </a:lnTo>
                      <a:lnTo>
                        <a:pt x="127" y="13"/>
                      </a:lnTo>
                      <a:lnTo>
                        <a:pt x="120" y="25"/>
                      </a:lnTo>
                      <a:lnTo>
                        <a:pt x="108" y="32"/>
                      </a:lnTo>
                      <a:lnTo>
                        <a:pt x="95" y="38"/>
                      </a:lnTo>
                      <a:lnTo>
                        <a:pt x="88" y="38"/>
                      </a:lnTo>
                      <a:lnTo>
                        <a:pt x="76" y="45"/>
                      </a:lnTo>
                      <a:lnTo>
                        <a:pt x="69" y="57"/>
                      </a:lnTo>
                      <a:lnTo>
                        <a:pt x="69" y="70"/>
                      </a:lnTo>
                      <a:lnTo>
                        <a:pt x="50" y="70"/>
                      </a:lnTo>
                      <a:lnTo>
                        <a:pt x="38" y="70"/>
                      </a:lnTo>
                      <a:lnTo>
                        <a:pt x="6" y="102"/>
                      </a:lnTo>
                      <a:lnTo>
                        <a:pt x="6" y="114"/>
                      </a:lnTo>
                      <a:lnTo>
                        <a:pt x="0" y="121"/>
                      </a:lnTo>
                      <a:lnTo>
                        <a:pt x="6" y="133"/>
                      </a:lnTo>
                      <a:lnTo>
                        <a:pt x="6" y="114"/>
                      </a:lnTo>
                      <a:lnTo>
                        <a:pt x="44" y="83"/>
                      </a:lnTo>
                      <a:lnTo>
                        <a:pt x="44" y="95"/>
                      </a:lnTo>
                      <a:lnTo>
                        <a:pt x="38" y="102"/>
                      </a:lnTo>
                      <a:lnTo>
                        <a:pt x="38" y="114"/>
                      </a:lnTo>
                      <a:lnTo>
                        <a:pt x="44" y="108"/>
                      </a:lnTo>
                      <a:lnTo>
                        <a:pt x="57" y="102"/>
                      </a:lnTo>
                      <a:lnTo>
                        <a:pt x="63" y="102"/>
                      </a:lnTo>
                      <a:lnTo>
                        <a:pt x="69" y="102"/>
                      </a:lnTo>
                      <a:lnTo>
                        <a:pt x="82" y="70"/>
                      </a:lnTo>
                      <a:lnTo>
                        <a:pt x="82" y="64"/>
                      </a:lnTo>
                      <a:lnTo>
                        <a:pt x="95" y="51"/>
                      </a:lnTo>
                      <a:lnTo>
                        <a:pt x="95" y="70"/>
                      </a:lnTo>
                      <a:lnTo>
                        <a:pt x="120" y="70"/>
                      </a:lnTo>
                      <a:lnTo>
                        <a:pt x="114" y="57"/>
                      </a:lnTo>
                      <a:lnTo>
                        <a:pt x="101" y="57"/>
                      </a:lnTo>
                      <a:lnTo>
                        <a:pt x="114" y="51"/>
                      </a:lnTo>
                      <a:close/>
                    </a:path>
                  </a:pathLst>
                </a:custGeom>
                <a:solidFill>
                  <a:srgbClr val="00FF00"/>
                </a:solidFill>
                <a:ln w="0">
                  <a:solidFill>
                    <a:srgbClr val="000000"/>
                  </a:solidFill>
                  <a:round/>
                  <a:headEnd/>
                  <a:tailEnd/>
                </a:ln>
              </p:spPr>
              <p:txBody>
                <a:bodyPr/>
                <a:lstStyle/>
                <a:p>
                  <a:endParaRPr lang="en-US"/>
                </a:p>
              </p:txBody>
            </p:sp>
            <p:sp>
              <p:nvSpPr>
                <p:cNvPr id="18609" name="Freeform 341"/>
                <p:cNvSpPr>
                  <a:spLocks/>
                </p:cNvSpPr>
                <p:nvPr/>
              </p:nvSpPr>
              <p:spPr bwMode="auto">
                <a:xfrm>
                  <a:off x="2744" y="706"/>
                  <a:ext cx="146" cy="57"/>
                </a:xfrm>
                <a:custGeom>
                  <a:avLst/>
                  <a:gdLst>
                    <a:gd name="T0" fmla="*/ 38 w 146"/>
                    <a:gd name="T1" fmla="*/ 6 h 57"/>
                    <a:gd name="T2" fmla="*/ 19 w 146"/>
                    <a:gd name="T3" fmla="*/ 0 h 57"/>
                    <a:gd name="T4" fmla="*/ 0 w 146"/>
                    <a:gd name="T5" fmla="*/ 0 h 57"/>
                    <a:gd name="T6" fmla="*/ 25 w 146"/>
                    <a:gd name="T7" fmla="*/ 13 h 57"/>
                    <a:gd name="T8" fmla="*/ 32 w 146"/>
                    <a:gd name="T9" fmla="*/ 19 h 57"/>
                    <a:gd name="T10" fmla="*/ 51 w 146"/>
                    <a:gd name="T11" fmla="*/ 32 h 57"/>
                    <a:gd name="T12" fmla="*/ 44 w 146"/>
                    <a:gd name="T13" fmla="*/ 51 h 57"/>
                    <a:gd name="T14" fmla="*/ 51 w 146"/>
                    <a:gd name="T15" fmla="*/ 57 h 57"/>
                    <a:gd name="T16" fmla="*/ 76 w 146"/>
                    <a:gd name="T17" fmla="*/ 57 h 57"/>
                    <a:gd name="T18" fmla="*/ 76 w 146"/>
                    <a:gd name="T19" fmla="*/ 44 h 57"/>
                    <a:gd name="T20" fmla="*/ 133 w 146"/>
                    <a:gd name="T21" fmla="*/ 51 h 57"/>
                    <a:gd name="T22" fmla="*/ 146 w 146"/>
                    <a:gd name="T23" fmla="*/ 51 h 57"/>
                    <a:gd name="T24" fmla="*/ 140 w 146"/>
                    <a:gd name="T25" fmla="*/ 44 h 57"/>
                    <a:gd name="T26" fmla="*/ 127 w 146"/>
                    <a:gd name="T27" fmla="*/ 38 h 57"/>
                    <a:gd name="T28" fmla="*/ 76 w 146"/>
                    <a:gd name="T29" fmla="*/ 38 h 57"/>
                    <a:gd name="T30" fmla="*/ 89 w 146"/>
                    <a:gd name="T31" fmla="*/ 25 h 57"/>
                    <a:gd name="T32" fmla="*/ 114 w 146"/>
                    <a:gd name="T33" fmla="*/ 19 h 57"/>
                    <a:gd name="T34" fmla="*/ 114 w 146"/>
                    <a:gd name="T35" fmla="*/ 25 h 57"/>
                    <a:gd name="T36" fmla="*/ 127 w 146"/>
                    <a:gd name="T37" fmla="*/ 19 h 57"/>
                    <a:gd name="T38" fmla="*/ 114 w 146"/>
                    <a:gd name="T39" fmla="*/ 13 h 57"/>
                    <a:gd name="T40" fmla="*/ 64 w 146"/>
                    <a:gd name="T41" fmla="*/ 25 h 57"/>
                    <a:gd name="T42" fmla="*/ 38 w 146"/>
                    <a:gd name="T43" fmla="*/ 6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6"/>
                    <a:gd name="T67" fmla="*/ 0 h 57"/>
                    <a:gd name="T68" fmla="*/ 146 w 146"/>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6" h="57">
                      <a:moveTo>
                        <a:pt x="38" y="6"/>
                      </a:moveTo>
                      <a:lnTo>
                        <a:pt x="19" y="0"/>
                      </a:lnTo>
                      <a:lnTo>
                        <a:pt x="0" y="0"/>
                      </a:lnTo>
                      <a:lnTo>
                        <a:pt x="25" y="13"/>
                      </a:lnTo>
                      <a:lnTo>
                        <a:pt x="32" y="19"/>
                      </a:lnTo>
                      <a:lnTo>
                        <a:pt x="51" y="32"/>
                      </a:lnTo>
                      <a:lnTo>
                        <a:pt x="44" y="51"/>
                      </a:lnTo>
                      <a:lnTo>
                        <a:pt x="51" y="57"/>
                      </a:lnTo>
                      <a:lnTo>
                        <a:pt x="76" y="57"/>
                      </a:lnTo>
                      <a:lnTo>
                        <a:pt x="76" y="44"/>
                      </a:lnTo>
                      <a:lnTo>
                        <a:pt x="133" y="51"/>
                      </a:lnTo>
                      <a:lnTo>
                        <a:pt x="146" y="51"/>
                      </a:lnTo>
                      <a:lnTo>
                        <a:pt x="140" y="44"/>
                      </a:lnTo>
                      <a:lnTo>
                        <a:pt x="127" y="38"/>
                      </a:lnTo>
                      <a:lnTo>
                        <a:pt x="76" y="38"/>
                      </a:lnTo>
                      <a:lnTo>
                        <a:pt x="89" y="25"/>
                      </a:lnTo>
                      <a:lnTo>
                        <a:pt x="114" y="19"/>
                      </a:lnTo>
                      <a:lnTo>
                        <a:pt x="114" y="25"/>
                      </a:lnTo>
                      <a:lnTo>
                        <a:pt x="127" y="19"/>
                      </a:lnTo>
                      <a:lnTo>
                        <a:pt x="114" y="13"/>
                      </a:lnTo>
                      <a:lnTo>
                        <a:pt x="64" y="25"/>
                      </a:lnTo>
                      <a:lnTo>
                        <a:pt x="38" y="6"/>
                      </a:lnTo>
                      <a:close/>
                    </a:path>
                  </a:pathLst>
                </a:custGeom>
                <a:solidFill>
                  <a:srgbClr val="00FF00"/>
                </a:solidFill>
                <a:ln w="0">
                  <a:solidFill>
                    <a:srgbClr val="000000"/>
                  </a:solidFill>
                  <a:round/>
                  <a:headEnd/>
                  <a:tailEnd/>
                </a:ln>
              </p:spPr>
              <p:txBody>
                <a:bodyPr/>
                <a:lstStyle/>
                <a:p>
                  <a:endParaRPr lang="en-US"/>
                </a:p>
              </p:txBody>
            </p:sp>
            <p:sp>
              <p:nvSpPr>
                <p:cNvPr id="18610" name="Freeform 342"/>
                <p:cNvSpPr>
                  <a:spLocks/>
                </p:cNvSpPr>
                <p:nvPr/>
              </p:nvSpPr>
              <p:spPr bwMode="auto">
                <a:xfrm>
                  <a:off x="2039" y="630"/>
                  <a:ext cx="95" cy="19"/>
                </a:xfrm>
                <a:custGeom>
                  <a:avLst/>
                  <a:gdLst>
                    <a:gd name="T0" fmla="*/ 95 w 95"/>
                    <a:gd name="T1" fmla="*/ 0 h 19"/>
                    <a:gd name="T2" fmla="*/ 89 w 95"/>
                    <a:gd name="T3" fmla="*/ 0 h 19"/>
                    <a:gd name="T4" fmla="*/ 89 w 95"/>
                    <a:gd name="T5" fmla="*/ 0 h 19"/>
                    <a:gd name="T6" fmla="*/ 76 w 95"/>
                    <a:gd name="T7" fmla="*/ 0 h 19"/>
                    <a:gd name="T8" fmla="*/ 57 w 95"/>
                    <a:gd name="T9" fmla="*/ 0 h 19"/>
                    <a:gd name="T10" fmla="*/ 51 w 95"/>
                    <a:gd name="T11" fmla="*/ 0 h 19"/>
                    <a:gd name="T12" fmla="*/ 45 w 95"/>
                    <a:gd name="T13" fmla="*/ 0 h 19"/>
                    <a:gd name="T14" fmla="*/ 32 w 95"/>
                    <a:gd name="T15" fmla="*/ 0 h 19"/>
                    <a:gd name="T16" fmla="*/ 32 w 95"/>
                    <a:gd name="T17" fmla="*/ 6 h 19"/>
                    <a:gd name="T18" fmla="*/ 19 w 95"/>
                    <a:gd name="T19" fmla="*/ 6 h 19"/>
                    <a:gd name="T20" fmla="*/ 13 w 95"/>
                    <a:gd name="T21" fmla="*/ 6 h 19"/>
                    <a:gd name="T22" fmla="*/ 13 w 95"/>
                    <a:gd name="T23" fmla="*/ 12 h 19"/>
                    <a:gd name="T24" fmla="*/ 7 w 95"/>
                    <a:gd name="T25" fmla="*/ 12 h 19"/>
                    <a:gd name="T26" fmla="*/ 0 w 95"/>
                    <a:gd name="T27" fmla="*/ 19 h 19"/>
                    <a:gd name="T28" fmla="*/ 7 w 95"/>
                    <a:gd name="T29" fmla="*/ 12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19"/>
                    <a:gd name="T47" fmla="*/ 95 w 95"/>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19">
                      <a:moveTo>
                        <a:pt x="95" y="0"/>
                      </a:moveTo>
                      <a:lnTo>
                        <a:pt x="89" y="0"/>
                      </a:lnTo>
                      <a:lnTo>
                        <a:pt x="76" y="0"/>
                      </a:lnTo>
                      <a:lnTo>
                        <a:pt x="57" y="0"/>
                      </a:lnTo>
                      <a:lnTo>
                        <a:pt x="51" y="0"/>
                      </a:lnTo>
                      <a:lnTo>
                        <a:pt x="45" y="0"/>
                      </a:lnTo>
                      <a:lnTo>
                        <a:pt x="32" y="0"/>
                      </a:lnTo>
                      <a:lnTo>
                        <a:pt x="32" y="6"/>
                      </a:lnTo>
                      <a:lnTo>
                        <a:pt x="19" y="6"/>
                      </a:lnTo>
                      <a:lnTo>
                        <a:pt x="13" y="6"/>
                      </a:lnTo>
                      <a:lnTo>
                        <a:pt x="13" y="12"/>
                      </a:lnTo>
                      <a:lnTo>
                        <a:pt x="7" y="12"/>
                      </a:lnTo>
                      <a:lnTo>
                        <a:pt x="0" y="19"/>
                      </a:lnTo>
                      <a:lnTo>
                        <a:pt x="7" y="12"/>
                      </a:lnTo>
                    </a:path>
                  </a:pathLst>
                </a:custGeom>
                <a:noFill/>
                <a:ln w="0">
                  <a:solidFill>
                    <a:srgbClr val="000000"/>
                  </a:solidFill>
                  <a:round/>
                  <a:headEnd/>
                  <a:tailEnd/>
                </a:ln>
              </p:spPr>
              <p:txBody>
                <a:bodyPr/>
                <a:lstStyle/>
                <a:p>
                  <a:endParaRPr lang="en-US"/>
                </a:p>
              </p:txBody>
            </p:sp>
            <p:sp>
              <p:nvSpPr>
                <p:cNvPr id="18611" name="Freeform 343"/>
                <p:cNvSpPr>
                  <a:spLocks/>
                </p:cNvSpPr>
                <p:nvPr/>
              </p:nvSpPr>
              <p:spPr bwMode="auto">
                <a:xfrm>
                  <a:off x="2414" y="611"/>
                  <a:ext cx="13" cy="31"/>
                </a:xfrm>
                <a:custGeom>
                  <a:avLst/>
                  <a:gdLst>
                    <a:gd name="T0" fmla="*/ 0 w 13"/>
                    <a:gd name="T1" fmla="*/ 0 h 31"/>
                    <a:gd name="T2" fmla="*/ 0 w 13"/>
                    <a:gd name="T3" fmla="*/ 19 h 31"/>
                    <a:gd name="T4" fmla="*/ 13 w 13"/>
                    <a:gd name="T5" fmla="*/ 31 h 31"/>
                    <a:gd name="T6" fmla="*/ 6 w 13"/>
                    <a:gd name="T7" fmla="*/ 12 h 31"/>
                    <a:gd name="T8" fmla="*/ 0 w 13"/>
                    <a:gd name="T9" fmla="*/ 0 h 31"/>
                    <a:gd name="T10" fmla="*/ 0 60000 65536"/>
                    <a:gd name="T11" fmla="*/ 0 60000 65536"/>
                    <a:gd name="T12" fmla="*/ 0 60000 65536"/>
                    <a:gd name="T13" fmla="*/ 0 60000 65536"/>
                    <a:gd name="T14" fmla="*/ 0 60000 65536"/>
                    <a:gd name="T15" fmla="*/ 0 w 13"/>
                    <a:gd name="T16" fmla="*/ 0 h 31"/>
                    <a:gd name="T17" fmla="*/ 13 w 13"/>
                    <a:gd name="T18" fmla="*/ 31 h 31"/>
                  </a:gdLst>
                  <a:ahLst/>
                  <a:cxnLst>
                    <a:cxn ang="T10">
                      <a:pos x="T0" y="T1"/>
                    </a:cxn>
                    <a:cxn ang="T11">
                      <a:pos x="T2" y="T3"/>
                    </a:cxn>
                    <a:cxn ang="T12">
                      <a:pos x="T4" y="T5"/>
                    </a:cxn>
                    <a:cxn ang="T13">
                      <a:pos x="T6" y="T7"/>
                    </a:cxn>
                    <a:cxn ang="T14">
                      <a:pos x="T8" y="T9"/>
                    </a:cxn>
                  </a:cxnLst>
                  <a:rect l="T15" t="T16" r="T17" b="T18"/>
                  <a:pathLst>
                    <a:path w="13" h="31">
                      <a:moveTo>
                        <a:pt x="0" y="0"/>
                      </a:moveTo>
                      <a:lnTo>
                        <a:pt x="0" y="19"/>
                      </a:lnTo>
                      <a:lnTo>
                        <a:pt x="13" y="31"/>
                      </a:lnTo>
                      <a:lnTo>
                        <a:pt x="6" y="12"/>
                      </a:lnTo>
                      <a:lnTo>
                        <a:pt x="0" y="0"/>
                      </a:lnTo>
                      <a:close/>
                    </a:path>
                  </a:pathLst>
                </a:custGeom>
                <a:solidFill>
                  <a:srgbClr val="000000"/>
                </a:solidFill>
                <a:ln w="0">
                  <a:solidFill>
                    <a:srgbClr val="000000"/>
                  </a:solidFill>
                  <a:round/>
                  <a:headEnd/>
                  <a:tailEnd/>
                </a:ln>
              </p:spPr>
              <p:txBody>
                <a:bodyPr/>
                <a:lstStyle/>
                <a:p>
                  <a:endParaRPr lang="en-US"/>
                </a:p>
              </p:txBody>
            </p:sp>
            <p:sp>
              <p:nvSpPr>
                <p:cNvPr id="18612" name="Freeform 344"/>
                <p:cNvSpPr>
                  <a:spLocks/>
                </p:cNvSpPr>
                <p:nvPr/>
              </p:nvSpPr>
              <p:spPr bwMode="auto">
                <a:xfrm>
                  <a:off x="1785" y="699"/>
                  <a:ext cx="45" cy="20"/>
                </a:xfrm>
                <a:custGeom>
                  <a:avLst/>
                  <a:gdLst>
                    <a:gd name="T0" fmla="*/ 0 w 45"/>
                    <a:gd name="T1" fmla="*/ 20 h 20"/>
                    <a:gd name="T2" fmla="*/ 7 w 45"/>
                    <a:gd name="T3" fmla="*/ 13 h 20"/>
                    <a:gd name="T4" fmla="*/ 32 w 45"/>
                    <a:gd name="T5" fmla="*/ 0 h 20"/>
                    <a:gd name="T6" fmla="*/ 45 w 45"/>
                    <a:gd name="T7" fmla="*/ 0 h 20"/>
                    <a:gd name="T8" fmla="*/ 32 w 45"/>
                    <a:gd name="T9" fmla="*/ 0 h 20"/>
                    <a:gd name="T10" fmla="*/ 0 60000 65536"/>
                    <a:gd name="T11" fmla="*/ 0 60000 65536"/>
                    <a:gd name="T12" fmla="*/ 0 60000 65536"/>
                    <a:gd name="T13" fmla="*/ 0 60000 65536"/>
                    <a:gd name="T14" fmla="*/ 0 60000 65536"/>
                    <a:gd name="T15" fmla="*/ 0 w 45"/>
                    <a:gd name="T16" fmla="*/ 0 h 20"/>
                    <a:gd name="T17" fmla="*/ 45 w 45"/>
                    <a:gd name="T18" fmla="*/ 20 h 20"/>
                  </a:gdLst>
                  <a:ahLst/>
                  <a:cxnLst>
                    <a:cxn ang="T10">
                      <a:pos x="T0" y="T1"/>
                    </a:cxn>
                    <a:cxn ang="T11">
                      <a:pos x="T2" y="T3"/>
                    </a:cxn>
                    <a:cxn ang="T12">
                      <a:pos x="T4" y="T5"/>
                    </a:cxn>
                    <a:cxn ang="T13">
                      <a:pos x="T6" y="T7"/>
                    </a:cxn>
                    <a:cxn ang="T14">
                      <a:pos x="T8" y="T9"/>
                    </a:cxn>
                  </a:cxnLst>
                  <a:rect l="T15" t="T16" r="T17" b="T18"/>
                  <a:pathLst>
                    <a:path w="45" h="20">
                      <a:moveTo>
                        <a:pt x="0" y="20"/>
                      </a:moveTo>
                      <a:lnTo>
                        <a:pt x="7" y="13"/>
                      </a:lnTo>
                      <a:lnTo>
                        <a:pt x="32" y="0"/>
                      </a:lnTo>
                      <a:lnTo>
                        <a:pt x="45" y="0"/>
                      </a:lnTo>
                      <a:lnTo>
                        <a:pt x="32" y="0"/>
                      </a:lnTo>
                    </a:path>
                  </a:pathLst>
                </a:custGeom>
                <a:noFill/>
                <a:ln w="0">
                  <a:solidFill>
                    <a:srgbClr val="000000"/>
                  </a:solidFill>
                  <a:round/>
                  <a:headEnd/>
                  <a:tailEnd/>
                </a:ln>
              </p:spPr>
              <p:txBody>
                <a:bodyPr/>
                <a:lstStyle/>
                <a:p>
                  <a:endParaRPr lang="en-US"/>
                </a:p>
              </p:txBody>
            </p:sp>
            <p:sp>
              <p:nvSpPr>
                <p:cNvPr id="18613" name="Freeform 345"/>
                <p:cNvSpPr>
                  <a:spLocks/>
                </p:cNvSpPr>
                <p:nvPr/>
              </p:nvSpPr>
              <p:spPr bwMode="auto">
                <a:xfrm>
                  <a:off x="2769" y="725"/>
                  <a:ext cx="19" cy="32"/>
                </a:xfrm>
                <a:custGeom>
                  <a:avLst/>
                  <a:gdLst>
                    <a:gd name="T0" fmla="*/ 0 w 19"/>
                    <a:gd name="T1" fmla="*/ 25 h 32"/>
                    <a:gd name="T2" fmla="*/ 19 w 19"/>
                    <a:gd name="T3" fmla="*/ 32 h 32"/>
                    <a:gd name="T4" fmla="*/ 19 w 19"/>
                    <a:gd name="T5" fmla="*/ 19 h 32"/>
                    <a:gd name="T6" fmla="*/ 7 w 19"/>
                    <a:gd name="T7" fmla="*/ 0 h 32"/>
                    <a:gd name="T8" fmla="*/ 7 w 19"/>
                    <a:gd name="T9" fmla="*/ 6 h 32"/>
                    <a:gd name="T10" fmla="*/ 7 w 19"/>
                    <a:gd name="T11" fmla="*/ 19 h 32"/>
                    <a:gd name="T12" fmla="*/ 0 w 19"/>
                    <a:gd name="T13" fmla="*/ 25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0" y="25"/>
                      </a:moveTo>
                      <a:lnTo>
                        <a:pt x="19" y="32"/>
                      </a:lnTo>
                      <a:lnTo>
                        <a:pt x="19" y="19"/>
                      </a:lnTo>
                      <a:lnTo>
                        <a:pt x="7" y="0"/>
                      </a:lnTo>
                      <a:lnTo>
                        <a:pt x="7" y="6"/>
                      </a:lnTo>
                      <a:lnTo>
                        <a:pt x="7" y="19"/>
                      </a:lnTo>
                      <a:lnTo>
                        <a:pt x="0" y="25"/>
                      </a:lnTo>
                    </a:path>
                  </a:pathLst>
                </a:custGeom>
                <a:noFill/>
                <a:ln w="0">
                  <a:solidFill>
                    <a:srgbClr val="000000"/>
                  </a:solidFill>
                  <a:round/>
                  <a:headEnd/>
                  <a:tailEnd/>
                </a:ln>
              </p:spPr>
              <p:txBody>
                <a:bodyPr/>
                <a:lstStyle/>
                <a:p>
                  <a:endParaRPr lang="en-US"/>
                </a:p>
              </p:txBody>
            </p:sp>
            <p:sp>
              <p:nvSpPr>
                <p:cNvPr id="18614" name="Freeform 346"/>
                <p:cNvSpPr>
                  <a:spLocks/>
                </p:cNvSpPr>
                <p:nvPr/>
              </p:nvSpPr>
              <p:spPr bwMode="auto">
                <a:xfrm>
                  <a:off x="1976" y="757"/>
                  <a:ext cx="19" cy="25"/>
                </a:xfrm>
                <a:custGeom>
                  <a:avLst/>
                  <a:gdLst>
                    <a:gd name="T0" fmla="*/ 19 w 19"/>
                    <a:gd name="T1" fmla="*/ 0 h 25"/>
                    <a:gd name="T2" fmla="*/ 0 w 19"/>
                    <a:gd name="T3" fmla="*/ 0 h 25"/>
                    <a:gd name="T4" fmla="*/ 0 w 19"/>
                    <a:gd name="T5" fmla="*/ 19 h 25"/>
                    <a:gd name="T6" fmla="*/ 6 w 19"/>
                    <a:gd name="T7" fmla="*/ 25 h 25"/>
                    <a:gd name="T8" fmla="*/ 19 w 19"/>
                    <a:gd name="T9" fmla="*/ 19 h 25"/>
                    <a:gd name="T10" fmla="*/ 19 w 19"/>
                    <a:gd name="T11" fmla="*/ 12 h 25"/>
                    <a:gd name="T12" fmla="*/ 19 w 19"/>
                    <a:gd name="T13" fmla="*/ 0 h 25"/>
                    <a:gd name="T14" fmla="*/ 19 w 19"/>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5"/>
                    <a:gd name="T26" fmla="*/ 19 w 1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5">
                      <a:moveTo>
                        <a:pt x="19" y="0"/>
                      </a:moveTo>
                      <a:lnTo>
                        <a:pt x="0" y="0"/>
                      </a:lnTo>
                      <a:lnTo>
                        <a:pt x="0" y="19"/>
                      </a:lnTo>
                      <a:lnTo>
                        <a:pt x="6" y="25"/>
                      </a:lnTo>
                      <a:lnTo>
                        <a:pt x="19" y="19"/>
                      </a:lnTo>
                      <a:lnTo>
                        <a:pt x="19" y="12"/>
                      </a:lnTo>
                      <a:lnTo>
                        <a:pt x="19" y="0"/>
                      </a:lnTo>
                      <a:close/>
                    </a:path>
                  </a:pathLst>
                </a:custGeom>
                <a:solidFill>
                  <a:srgbClr val="FFFFFF"/>
                </a:solidFill>
                <a:ln w="9525">
                  <a:noFill/>
                  <a:round/>
                  <a:headEnd/>
                  <a:tailEnd/>
                </a:ln>
              </p:spPr>
              <p:txBody>
                <a:bodyPr/>
                <a:lstStyle/>
                <a:p>
                  <a:endParaRPr lang="en-US"/>
                </a:p>
              </p:txBody>
            </p:sp>
            <p:sp>
              <p:nvSpPr>
                <p:cNvPr id="18615" name="Freeform 347"/>
                <p:cNvSpPr>
                  <a:spLocks/>
                </p:cNvSpPr>
                <p:nvPr/>
              </p:nvSpPr>
              <p:spPr bwMode="auto">
                <a:xfrm>
                  <a:off x="2293" y="553"/>
                  <a:ext cx="26" cy="13"/>
                </a:xfrm>
                <a:custGeom>
                  <a:avLst/>
                  <a:gdLst>
                    <a:gd name="T0" fmla="*/ 19 w 26"/>
                    <a:gd name="T1" fmla="*/ 0 h 13"/>
                    <a:gd name="T2" fmla="*/ 7 w 26"/>
                    <a:gd name="T3" fmla="*/ 0 h 13"/>
                    <a:gd name="T4" fmla="*/ 0 w 26"/>
                    <a:gd name="T5" fmla="*/ 7 h 13"/>
                    <a:gd name="T6" fmla="*/ 7 w 26"/>
                    <a:gd name="T7" fmla="*/ 13 h 13"/>
                    <a:gd name="T8" fmla="*/ 19 w 26"/>
                    <a:gd name="T9" fmla="*/ 13 h 13"/>
                    <a:gd name="T10" fmla="*/ 26 w 26"/>
                    <a:gd name="T11" fmla="*/ 13 h 13"/>
                    <a:gd name="T12" fmla="*/ 26 w 26"/>
                    <a:gd name="T13" fmla="*/ 0 h 13"/>
                    <a:gd name="T14" fmla="*/ 19 w 26"/>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3"/>
                    <a:gd name="T26" fmla="*/ 26 w 2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3">
                      <a:moveTo>
                        <a:pt x="19" y="0"/>
                      </a:moveTo>
                      <a:lnTo>
                        <a:pt x="7" y="0"/>
                      </a:lnTo>
                      <a:lnTo>
                        <a:pt x="0" y="7"/>
                      </a:lnTo>
                      <a:lnTo>
                        <a:pt x="7" y="13"/>
                      </a:lnTo>
                      <a:lnTo>
                        <a:pt x="19" y="13"/>
                      </a:lnTo>
                      <a:lnTo>
                        <a:pt x="26" y="13"/>
                      </a:lnTo>
                      <a:lnTo>
                        <a:pt x="26" y="0"/>
                      </a:lnTo>
                      <a:lnTo>
                        <a:pt x="19" y="0"/>
                      </a:lnTo>
                      <a:close/>
                    </a:path>
                  </a:pathLst>
                </a:custGeom>
                <a:solidFill>
                  <a:srgbClr val="FFFFFF"/>
                </a:solidFill>
                <a:ln w="9525">
                  <a:noFill/>
                  <a:round/>
                  <a:headEnd/>
                  <a:tailEnd/>
                </a:ln>
              </p:spPr>
              <p:txBody>
                <a:bodyPr/>
                <a:lstStyle/>
                <a:p>
                  <a:endParaRPr lang="en-US"/>
                </a:p>
              </p:txBody>
            </p:sp>
            <p:sp>
              <p:nvSpPr>
                <p:cNvPr id="18616" name="Freeform 348"/>
                <p:cNvSpPr>
                  <a:spLocks/>
                </p:cNvSpPr>
                <p:nvPr/>
              </p:nvSpPr>
              <p:spPr bwMode="auto">
                <a:xfrm>
                  <a:off x="2039" y="604"/>
                  <a:ext cx="19" cy="7"/>
                </a:xfrm>
                <a:custGeom>
                  <a:avLst/>
                  <a:gdLst>
                    <a:gd name="T0" fmla="*/ 19 w 19"/>
                    <a:gd name="T1" fmla="*/ 7 h 7"/>
                    <a:gd name="T2" fmla="*/ 7 w 19"/>
                    <a:gd name="T3" fmla="*/ 0 h 7"/>
                    <a:gd name="T4" fmla="*/ 0 w 19"/>
                    <a:gd name="T5" fmla="*/ 0 h 7"/>
                    <a:gd name="T6" fmla="*/ 19 w 19"/>
                    <a:gd name="T7" fmla="*/ 7 h 7"/>
                    <a:gd name="T8" fmla="*/ 0 60000 65536"/>
                    <a:gd name="T9" fmla="*/ 0 60000 65536"/>
                    <a:gd name="T10" fmla="*/ 0 60000 65536"/>
                    <a:gd name="T11" fmla="*/ 0 60000 65536"/>
                    <a:gd name="T12" fmla="*/ 0 w 19"/>
                    <a:gd name="T13" fmla="*/ 0 h 7"/>
                    <a:gd name="T14" fmla="*/ 19 w 19"/>
                    <a:gd name="T15" fmla="*/ 7 h 7"/>
                  </a:gdLst>
                  <a:ahLst/>
                  <a:cxnLst>
                    <a:cxn ang="T8">
                      <a:pos x="T0" y="T1"/>
                    </a:cxn>
                    <a:cxn ang="T9">
                      <a:pos x="T2" y="T3"/>
                    </a:cxn>
                    <a:cxn ang="T10">
                      <a:pos x="T4" y="T5"/>
                    </a:cxn>
                    <a:cxn ang="T11">
                      <a:pos x="T6" y="T7"/>
                    </a:cxn>
                  </a:cxnLst>
                  <a:rect l="T12" t="T13" r="T14" b="T15"/>
                  <a:pathLst>
                    <a:path w="19" h="7">
                      <a:moveTo>
                        <a:pt x="19" y="7"/>
                      </a:moveTo>
                      <a:lnTo>
                        <a:pt x="7" y="0"/>
                      </a:lnTo>
                      <a:lnTo>
                        <a:pt x="0" y="0"/>
                      </a:lnTo>
                      <a:lnTo>
                        <a:pt x="19" y="7"/>
                      </a:lnTo>
                      <a:close/>
                    </a:path>
                  </a:pathLst>
                </a:custGeom>
                <a:solidFill>
                  <a:srgbClr val="000000"/>
                </a:solidFill>
                <a:ln w="0">
                  <a:solidFill>
                    <a:srgbClr val="000000"/>
                  </a:solidFill>
                  <a:round/>
                  <a:headEnd/>
                  <a:tailEnd/>
                </a:ln>
              </p:spPr>
              <p:txBody>
                <a:bodyPr/>
                <a:lstStyle/>
                <a:p>
                  <a:endParaRPr lang="en-US"/>
                </a:p>
              </p:txBody>
            </p:sp>
            <p:sp>
              <p:nvSpPr>
                <p:cNvPr id="18617" name="Freeform 349"/>
                <p:cNvSpPr>
                  <a:spLocks/>
                </p:cNvSpPr>
                <p:nvPr/>
              </p:nvSpPr>
              <p:spPr bwMode="auto">
                <a:xfrm>
                  <a:off x="1887" y="731"/>
                  <a:ext cx="19" cy="13"/>
                </a:xfrm>
                <a:custGeom>
                  <a:avLst/>
                  <a:gdLst>
                    <a:gd name="T0" fmla="*/ 0 w 19"/>
                    <a:gd name="T1" fmla="*/ 13 h 13"/>
                    <a:gd name="T2" fmla="*/ 6 w 19"/>
                    <a:gd name="T3" fmla="*/ 13 h 13"/>
                    <a:gd name="T4" fmla="*/ 19 w 19"/>
                    <a:gd name="T5" fmla="*/ 13 h 13"/>
                    <a:gd name="T6" fmla="*/ 12 w 19"/>
                    <a:gd name="T7" fmla="*/ 0 h 13"/>
                    <a:gd name="T8" fmla="*/ 0 w 19"/>
                    <a:gd name="T9" fmla="*/ 7 h 13"/>
                    <a:gd name="T10" fmla="*/ 0 w 19"/>
                    <a:gd name="T11" fmla="*/ 13 h 13"/>
                    <a:gd name="T12" fmla="*/ 0 60000 65536"/>
                    <a:gd name="T13" fmla="*/ 0 60000 65536"/>
                    <a:gd name="T14" fmla="*/ 0 60000 65536"/>
                    <a:gd name="T15" fmla="*/ 0 60000 65536"/>
                    <a:gd name="T16" fmla="*/ 0 60000 65536"/>
                    <a:gd name="T17" fmla="*/ 0 60000 65536"/>
                    <a:gd name="T18" fmla="*/ 0 w 19"/>
                    <a:gd name="T19" fmla="*/ 0 h 13"/>
                    <a:gd name="T20" fmla="*/ 19 w 1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9" h="13">
                      <a:moveTo>
                        <a:pt x="0" y="13"/>
                      </a:moveTo>
                      <a:lnTo>
                        <a:pt x="6" y="13"/>
                      </a:lnTo>
                      <a:lnTo>
                        <a:pt x="19" y="13"/>
                      </a:lnTo>
                      <a:lnTo>
                        <a:pt x="12" y="0"/>
                      </a:lnTo>
                      <a:lnTo>
                        <a:pt x="0" y="7"/>
                      </a:lnTo>
                      <a:lnTo>
                        <a:pt x="0" y="13"/>
                      </a:lnTo>
                      <a:close/>
                    </a:path>
                  </a:pathLst>
                </a:custGeom>
                <a:solidFill>
                  <a:srgbClr val="000000"/>
                </a:solidFill>
                <a:ln w="0">
                  <a:solidFill>
                    <a:srgbClr val="000000"/>
                  </a:solidFill>
                  <a:round/>
                  <a:headEnd/>
                  <a:tailEnd/>
                </a:ln>
              </p:spPr>
              <p:txBody>
                <a:bodyPr/>
                <a:lstStyle/>
                <a:p>
                  <a:endParaRPr lang="en-US"/>
                </a:p>
              </p:txBody>
            </p:sp>
            <p:sp>
              <p:nvSpPr>
                <p:cNvPr id="18618" name="Freeform 350"/>
                <p:cNvSpPr>
                  <a:spLocks/>
                </p:cNvSpPr>
                <p:nvPr/>
              </p:nvSpPr>
              <p:spPr bwMode="auto">
                <a:xfrm>
                  <a:off x="1976" y="719"/>
                  <a:ext cx="19" cy="19"/>
                </a:xfrm>
                <a:custGeom>
                  <a:avLst/>
                  <a:gdLst>
                    <a:gd name="T0" fmla="*/ 6 w 19"/>
                    <a:gd name="T1" fmla="*/ 0 h 19"/>
                    <a:gd name="T2" fmla="*/ 0 w 19"/>
                    <a:gd name="T3" fmla="*/ 0 h 19"/>
                    <a:gd name="T4" fmla="*/ 0 w 19"/>
                    <a:gd name="T5" fmla="*/ 12 h 19"/>
                    <a:gd name="T6" fmla="*/ 6 w 19"/>
                    <a:gd name="T7" fmla="*/ 19 h 19"/>
                    <a:gd name="T8" fmla="*/ 12 w 19"/>
                    <a:gd name="T9" fmla="*/ 19 h 19"/>
                    <a:gd name="T10" fmla="*/ 19 w 19"/>
                    <a:gd name="T11" fmla="*/ 0 h 19"/>
                    <a:gd name="T12" fmla="*/ 6 w 19"/>
                    <a:gd name="T13" fmla="*/ 0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6" y="0"/>
                      </a:moveTo>
                      <a:lnTo>
                        <a:pt x="0" y="0"/>
                      </a:lnTo>
                      <a:lnTo>
                        <a:pt x="0" y="12"/>
                      </a:lnTo>
                      <a:lnTo>
                        <a:pt x="6" y="19"/>
                      </a:lnTo>
                      <a:lnTo>
                        <a:pt x="12" y="19"/>
                      </a:lnTo>
                      <a:lnTo>
                        <a:pt x="19" y="0"/>
                      </a:lnTo>
                      <a:lnTo>
                        <a:pt x="6" y="0"/>
                      </a:lnTo>
                      <a:close/>
                    </a:path>
                  </a:pathLst>
                </a:custGeom>
                <a:solidFill>
                  <a:srgbClr val="FFFFFF"/>
                </a:solidFill>
                <a:ln w="9525">
                  <a:noFill/>
                  <a:round/>
                  <a:headEnd/>
                  <a:tailEnd/>
                </a:ln>
              </p:spPr>
              <p:txBody>
                <a:bodyPr/>
                <a:lstStyle/>
                <a:p>
                  <a:endParaRPr lang="en-US"/>
                </a:p>
              </p:txBody>
            </p:sp>
            <p:sp>
              <p:nvSpPr>
                <p:cNvPr id="18619" name="Freeform 351"/>
                <p:cNvSpPr>
                  <a:spLocks/>
                </p:cNvSpPr>
                <p:nvPr/>
              </p:nvSpPr>
              <p:spPr bwMode="auto">
                <a:xfrm>
                  <a:off x="2058" y="592"/>
                  <a:ext cx="26" cy="12"/>
                </a:xfrm>
                <a:custGeom>
                  <a:avLst/>
                  <a:gdLst>
                    <a:gd name="T0" fmla="*/ 13 w 26"/>
                    <a:gd name="T1" fmla="*/ 12 h 12"/>
                    <a:gd name="T2" fmla="*/ 26 w 26"/>
                    <a:gd name="T3" fmla="*/ 12 h 12"/>
                    <a:gd name="T4" fmla="*/ 13 w 26"/>
                    <a:gd name="T5" fmla="*/ 0 h 12"/>
                    <a:gd name="T6" fmla="*/ 0 w 26"/>
                    <a:gd name="T7" fmla="*/ 0 h 12"/>
                    <a:gd name="T8" fmla="*/ 13 w 26"/>
                    <a:gd name="T9" fmla="*/ 12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13" y="12"/>
                      </a:moveTo>
                      <a:lnTo>
                        <a:pt x="26" y="12"/>
                      </a:lnTo>
                      <a:lnTo>
                        <a:pt x="13" y="0"/>
                      </a:lnTo>
                      <a:lnTo>
                        <a:pt x="0" y="0"/>
                      </a:lnTo>
                      <a:lnTo>
                        <a:pt x="13" y="12"/>
                      </a:lnTo>
                      <a:close/>
                    </a:path>
                  </a:pathLst>
                </a:custGeom>
                <a:solidFill>
                  <a:srgbClr val="000000"/>
                </a:solidFill>
                <a:ln w="0">
                  <a:solidFill>
                    <a:srgbClr val="000000"/>
                  </a:solidFill>
                  <a:round/>
                  <a:headEnd/>
                  <a:tailEnd/>
                </a:ln>
              </p:spPr>
              <p:txBody>
                <a:bodyPr/>
                <a:lstStyle/>
                <a:p>
                  <a:endParaRPr lang="en-US"/>
                </a:p>
              </p:txBody>
            </p:sp>
            <p:sp>
              <p:nvSpPr>
                <p:cNvPr id="18620" name="Freeform 352"/>
                <p:cNvSpPr>
                  <a:spLocks/>
                </p:cNvSpPr>
                <p:nvPr/>
              </p:nvSpPr>
              <p:spPr bwMode="auto">
                <a:xfrm>
                  <a:off x="2731" y="776"/>
                  <a:ext cx="19" cy="19"/>
                </a:xfrm>
                <a:custGeom>
                  <a:avLst/>
                  <a:gdLst>
                    <a:gd name="T0" fmla="*/ 13 w 19"/>
                    <a:gd name="T1" fmla="*/ 0 h 19"/>
                    <a:gd name="T2" fmla="*/ 0 w 19"/>
                    <a:gd name="T3" fmla="*/ 6 h 19"/>
                    <a:gd name="T4" fmla="*/ 0 w 19"/>
                    <a:gd name="T5" fmla="*/ 12 h 19"/>
                    <a:gd name="T6" fmla="*/ 7 w 19"/>
                    <a:gd name="T7" fmla="*/ 19 h 19"/>
                    <a:gd name="T8" fmla="*/ 13 w 19"/>
                    <a:gd name="T9" fmla="*/ 12 h 19"/>
                    <a:gd name="T10" fmla="*/ 19 w 19"/>
                    <a:gd name="T11" fmla="*/ 6 h 19"/>
                    <a:gd name="T12" fmla="*/ 13 w 19"/>
                    <a:gd name="T13" fmla="*/ 0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13" y="0"/>
                      </a:moveTo>
                      <a:lnTo>
                        <a:pt x="0" y="6"/>
                      </a:lnTo>
                      <a:lnTo>
                        <a:pt x="0" y="12"/>
                      </a:lnTo>
                      <a:lnTo>
                        <a:pt x="7" y="19"/>
                      </a:lnTo>
                      <a:lnTo>
                        <a:pt x="13" y="12"/>
                      </a:lnTo>
                      <a:lnTo>
                        <a:pt x="19" y="6"/>
                      </a:lnTo>
                      <a:lnTo>
                        <a:pt x="13" y="0"/>
                      </a:lnTo>
                      <a:close/>
                    </a:path>
                  </a:pathLst>
                </a:custGeom>
                <a:solidFill>
                  <a:srgbClr val="FFFFFF"/>
                </a:solidFill>
                <a:ln w="9525">
                  <a:noFill/>
                  <a:round/>
                  <a:headEnd/>
                  <a:tailEnd/>
                </a:ln>
              </p:spPr>
              <p:txBody>
                <a:bodyPr/>
                <a:lstStyle/>
                <a:p>
                  <a:endParaRPr lang="en-US"/>
                </a:p>
              </p:txBody>
            </p:sp>
            <p:grpSp>
              <p:nvGrpSpPr>
                <p:cNvPr id="18621" name="Group 353"/>
                <p:cNvGrpSpPr>
                  <a:grpSpLocks/>
                </p:cNvGrpSpPr>
                <p:nvPr/>
              </p:nvGrpSpPr>
              <p:grpSpPr bwMode="auto">
                <a:xfrm rot="-1457451">
                  <a:off x="1872" y="384"/>
                  <a:ext cx="312" cy="629"/>
                  <a:chOff x="1968" y="240"/>
                  <a:chExt cx="631" cy="1218"/>
                </a:xfrm>
              </p:grpSpPr>
              <p:sp>
                <p:nvSpPr>
                  <p:cNvPr id="18689" name="Rectangle 354"/>
                  <p:cNvSpPr>
                    <a:spLocks noChangeArrowheads="1"/>
                  </p:cNvSpPr>
                  <p:nvPr/>
                </p:nvSpPr>
                <p:spPr bwMode="auto">
                  <a:xfrm>
                    <a:off x="1968" y="240"/>
                    <a:ext cx="631" cy="1218"/>
                  </a:xfrm>
                  <a:prstGeom prst="rect">
                    <a:avLst/>
                  </a:prstGeom>
                  <a:noFill/>
                  <a:ln w="9525">
                    <a:noFill/>
                    <a:miter lim="800000"/>
                    <a:headEnd/>
                    <a:tailEnd/>
                  </a:ln>
                </p:spPr>
                <p:txBody>
                  <a:bodyPr/>
                  <a:lstStyle/>
                  <a:p>
                    <a:endParaRPr lang="en-US">
                      <a:latin typeface="Calibri" pitchFamily="34" charset="0"/>
                    </a:endParaRPr>
                  </a:p>
                </p:txBody>
              </p:sp>
              <p:sp>
                <p:nvSpPr>
                  <p:cNvPr id="18690" name="Freeform 355"/>
                  <p:cNvSpPr>
                    <a:spLocks/>
                  </p:cNvSpPr>
                  <p:nvPr/>
                </p:nvSpPr>
                <p:spPr bwMode="auto">
                  <a:xfrm>
                    <a:off x="2143" y="518"/>
                    <a:ext cx="236" cy="935"/>
                  </a:xfrm>
                  <a:custGeom>
                    <a:avLst/>
                    <a:gdLst>
                      <a:gd name="T0" fmla="*/ 11 w 236"/>
                      <a:gd name="T1" fmla="*/ 789 h 935"/>
                      <a:gd name="T2" fmla="*/ 27 w 236"/>
                      <a:gd name="T3" fmla="*/ 678 h 935"/>
                      <a:gd name="T4" fmla="*/ 45 w 236"/>
                      <a:gd name="T5" fmla="*/ 550 h 935"/>
                      <a:gd name="T6" fmla="*/ 58 w 236"/>
                      <a:gd name="T7" fmla="*/ 442 h 935"/>
                      <a:gd name="T8" fmla="*/ 56 w 236"/>
                      <a:gd name="T9" fmla="*/ 377 h 935"/>
                      <a:gd name="T10" fmla="*/ 54 w 236"/>
                      <a:gd name="T11" fmla="*/ 323 h 935"/>
                      <a:gd name="T12" fmla="*/ 51 w 236"/>
                      <a:gd name="T13" fmla="*/ 279 h 935"/>
                      <a:gd name="T14" fmla="*/ 42 w 236"/>
                      <a:gd name="T15" fmla="*/ 248 h 935"/>
                      <a:gd name="T16" fmla="*/ 26 w 236"/>
                      <a:gd name="T17" fmla="*/ 239 h 935"/>
                      <a:gd name="T18" fmla="*/ 13 w 236"/>
                      <a:gd name="T19" fmla="*/ 221 h 935"/>
                      <a:gd name="T20" fmla="*/ 7 w 236"/>
                      <a:gd name="T21" fmla="*/ 197 h 935"/>
                      <a:gd name="T22" fmla="*/ 2 w 236"/>
                      <a:gd name="T23" fmla="*/ 170 h 935"/>
                      <a:gd name="T24" fmla="*/ 0 w 236"/>
                      <a:gd name="T25" fmla="*/ 145 h 935"/>
                      <a:gd name="T26" fmla="*/ 2 w 236"/>
                      <a:gd name="T27" fmla="*/ 131 h 935"/>
                      <a:gd name="T28" fmla="*/ 7 w 236"/>
                      <a:gd name="T29" fmla="*/ 129 h 935"/>
                      <a:gd name="T30" fmla="*/ 18 w 236"/>
                      <a:gd name="T31" fmla="*/ 143 h 935"/>
                      <a:gd name="T32" fmla="*/ 37 w 236"/>
                      <a:gd name="T33" fmla="*/ 172 h 935"/>
                      <a:gd name="T34" fmla="*/ 53 w 236"/>
                      <a:gd name="T35" fmla="*/ 191 h 935"/>
                      <a:gd name="T36" fmla="*/ 64 w 236"/>
                      <a:gd name="T37" fmla="*/ 194 h 935"/>
                      <a:gd name="T38" fmla="*/ 74 w 236"/>
                      <a:gd name="T39" fmla="*/ 175 h 935"/>
                      <a:gd name="T40" fmla="*/ 83 w 236"/>
                      <a:gd name="T41" fmla="*/ 129 h 935"/>
                      <a:gd name="T42" fmla="*/ 101 w 236"/>
                      <a:gd name="T43" fmla="*/ 62 h 935"/>
                      <a:gd name="T44" fmla="*/ 121 w 236"/>
                      <a:gd name="T45" fmla="*/ 10 h 935"/>
                      <a:gd name="T46" fmla="*/ 134 w 236"/>
                      <a:gd name="T47" fmla="*/ 11 h 935"/>
                      <a:gd name="T48" fmla="*/ 129 w 236"/>
                      <a:gd name="T49" fmla="*/ 91 h 935"/>
                      <a:gd name="T50" fmla="*/ 120 w 236"/>
                      <a:gd name="T51" fmla="*/ 174 h 935"/>
                      <a:gd name="T52" fmla="*/ 113 w 236"/>
                      <a:gd name="T53" fmla="*/ 232 h 935"/>
                      <a:gd name="T54" fmla="*/ 120 w 236"/>
                      <a:gd name="T55" fmla="*/ 259 h 935"/>
                      <a:gd name="T56" fmla="*/ 142 w 236"/>
                      <a:gd name="T57" fmla="*/ 239 h 935"/>
                      <a:gd name="T58" fmla="*/ 164 w 236"/>
                      <a:gd name="T59" fmla="*/ 182 h 935"/>
                      <a:gd name="T60" fmla="*/ 187 w 236"/>
                      <a:gd name="T61" fmla="*/ 120 h 935"/>
                      <a:gd name="T62" fmla="*/ 207 w 236"/>
                      <a:gd name="T63" fmla="*/ 85 h 935"/>
                      <a:gd name="T64" fmla="*/ 225 w 236"/>
                      <a:gd name="T65" fmla="*/ 102 h 935"/>
                      <a:gd name="T66" fmla="*/ 235 w 236"/>
                      <a:gd name="T67" fmla="*/ 140 h 935"/>
                      <a:gd name="T68" fmla="*/ 235 w 236"/>
                      <a:gd name="T69" fmla="*/ 188 h 935"/>
                      <a:gd name="T70" fmla="*/ 223 w 236"/>
                      <a:gd name="T71" fmla="*/ 239 h 935"/>
                      <a:gd name="T72" fmla="*/ 204 w 236"/>
                      <a:gd name="T73" fmla="*/ 294 h 935"/>
                      <a:gd name="T74" fmla="*/ 188 w 236"/>
                      <a:gd name="T75" fmla="*/ 371 h 935"/>
                      <a:gd name="T76" fmla="*/ 177 w 236"/>
                      <a:gd name="T77" fmla="*/ 458 h 935"/>
                      <a:gd name="T78" fmla="*/ 176 w 236"/>
                      <a:gd name="T79" fmla="*/ 535 h 935"/>
                      <a:gd name="T80" fmla="*/ 182 w 236"/>
                      <a:gd name="T81" fmla="*/ 592 h 935"/>
                      <a:gd name="T82" fmla="*/ 191 w 236"/>
                      <a:gd name="T83" fmla="*/ 647 h 935"/>
                      <a:gd name="T84" fmla="*/ 201 w 236"/>
                      <a:gd name="T85" fmla="*/ 706 h 935"/>
                      <a:gd name="T86" fmla="*/ 212 w 236"/>
                      <a:gd name="T87" fmla="*/ 762 h 935"/>
                      <a:gd name="T88" fmla="*/ 219 w 236"/>
                      <a:gd name="T89" fmla="*/ 813 h 935"/>
                      <a:gd name="T90" fmla="*/ 214 w 236"/>
                      <a:gd name="T91" fmla="*/ 856 h 935"/>
                      <a:gd name="T92" fmla="*/ 201 w 236"/>
                      <a:gd name="T93" fmla="*/ 888 h 935"/>
                      <a:gd name="T94" fmla="*/ 185 w 236"/>
                      <a:gd name="T95" fmla="*/ 900 h 935"/>
                      <a:gd name="T96" fmla="*/ 169 w 236"/>
                      <a:gd name="T97" fmla="*/ 900 h 935"/>
                      <a:gd name="T98" fmla="*/ 144 w 236"/>
                      <a:gd name="T99" fmla="*/ 915 h 935"/>
                      <a:gd name="T100" fmla="*/ 118 w 236"/>
                      <a:gd name="T101" fmla="*/ 932 h 935"/>
                      <a:gd name="T102" fmla="*/ 97 w 236"/>
                      <a:gd name="T103" fmla="*/ 930 h 935"/>
                      <a:gd name="T104" fmla="*/ 86 w 236"/>
                      <a:gd name="T105" fmla="*/ 903 h 935"/>
                      <a:gd name="T106" fmla="*/ 61 w 236"/>
                      <a:gd name="T107" fmla="*/ 899 h 935"/>
                      <a:gd name="T108" fmla="*/ 29 w 236"/>
                      <a:gd name="T109" fmla="*/ 897 h 935"/>
                      <a:gd name="T110" fmla="*/ 10 w 236"/>
                      <a:gd name="T111" fmla="*/ 865 h 9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6"/>
                      <a:gd name="T169" fmla="*/ 0 h 935"/>
                      <a:gd name="T170" fmla="*/ 236 w 236"/>
                      <a:gd name="T171" fmla="*/ 935 h 9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6" h="935">
                        <a:moveTo>
                          <a:pt x="8" y="827"/>
                        </a:moveTo>
                        <a:lnTo>
                          <a:pt x="11" y="789"/>
                        </a:lnTo>
                        <a:lnTo>
                          <a:pt x="18" y="736"/>
                        </a:lnTo>
                        <a:lnTo>
                          <a:pt x="27" y="678"/>
                        </a:lnTo>
                        <a:lnTo>
                          <a:pt x="35" y="614"/>
                        </a:lnTo>
                        <a:lnTo>
                          <a:pt x="45" y="550"/>
                        </a:lnTo>
                        <a:lnTo>
                          <a:pt x="53" y="493"/>
                        </a:lnTo>
                        <a:lnTo>
                          <a:pt x="58" y="442"/>
                        </a:lnTo>
                        <a:lnTo>
                          <a:pt x="58" y="406"/>
                        </a:lnTo>
                        <a:lnTo>
                          <a:pt x="56" y="377"/>
                        </a:lnTo>
                        <a:lnTo>
                          <a:pt x="56" y="348"/>
                        </a:lnTo>
                        <a:lnTo>
                          <a:pt x="54" y="323"/>
                        </a:lnTo>
                        <a:lnTo>
                          <a:pt x="53" y="299"/>
                        </a:lnTo>
                        <a:lnTo>
                          <a:pt x="51" y="279"/>
                        </a:lnTo>
                        <a:lnTo>
                          <a:pt x="46" y="261"/>
                        </a:lnTo>
                        <a:lnTo>
                          <a:pt x="42" y="248"/>
                        </a:lnTo>
                        <a:lnTo>
                          <a:pt x="34" y="244"/>
                        </a:lnTo>
                        <a:lnTo>
                          <a:pt x="26" y="239"/>
                        </a:lnTo>
                        <a:lnTo>
                          <a:pt x="19" y="231"/>
                        </a:lnTo>
                        <a:lnTo>
                          <a:pt x="13" y="221"/>
                        </a:lnTo>
                        <a:lnTo>
                          <a:pt x="10" y="210"/>
                        </a:lnTo>
                        <a:lnTo>
                          <a:pt x="7" y="197"/>
                        </a:lnTo>
                        <a:lnTo>
                          <a:pt x="3" y="183"/>
                        </a:lnTo>
                        <a:lnTo>
                          <a:pt x="2" y="170"/>
                        </a:lnTo>
                        <a:lnTo>
                          <a:pt x="2" y="156"/>
                        </a:lnTo>
                        <a:lnTo>
                          <a:pt x="0" y="145"/>
                        </a:lnTo>
                        <a:lnTo>
                          <a:pt x="0" y="135"/>
                        </a:lnTo>
                        <a:lnTo>
                          <a:pt x="2" y="131"/>
                        </a:lnTo>
                        <a:lnTo>
                          <a:pt x="3" y="127"/>
                        </a:lnTo>
                        <a:lnTo>
                          <a:pt x="7" y="129"/>
                        </a:lnTo>
                        <a:lnTo>
                          <a:pt x="11" y="134"/>
                        </a:lnTo>
                        <a:lnTo>
                          <a:pt x="18" y="143"/>
                        </a:lnTo>
                        <a:lnTo>
                          <a:pt x="27" y="156"/>
                        </a:lnTo>
                        <a:lnTo>
                          <a:pt x="37" y="172"/>
                        </a:lnTo>
                        <a:lnTo>
                          <a:pt x="45" y="183"/>
                        </a:lnTo>
                        <a:lnTo>
                          <a:pt x="53" y="191"/>
                        </a:lnTo>
                        <a:lnTo>
                          <a:pt x="59" y="196"/>
                        </a:lnTo>
                        <a:lnTo>
                          <a:pt x="64" y="194"/>
                        </a:lnTo>
                        <a:lnTo>
                          <a:pt x="70" y="188"/>
                        </a:lnTo>
                        <a:lnTo>
                          <a:pt x="74" y="175"/>
                        </a:lnTo>
                        <a:lnTo>
                          <a:pt x="77" y="156"/>
                        </a:lnTo>
                        <a:lnTo>
                          <a:pt x="83" y="129"/>
                        </a:lnTo>
                        <a:lnTo>
                          <a:pt x="91" y="96"/>
                        </a:lnTo>
                        <a:lnTo>
                          <a:pt x="101" y="62"/>
                        </a:lnTo>
                        <a:lnTo>
                          <a:pt x="112" y="30"/>
                        </a:lnTo>
                        <a:lnTo>
                          <a:pt x="121" y="10"/>
                        </a:lnTo>
                        <a:lnTo>
                          <a:pt x="129" y="0"/>
                        </a:lnTo>
                        <a:lnTo>
                          <a:pt x="134" y="11"/>
                        </a:lnTo>
                        <a:lnTo>
                          <a:pt x="134" y="45"/>
                        </a:lnTo>
                        <a:lnTo>
                          <a:pt x="129" y="91"/>
                        </a:lnTo>
                        <a:lnTo>
                          <a:pt x="125" y="134"/>
                        </a:lnTo>
                        <a:lnTo>
                          <a:pt x="120" y="174"/>
                        </a:lnTo>
                        <a:lnTo>
                          <a:pt x="117" y="207"/>
                        </a:lnTo>
                        <a:lnTo>
                          <a:pt x="113" y="232"/>
                        </a:lnTo>
                        <a:lnTo>
                          <a:pt x="115" y="251"/>
                        </a:lnTo>
                        <a:lnTo>
                          <a:pt x="120" y="259"/>
                        </a:lnTo>
                        <a:lnTo>
                          <a:pt x="129" y="255"/>
                        </a:lnTo>
                        <a:lnTo>
                          <a:pt x="142" y="239"/>
                        </a:lnTo>
                        <a:lnTo>
                          <a:pt x="153" y="213"/>
                        </a:lnTo>
                        <a:lnTo>
                          <a:pt x="164" y="182"/>
                        </a:lnTo>
                        <a:lnTo>
                          <a:pt x="176" y="150"/>
                        </a:lnTo>
                        <a:lnTo>
                          <a:pt x="187" y="120"/>
                        </a:lnTo>
                        <a:lnTo>
                          <a:pt x="196" y="96"/>
                        </a:lnTo>
                        <a:lnTo>
                          <a:pt x="207" y="85"/>
                        </a:lnTo>
                        <a:lnTo>
                          <a:pt x="217" y="88"/>
                        </a:lnTo>
                        <a:lnTo>
                          <a:pt x="225" y="102"/>
                        </a:lnTo>
                        <a:lnTo>
                          <a:pt x="231" y="120"/>
                        </a:lnTo>
                        <a:lnTo>
                          <a:pt x="235" y="140"/>
                        </a:lnTo>
                        <a:lnTo>
                          <a:pt x="236" y="162"/>
                        </a:lnTo>
                        <a:lnTo>
                          <a:pt x="235" y="188"/>
                        </a:lnTo>
                        <a:lnTo>
                          <a:pt x="230" y="212"/>
                        </a:lnTo>
                        <a:lnTo>
                          <a:pt x="223" y="239"/>
                        </a:lnTo>
                        <a:lnTo>
                          <a:pt x="214" y="264"/>
                        </a:lnTo>
                        <a:lnTo>
                          <a:pt x="204" y="294"/>
                        </a:lnTo>
                        <a:lnTo>
                          <a:pt x="196" y="331"/>
                        </a:lnTo>
                        <a:lnTo>
                          <a:pt x="188" y="371"/>
                        </a:lnTo>
                        <a:lnTo>
                          <a:pt x="182" y="415"/>
                        </a:lnTo>
                        <a:lnTo>
                          <a:pt x="177" y="458"/>
                        </a:lnTo>
                        <a:lnTo>
                          <a:pt x="176" y="498"/>
                        </a:lnTo>
                        <a:lnTo>
                          <a:pt x="176" y="535"/>
                        </a:lnTo>
                        <a:lnTo>
                          <a:pt x="177" y="565"/>
                        </a:lnTo>
                        <a:lnTo>
                          <a:pt x="182" y="592"/>
                        </a:lnTo>
                        <a:lnTo>
                          <a:pt x="185" y="619"/>
                        </a:lnTo>
                        <a:lnTo>
                          <a:pt x="191" y="647"/>
                        </a:lnTo>
                        <a:lnTo>
                          <a:pt x="196" y="678"/>
                        </a:lnTo>
                        <a:lnTo>
                          <a:pt x="201" y="706"/>
                        </a:lnTo>
                        <a:lnTo>
                          <a:pt x="207" y="735"/>
                        </a:lnTo>
                        <a:lnTo>
                          <a:pt x="212" y="762"/>
                        </a:lnTo>
                        <a:lnTo>
                          <a:pt x="217" y="789"/>
                        </a:lnTo>
                        <a:lnTo>
                          <a:pt x="219" y="813"/>
                        </a:lnTo>
                        <a:lnTo>
                          <a:pt x="217" y="837"/>
                        </a:lnTo>
                        <a:lnTo>
                          <a:pt x="214" y="856"/>
                        </a:lnTo>
                        <a:lnTo>
                          <a:pt x="209" y="873"/>
                        </a:lnTo>
                        <a:lnTo>
                          <a:pt x="201" y="888"/>
                        </a:lnTo>
                        <a:lnTo>
                          <a:pt x="193" y="895"/>
                        </a:lnTo>
                        <a:lnTo>
                          <a:pt x="185" y="900"/>
                        </a:lnTo>
                        <a:lnTo>
                          <a:pt x="177" y="900"/>
                        </a:lnTo>
                        <a:lnTo>
                          <a:pt x="169" y="900"/>
                        </a:lnTo>
                        <a:lnTo>
                          <a:pt x="156" y="907"/>
                        </a:lnTo>
                        <a:lnTo>
                          <a:pt x="144" y="915"/>
                        </a:lnTo>
                        <a:lnTo>
                          <a:pt x="131" y="924"/>
                        </a:lnTo>
                        <a:lnTo>
                          <a:pt x="118" y="932"/>
                        </a:lnTo>
                        <a:lnTo>
                          <a:pt x="107" y="935"/>
                        </a:lnTo>
                        <a:lnTo>
                          <a:pt x="97" y="930"/>
                        </a:lnTo>
                        <a:lnTo>
                          <a:pt x="93" y="918"/>
                        </a:lnTo>
                        <a:lnTo>
                          <a:pt x="86" y="903"/>
                        </a:lnTo>
                        <a:lnTo>
                          <a:pt x="75" y="899"/>
                        </a:lnTo>
                        <a:lnTo>
                          <a:pt x="61" y="899"/>
                        </a:lnTo>
                        <a:lnTo>
                          <a:pt x="45" y="900"/>
                        </a:lnTo>
                        <a:lnTo>
                          <a:pt x="29" y="897"/>
                        </a:lnTo>
                        <a:lnTo>
                          <a:pt x="18" y="888"/>
                        </a:lnTo>
                        <a:lnTo>
                          <a:pt x="10" y="865"/>
                        </a:lnTo>
                        <a:lnTo>
                          <a:pt x="8" y="827"/>
                        </a:lnTo>
                        <a:close/>
                      </a:path>
                    </a:pathLst>
                  </a:custGeom>
                  <a:solidFill>
                    <a:srgbClr val="01B30D"/>
                  </a:solidFill>
                  <a:ln w="9525">
                    <a:noFill/>
                    <a:round/>
                    <a:headEnd/>
                    <a:tailEnd/>
                  </a:ln>
                </p:spPr>
                <p:txBody>
                  <a:bodyPr/>
                  <a:lstStyle/>
                  <a:p>
                    <a:endParaRPr lang="en-US"/>
                  </a:p>
                </p:txBody>
              </p:sp>
              <p:sp>
                <p:nvSpPr>
                  <p:cNvPr id="18691" name="Freeform 356"/>
                  <p:cNvSpPr>
                    <a:spLocks/>
                  </p:cNvSpPr>
                  <p:nvPr/>
                </p:nvSpPr>
                <p:spPr bwMode="auto">
                  <a:xfrm>
                    <a:off x="2210" y="785"/>
                    <a:ext cx="48" cy="597"/>
                  </a:xfrm>
                  <a:custGeom>
                    <a:avLst/>
                    <a:gdLst>
                      <a:gd name="T0" fmla="*/ 27 w 48"/>
                      <a:gd name="T1" fmla="*/ 0 h 597"/>
                      <a:gd name="T2" fmla="*/ 48 w 48"/>
                      <a:gd name="T3" fmla="*/ 35 h 597"/>
                      <a:gd name="T4" fmla="*/ 0 w 48"/>
                      <a:gd name="T5" fmla="*/ 597 h 597"/>
                      <a:gd name="T6" fmla="*/ 0 w 48"/>
                      <a:gd name="T7" fmla="*/ 571 h 597"/>
                      <a:gd name="T8" fmla="*/ 3 w 48"/>
                      <a:gd name="T9" fmla="*/ 506 h 597"/>
                      <a:gd name="T10" fmla="*/ 8 w 48"/>
                      <a:gd name="T11" fmla="*/ 411 h 597"/>
                      <a:gd name="T12" fmla="*/ 15 w 48"/>
                      <a:gd name="T13" fmla="*/ 303 h 597"/>
                      <a:gd name="T14" fmla="*/ 19 w 48"/>
                      <a:gd name="T15" fmla="*/ 194 h 597"/>
                      <a:gd name="T16" fmla="*/ 24 w 48"/>
                      <a:gd name="T17" fmla="*/ 99 h 597"/>
                      <a:gd name="T18" fmla="*/ 27 w 48"/>
                      <a:gd name="T19" fmla="*/ 29 h 597"/>
                      <a:gd name="T20" fmla="*/ 27 w 48"/>
                      <a:gd name="T21" fmla="*/ 0 h 5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597"/>
                      <a:gd name="T35" fmla="*/ 48 w 48"/>
                      <a:gd name="T36" fmla="*/ 597 h 5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597">
                        <a:moveTo>
                          <a:pt x="27" y="0"/>
                        </a:moveTo>
                        <a:lnTo>
                          <a:pt x="48" y="35"/>
                        </a:lnTo>
                        <a:lnTo>
                          <a:pt x="0" y="597"/>
                        </a:lnTo>
                        <a:lnTo>
                          <a:pt x="0" y="571"/>
                        </a:lnTo>
                        <a:lnTo>
                          <a:pt x="3" y="506"/>
                        </a:lnTo>
                        <a:lnTo>
                          <a:pt x="8" y="411"/>
                        </a:lnTo>
                        <a:lnTo>
                          <a:pt x="15" y="303"/>
                        </a:lnTo>
                        <a:lnTo>
                          <a:pt x="19" y="194"/>
                        </a:lnTo>
                        <a:lnTo>
                          <a:pt x="24" y="99"/>
                        </a:lnTo>
                        <a:lnTo>
                          <a:pt x="27" y="29"/>
                        </a:lnTo>
                        <a:lnTo>
                          <a:pt x="27" y="0"/>
                        </a:lnTo>
                        <a:close/>
                      </a:path>
                    </a:pathLst>
                  </a:custGeom>
                  <a:solidFill>
                    <a:srgbClr val="1E4721"/>
                  </a:solidFill>
                  <a:ln w="9525">
                    <a:noFill/>
                    <a:round/>
                    <a:headEnd/>
                    <a:tailEnd/>
                  </a:ln>
                </p:spPr>
                <p:txBody>
                  <a:bodyPr/>
                  <a:lstStyle/>
                  <a:p>
                    <a:endParaRPr lang="en-US"/>
                  </a:p>
                </p:txBody>
              </p:sp>
              <p:sp>
                <p:nvSpPr>
                  <p:cNvPr id="18692" name="Freeform 357"/>
                  <p:cNvSpPr>
                    <a:spLocks/>
                  </p:cNvSpPr>
                  <p:nvPr/>
                </p:nvSpPr>
                <p:spPr bwMode="auto">
                  <a:xfrm>
                    <a:off x="2295" y="774"/>
                    <a:ext cx="24" cy="673"/>
                  </a:xfrm>
                  <a:custGeom>
                    <a:avLst/>
                    <a:gdLst>
                      <a:gd name="T0" fmla="*/ 8 w 24"/>
                      <a:gd name="T1" fmla="*/ 0 h 673"/>
                      <a:gd name="T2" fmla="*/ 0 w 24"/>
                      <a:gd name="T3" fmla="*/ 673 h 673"/>
                      <a:gd name="T4" fmla="*/ 24 w 24"/>
                      <a:gd name="T5" fmla="*/ 64 h 673"/>
                      <a:gd name="T6" fmla="*/ 8 w 24"/>
                      <a:gd name="T7" fmla="*/ 0 h 673"/>
                      <a:gd name="T8" fmla="*/ 0 60000 65536"/>
                      <a:gd name="T9" fmla="*/ 0 60000 65536"/>
                      <a:gd name="T10" fmla="*/ 0 60000 65536"/>
                      <a:gd name="T11" fmla="*/ 0 60000 65536"/>
                      <a:gd name="T12" fmla="*/ 0 w 24"/>
                      <a:gd name="T13" fmla="*/ 0 h 673"/>
                      <a:gd name="T14" fmla="*/ 24 w 24"/>
                      <a:gd name="T15" fmla="*/ 673 h 673"/>
                    </a:gdLst>
                    <a:ahLst/>
                    <a:cxnLst>
                      <a:cxn ang="T8">
                        <a:pos x="T0" y="T1"/>
                      </a:cxn>
                      <a:cxn ang="T9">
                        <a:pos x="T2" y="T3"/>
                      </a:cxn>
                      <a:cxn ang="T10">
                        <a:pos x="T4" y="T5"/>
                      </a:cxn>
                      <a:cxn ang="T11">
                        <a:pos x="T6" y="T7"/>
                      </a:cxn>
                    </a:cxnLst>
                    <a:rect l="T12" t="T13" r="T14" b="T15"/>
                    <a:pathLst>
                      <a:path w="24" h="673">
                        <a:moveTo>
                          <a:pt x="8" y="0"/>
                        </a:moveTo>
                        <a:lnTo>
                          <a:pt x="0" y="673"/>
                        </a:lnTo>
                        <a:lnTo>
                          <a:pt x="24" y="64"/>
                        </a:lnTo>
                        <a:lnTo>
                          <a:pt x="8" y="0"/>
                        </a:lnTo>
                        <a:close/>
                      </a:path>
                    </a:pathLst>
                  </a:custGeom>
                  <a:solidFill>
                    <a:srgbClr val="1E4721"/>
                  </a:solidFill>
                  <a:ln w="9525">
                    <a:noFill/>
                    <a:round/>
                    <a:headEnd/>
                    <a:tailEnd/>
                  </a:ln>
                </p:spPr>
                <p:txBody>
                  <a:bodyPr/>
                  <a:lstStyle/>
                  <a:p>
                    <a:endParaRPr lang="en-US"/>
                  </a:p>
                </p:txBody>
              </p:sp>
              <p:sp>
                <p:nvSpPr>
                  <p:cNvPr id="18693" name="Freeform 358"/>
                  <p:cNvSpPr>
                    <a:spLocks/>
                  </p:cNvSpPr>
                  <p:nvPr/>
                </p:nvSpPr>
                <p:spPr bwMode="auto">
                  <a:xfrm>
                    <a:off x="1984" y="310"/>
                    <a:ext cx="314" cy="315"/>
                  </a:xfrm>
                  <a:custGeom>
                    <a:avLst/>
                    <a:gdLst>
                      <a:gd name="T0" fmla="*/ 158 w 314"/>
                      <a:gd name="T1" fmla="*/ 0 h 315"/>
                      <a:gd name="T2" fmla="*/ 188 w 314"/>
                      <a:gd name="T3" fmla="*/ 3 h 315"/>
                      <a:gd name="T4" fmla="*/ 218 w 314"/>
                      <a:gd name="T5" fmla="*/ 13 h 315"/>
                      <a:gd name="T6" fmla="*/ 245 w 314"/>
                      <a:gd name="T7" fmla="*/ 27 h 315"/>
                      <a:gd name="T8" fmla="*/ 268 w 314"/>
                      <a:gd name="T9" fmla="*/ 46 h 315"/>
                      <a:gd name="T10" fmla="*/ 288 w 314"/>
                      <a:gd name="T11" fmla="*/ 70 h 315"/>
                      <a:gd name="T12" fmla="*/ 303 w 314"/>
                      <a:gd name="T13" fmla="*/ 97 h 315"/>
                      <a:gd name="T14" fmla="*/ 311 w 314"/>
                      <a:gd name="T15" fmla="*/ 126 h 315"/>
                      <a:gd name="T16" fmla="*/ 314 w 314"/>
                      <a:gd name="T17" fmla="*/ 157 h 315"/>
                      <a:gd name="T18" fmla="*/ 311 w 314"/>
                      <a:gd name="T19" fmla="*/ 189 h 315"/>
                      <a:gd name="T20" fmla="*/ 303 w 314"/>
                      <a:gd name="T21" fmla="*/ 218 h 315"/>
                      <a:gd name="T22" fmla="*/ 288 w 314"/>
                      <a:gd name="T23" fmla="*/ 245 h 315"/>
                      <a:gd name="T24" fmla="*/ 268 w 314"/>
                      <a:gd name="T25" fmla="*/ 269 h 315"/>
                      <a:gd name="T26" fmla="*/ 245 w 314"/>
                      <a:gd name="T27" fmla="*/ 288 h 315"/>
                      <a:gd name="T28" fmla="*/ 218 w 314"/>
                      <a:gd name="T29" fmla="*/ 302 h 315"/>
                      <a:gd name="T30" fmla="*/ 188 w 314"/>
                      <a:gd name="T31" fmla="*/ 312 h 315"/>
                      <a:gd name="T32" fmla="*/ 158 w 314"/>
                      <a:gd name="T33" fmla="*/ 315 h 315"/>
                      <a:gd name="T34" fmla="*/ 126 w 314"/>
                      <a:gd name="T35" fmla="*/ 312 h 315"/>
                      <a:gd name="T36" fmla="*/ 96 w 314"/>
                      <a:gd name="T37" fmla="*/ 302 h 315"/>
                      <a:gd name="T38" fmla="*/ 68 w 314"/>
                      <a:gd name="T39" fmla="*/ 288 h 315"/>
                      <a:gd name="T40" fmla="*/ 46 w 314"/>
                      <a:gd name="T41" fmla="*/ 269 h 315"/>
                      <a:gd name="T42" fmla="*/ 27 w 314"/>
                      <a:gd name="T43" fmla="*/ 245 h 315"/>
                      <a:gd name="T44" fmla="*/ 11 w 314"/>
                      <a:gd name="T45" fmla="*/ 218 h 315"/>
                      <a:gd name="T46" fmla="*/ 3 w 314"/>
                      <a:gd name="T47" fmla="*/ 189 h 315"/>
                      <a:gd name="T48" fmla="*/ 0 w 314"/>
                      <a:gd name="T49" fmla="*/ 157 h 315"/>
                      <a:gd name="T50" fmla="*/ 3 w 314"/>
                      <a:gd name="T51" fmla="*/ 126 h 315"/>
                      <a:gd name="T52" fmla="*/ 11 w 314"/>
                      <a:gd name="T53" fmla="*/ 97 h 315"/>
                      <a:gd name="T54" fmla="*/ 27 w 314"/>
                      <a:gd name="T55" fmla="*/ 70 h 315"/>
                      <a:gd name="T56" fmla="*/ 46 w 314"/>
                      <a:gd name="T57" fmla="*/ 46 h 315"/>
                      <a:gd name="T58" fmla="*/ 68 w 314"/>
                      <a:gd name="T59" fmla="*/ 27 h 315"/>
                      <a:gd name="T60" fmla="*/ 96 w 314"/>
                      <a:gd name="T61" fmla="*/ 13 h 315"/>
                      <a:gd name="T62" fmla="*/ 126 w 314"/>
                      <a:gd name="T63" fmla="*/ 3 h 315"/>
                      <a:gd name="T64" fmla="*/ 158 w 314"/>
                      <a:gd name="T65" fmla="*/ 0 h 3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315"/>
                      <a:gd name="T101" fmla="*/ 314 w 314"/>
                      <a:gd name="T102" fmla="*/ 315 h 3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315">
                        <a:moveTo>
                          <a:pt x="158" y="0"/>
                        </a:moveTo>
                        <a:lnTo>
                          <a:pt x="188" y="3"/>
                        </a:lnTo>
                        <a:lnTo>
                          <a:pt x="218" y="13"/>
                        </a:lnTo>
                        <a:lnTo>
                          <a:pt x="245" y="27"/>
                        </a:lnTo>
                        <a:lnTo>
                          <a:pt x="268" y="46"/>
                        </a:lnTo>
                        <a:lnTo>
                          <a:pt x="288" y="70"/>
                        </a:lnTo>
                        <a:lnTo>
                          <a:pt x="303" y="97"/>
                        </a:lnTo>
                        <a:lnTo>
                          <a:pt x="311" y="126"/>
                        </a:lnTo>
                        <a:lnTo>
                          <a:pt x="314" y="157"/>
                        </a:lnTo>
                        <a:lnTo>
                          <a:pt x="311" y="189"/>
                        </a:lnTo>
                        <a:lnTo>
                          <a:pt x="303" y="218"/>
                        </a:lnTo>
                        <a:lnTo>
                          <a:pt x="288" y="245"/>
                        </a:lnTo>
                        <a:lnTo>
                          <a:pt x="268" y="269"/>
                        </a:lnTo>
                        <a:lnTo>
                          <a:pt x="245" y="288"/>
                        </a:lnTo>
                        <a:lnTo>
                          <a:pt x="218" y="302"/>
                        </a:lnTo>
                        <a:lnTo>
                          <a:pt x="188" y="312"/>
                        </a:lnTo>
                        <a:lnTo>
                          <a:pt x="158" y="315"/>
                        </a:lnTo>
                        <a:lnTo>
                          <a:pt x="126" y="312"/>
                        </a:lnTo>
                        <a:lnTo>
                          <a:pt x="96" y="302"/>
                        </a:lnTo>
                        <a:lnTo>
                          <a:pt x="68" y="288"/>
                        </a:lnTo>
                        <a:lnTo>
                          <a:pt x="46" y="269"/>
                        </a:lnTo>
                        <a:lnTo>
                          <a:pt x="27" y="245"/>
                        </a:lnTo>
                        <a:lnTo>
                          <a:pt x="11" y="218"/>
                        </a:lnTo>
                        <a:lnTo>
                          <a:pt x="3" y="189"/>
                        </a:lnTo>
                        <a:lnTo>
                          <a:pt x="0" y="157"/>
                        </a:lnTo>
                        <a:lnTo>
                          <a:pt x="3" y="126"/>
                        </a:lnTo>
                        <a:lnTo>
                          <a:pt x="11" y="97"/>
                        </a:lnTo>
                        <a:lnTo>
                          <a:pt x="27" y="70"/>
                        </a:lnTo>
                        <a:lnTo>
                          <a:pt x="46" y="46"/>
                        </a:lnTo>
                        <a:lnTo>
                          <a:pt x="68" y="27"/>
                        </a:lnTo>
                        <a:lnTo>
                          <a:pt x="96" y="13"/>
                        </a:lnTo>
                        <a:lnTo>
                          <a:pt x="126" y="3"/>
                        </a:lnTo>
                        <a:lnTo>
                          <a:pt x="158" y="0"/>
                        </a:lnTo>
                        <a:close/>
                      </a:path>
                    </a:pathLst>
                  </a:custGeom>
                  <a:solidFill>
                    <a:srgbClr val="FFFFFF"/>
                  </a:solidFill>
                  <a:ln w="9525">
                    <a:noFill/>
                    <a:round/>
                    <a:headEnd/>
                    <a:tailEnd/>
                  </a:ln>
                </p:spPr>
                <p:txBody>
                  <a:bodyPr/>
                  <a:lstStyle/>
                  <a:p>
                    <a:endParaRPr lang="en-US"/>
                  </a:p>
                </p:txBody>
              </p:sp>
              <p:sp>
                <p:nvSpPr>
                  <p:cNvPr id="18694" name="Freeform 359"/>
                  <p:cNvSpPr>
                    <a:spLocks/>
                  </p:cNvSpPr>
                  <p:nvPr/>
                </p:nvSpPr>
                <p:spPr bwMode="auto">
                  <a:xfrm>
                    <a:off x="2153" y="245"/>
                    <a:ext cx="315" cy="315"/>
                  </a:xfrm>
                  <a:custGeom>
                    <a:avLst/>
                    <a:gdLst>
                      <a:gd name="T0" fmla="*/ 158 w 315"/>
                      <a:gd name="T1" fmla="*/ 0 h 315"/>
                      <a:gd name="T2" fmla="*/ 189 w 315"/>
                      <a:gd name="T3" fmla="*/ 3 h 315"/>
                      <a:gd name="T4" fmla="*/ 218 w 315"/>
                      <a:gd name="T5" fmla="*/ 12 h 315"/>
                      <a:gd name="T6" fmla="*/ 245 w 315"/>
                      <a:gd name="T7" fmla="*/ 27 h 315"/>
                      <a:gd name="T8" fmla="*/ 269 w 315"/>
                      <a:gd name="T9" fmla="*/ 46 h 315"/>
                      <a:gd name="T10" fmla="*/ 288 w 315"/>
                      <a:gd name="T11" fmla="*/ 70 h 315"/>
                      <a:gd name="T12" fmla="*/ 303 w 315"/>
                      <a:gd name="T13" fmla="*/ 97 h 315"/>
                      <a:gd name="T14" fmla="*/ 312 w 315"/>
                      <a:gd name="T15" fmla="*/ 125 h 315"/>
                      <a:gd name="T16" fmla="*/ 315 w 315"/>
                      <a:gd name="T17" fmla="*/ 157 h 315"/>
                      <a:gd name="T18" fmla="*/ 312 w 315"/>
                      <a:gd name="T19" fmla="*/ 189 h 315"/>
                      <a:gd name="T20" fmla="*/ 303 w 315"/>
                      <a:gd name="T21" fmla="*/ 218 h 315"/>
                      <a:gd name="T22" fmla="*/ 288 w 315"/>
                      <a:gd name="T23" fmla="*/ 245 h 315"/>
                      <a:gd name="T24" fmla="*/ 269 w 315"/>
                      <a:gd name="T25" fmla="*/ 268 h 315"/>
                      <a:gd name="T26" fmla="*/ 245 w 315"/>
                      <a:gd name="T27" fmla="*/ 288 h 315"/>
                      <a:gd name="T28" fmla="*/ 218 w 315"/>
                      <a:gd name="T29" fmla="*/ 302 h 315"/>
                      <a:gd name="T30" fmla="*/ 189 w 315"/>
                      <a:gd name="T31" fmla="*/ 311 h 315"/>
                      <a:gd name="T32" fmla="*/ 158 w 315"/>
                      <a:gd name="T33" fmla="*/ 315 h 315"/>
                      <a:gd name="T34" fmla="*/ 126 w 315"/>
                      <a:gd name="T35" fmla="*/ 311 h 315"/>
                      <a:gd name="T36" fmla="*/ 97 w 315"/>
                      <a:gd name="T37" fmla="*/ 302 h 315"/>
                      <a:gd name="T38" fmla="*/ 70 w 315"/>
                      <a:gd name="T39" fmla="*/ 288 h 315"/>
                      <a:gd name="T40" fmla="*/ 46 w 315"/>
                      <a:gd name="T41" fmla="*/ 268 h 315"/>
                      <a:gd name="T42" fmla="*/ 27 w 315"/>
                      <a:gd name="T43" fmla="*/ 245 h 315"/>
                      <a:gd name="T44" fmla="*/ 13 w 315"/>
                      <a:gd name="T45" fmla="*/ 218 h 315"/>
                      <a:gd name="T46" fmla="*/ 3 w 315"/>
                      <a:gd name="T47" fmla="*/ 189 h 315"/>
                      <a:gd name="T48" fmla="*/ 0 w 315"/>
                      <a:gd name="T49" fmla="*/ 157 h 315"/>
                      <a:gd name="T50" fmla="*/ 3 w 315"/>
                      <a:gd name="T51" fmla="*/ 125 h 315"/>
                      <a:gd name="T52" fmla="*/ 13 w 315"/>
                      <a:gd name="T53" fmla="*/ 97 h 315"/>
                      <a:gd name="T54" fmla="*/ 27 w 315"/>
                      <a:gd name="T55" fmla="*/ 70 h 315"/>
                      <a:gd name="T56" fmla="*/ 46 w 315"/>
                      <a:gd name="T57" fmla="*/ 46 h 315"/>
                      <a:gd name="T58" fmla="*/ 70 w 315"/>
                      <a:gd name="T59" fmla="*/ 27 h 315"/>
                      <a:gd name="T60" fmla="*/ 97 w 315"/>
                      <a:gd name="T61" fmla="*/ 12 h 315"/>
                      <a:gd name="T62" fmla="*/ 126 w 315"/>
                      <a:gd name="T63" fmla="*/ 3 h 315"/>
                      <a:gd name="T64" fmla="*/ 158 w 315"/>
                      <a:gd name="T65" fmla="*/ 0 h 3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5"/>
                      <a:gd name="T100" fmla="*/ 0 h 315"/>
                      <a:gd name="T101" fmla="*/ 315 w 315"/>
                      <a:gd name="T102" fmla="*/ 315 h 3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5" h="315">
                        <a:moveTo>
                          <a:pt x="158" y="0"/>
                        </a:moveTo>
                        <a:lnTo>
                          <a:pt x="189" y="3"/>
                        </a:lnTo>
                        <a:lnTo>
                          <a:pt x="218" y="12"/>
                        </a:lnTo>
                        <a:lnTo>
                          <a:pt x="245" y="27"/>
                        </a:lnTo>
                        <a:lnTo>
                          <a:pt x="269" y="46"/>
                        </a:lnTo>
                        <a:lnTo>
                          <a:pt x="288" y="70"/>
                        </a:lnTo>
                        <a:lnTo>
                          <a:pt x="303" y="97"/>
                        </a:lnTo>
                        <a:lnTo>
                          <a:pt x="312" y="125"/>
                        </a:lnTo>
                        <a:lnTo>
                          <a:pt x="315" y="157"/>
                        </a:lnTo>
                        <a:lnTo>
                          <a:pt x="312" y="189"/>
                        </a:lnTo>
                        <a:lnTo>
                          <a:pt x="303" y="218"/>
                        </a:lnTo>
                        <a:lnTo>
                          <a:pt x="288" y="245"/>
                        </a:lnTo>
                        <a:lnTo>
                          <a:pt x="269" y="268"/>
                        </a:lnTo>
                        <a:lnTo>
                          <a:pt x="245" y="288"/>
                        </a:lnTo>
                        <a:lnTo>
                          <a:pt x="218" y="302"/>
                        </a:lnTo>
                        <a:lnTo>
                          <a:pt x="189" y="311"/>
                        </a:lnTo>
                        <a:lnTo>
                          <a:pt x="158" y="315"/>
                        </a:lnTo>
                        <a:lnTo>
                          <a:pt x="126" y="311"/>
                        </a:lnTo>
                        <a:lnTo>
                          <a:pt x="97" y="302"/>
                        </a:lnTo>
                        <a:lnTo>
                          <a:pt x="70" y="288"/>
                        </a:lnTo>
                        <a:lnTo>
                          <a:pt x="46" y="268"/>
                        </a:lnTo>
                        <a:lnTo>
                          <a:pt x="27" y="245"/>
                        </a:lnTo>
                        <a:lnTo>
                          <a:pt x="13" y="218"/>
                        </a:lnTo>
                        <a:lnTo>
                          <a:pt x="3" y="189"/>
                        </a:lnTo>
                        <a:lnTo>
                          <a:pt x="0" y="157"/>
                        </a:lnTo>
                        <a:lnTo>
                          <a:pt x="3" y="125"/>
                        </a:lnTo>
                        <a:lnTo>
                          <a:pt x="13" y="97"/>
                        </a:lnTo>
                        <a:lnTo>
                          <a:pt x="27" y="70"/>
                        </a:lnTo>
                        <a:lnTo>
                          <a:pt x="46" y="46"/>
                        </a:lnTo>
                        <a:lnTo>
                          <a:pt x="70" y="27"/>
                        </a:lnTo>
                        <a:lnTo>
                          <a:pt x="97" y="12"/>
                        </a:lnTo>
                        <a:lnTo>
                          <a:pt x="126" y="3"/>
                        </a:lnTo>
                        <a:lnTo>
                          <a:pt x="158" y="0"/>
                        </a:lnTo>
                        <a:close/>
                      </a:path>
                    </a:pathLst>
                  </a:custGeom>
                  <a:solidFill>
                    <a:srgbClr val="FFFFFF"/>
                  </a:solidFill>
                  <a:ln w="9525">
                    <a:noFill/>
                    <a:round/>
                    <a:headEnd/>
                    <a:tailEnd/>
                  </a:ln>
                </p:spPr>
                <p:txBody>
                  <a:bodyPr/>
                  <a:lstStyle/>
                  <a:p>
                    <a:endParaRPr lang="en-US"/>
                  </a:p>
                </p:txBody>
              </p:sp>
              <p:sp>
                <p:nvSpPr>
                  <p:cNvPr id="18695" name="Freeform 360"/>
                  <p:cNvSpPr>
                    <a:spLocks/>
                  </p:cNvSpPr>
                  <p:nvPr/>
                </p:nvSpPr>
                <p:spPr bwMode="auto">
                  <a:xfrm>
                    <a:off x="2268" y="326"/>
                    <a:ext cx="315" cy="313"/>
                  </a:xfrm>
                  <a:custGeom>
                    <a:avLst/>
                    <a:gdLst>
                      <a:gd name="T0" fmla="*/ 157 w 315"/>
                      <a:gd name="T1" fmla="*/ 0 h 313"/>
                      <a:gd name="T2" fmla="*/ 189 w 315"/>
                      <a:gd name="T3" fmla="*/ 3 h 313"/>
                      <a:gd name="T4" fmla="*/ 219 w 315"/>
                      <a:gd name="T5" fmla="*/ 13 h 313"/>
                      <a:gd name="T6" fmla="*/ 247 w 315"/>
                      <a:gd name="T7" fmla="*/ 27 h 313"/>
                      <a:gd name="T8" fmla="*/ 269 w 315"/>
                      <a:gd name="T9" fmla="*/ 46 h 313"/>
                      <a:gd name="T10" fmla="*/ 288 w 315"/>
                      <a:gd name="T11" fmla="*/ 68 h 313"/>
                      <a:gd name="T12" fmla="*/ 302 w 315"/>
                      <a:gd name="T13" fmla="*/ 95 h 313"/>
                      <a:gd name="T14" fmla="*/ 312 w 315"/>
                      <a:gd name="T15" fmla="*/ 125 h 313"/>
                      <a:gd name="T16" fmla="*/ 315 w 315"/>
                      <a:gd name="T17" fmla="*/ 157 h 313"/>
                      <a:gd name="T18" fmla="*/ 312 w 315"/>
                      <a:gd name="T19" fmla="*/ 189 h 313"/>
                      <a:gd name="T20" fmla="*/ 302 w 315"/>
                      <a:gd name="T21" fmla="*/ 218 h 313"/>
                      <a:gd name="T22" fmla="*/ 288 w 315"/>
                      <a:gd name="T23" fmla="*/ 245 h 313"/>
                      <a:gd name="T24" fmla="*/ 269 w 315"/>
                      <a:gd name="T25" fmla="*/ 267 h 313"/>
                      <a:gd name="T26" fmla="*/ 247 w 315"/>
                      <a:gd name="T27" fmla="*/ 288 h 313"/>
                      <a:gd name="T28" fmla="*/ 219 w 315"/>
                      <a:gd name="T29" fmla="*/ 302 h 313"/>
                      <a:gd name="T30" fmla="*/ 189 w 315"/>
                      <a:gd name="T31" fmla="*/ 310 h 313"/>
                      <a:gd name="T32" fmla="*/ 157 w 315"/>
                      <a:gd name="T33" fmla="*/ 313 h 313"/>
                      <a:gd name="T34" fmla="*/ 125 w 315"/>
                      <a:gd name="T35" fmla="*/ 310 h 313"/>
                      <a:gd name="T36" fmla="*/ 97 w 315"/>
                      <a:gd name="T37" fmla="*/ 302 h 313"/>
                      <a:gd name="T38" fmla="*/ 70 w 315"/>
                      <a:gd name="T39" fmla="*/ 288 h 313"/>
                      <a:gd name="T40" fmla="*/ 46 w 315"/>
                      <a:gd name="T41" fmla="*/ 267 h 313"/>
                      <a:gd name="T42" fmla="*/ 27 w 315"/>
                      <a:gd name="T43" fmla="*/ 245 h 313"/>
                      <a:gd name="T44" fmla="*/ 12 w 315"/>
                      <a:gd name="T45" fmla="*/ 218 h 313"/>
                      <a:gd name="T46" fmla="*/ 3 w 315"/>
                      <a:gd name="T47" fmla="*/ 189 h 313"/>
                      <a:gd name="T48" fmla="*/ 0 w 315"/>
                      <a:gd name="T49" fmla="*/ 157 h 313"/>
                      <a:gd name="T50" fmla="*/ 3 w 315"/>
                      <a:gd name="T51" fmla="*/ 125 h 313"/>
                      <a:gd name="T52" fmla="*/ 12 w 315"/>
                      <a:gd name="T53" fmla="*/ 95 h 313"/>
                      <a:gd name="T54" fmla="*/ 27 w 315"/>
                      <a:gd name="T55" fmla="*/ 68 h 313"/>
                      <a:gd name="T56" fmla="*/ 46 w 315"/>
                      <a:gd name="T57" fmla="*/ 46 h 313"/>
                      <a:gd name="T58" fmla="*/ 70 w 315"/>
                      <a:gd name="T59" fmla="*/ 27 h 313"/>
                      <a:gd name="T60" fmla="*/ 97 w 315"/>
                      <a:gd name="T61" fmla="*/ 13 h 313"/>
                      <a:gd name="T62" fmla="*/ 125 w 315"/>
                      <a:gd name="T63" fmla="*/ 3 h 313"/>
                      <a:gd name="T64" fmla="*/ 157 w 315"/>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5"/>
                      <a:gd name="T100" fmla="*/ 0 h 313"/>
                      <a:gd name="T101" fmla="*/ 315 w 315"/>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5" h="313">
                        <a:moveTo>
                          <a:pt x="157" y="0"/>
                        </a:moveTo>
                        <a:lnTo>
                          <a:pt x="189" y="3"/>
                        </a:lnTo>
                        <a:lnTo>
                          <a:pt x="219" y="13"/>
                        </a:lnTo>
                        <a:lnTo>
                          <a:pt x="247" y="27"/>
                        </a:lnTo>
                        <a:lnTo>
                          <a:pt x="269" y="46"/>
                        </a:lnTo>
                        <a:lnTo>
                          <a:pt x="288" y="68"/>
                        </a:lnTo>
                        <a:lnTo>
                          <a:pt x="302" y="95"/>
                        </a:lnTo>
                        <a:lnTo>
                          <a:pt x="312" y="125"/>
                        </a:lnTo>
                        <a:lnTo>
                          <a:pt x="315" y="157"/>
                        </a:lnTo>
                        <a:lnTo>
                          <a:pt x="312" y="189"/>
                        </a:lnTo>
                        <a:lnTo>
                          <a:pt x="302" y="218"/>
                        </a:lnTo>
                        <a:lnTo>
                          <a:pt x="288" y="245"/>
                        </a:lnTo>
                        <a:lnTo>
                          <a:pt x="269" y="267"/>
                        </a:lnTo>
                        <a:lnTo>
                          <a:pt x="247" y="288"/>
                        </a:lnTo>
                        <a:lnTo>
                          <a:pt x="219" y="302"/>
                        </a:lnTo>
                        <a:lnTo>
                          <a:pt x="189" y="310"/>
                        </a:lnTo>
                        <a:lnTo>
                          <a:pt x="157" y="313"/>
                        </a:lnTo>
                        <a:lnTo>
                          <a:pt x="125" y="310"/>
                        </a:lnTo>
                        <a:lnTo>
                          <a:pt x="97" y="302"/>
                        </a:lnTo>
                        <a:lnTo>
                          <a:pt x="70" y="288"/>
                        </a:lnTo>
                        <a:lnTo>
                          <a:pt x="46" y="267"/>
                        </a:lnTo>
                        <a:lnTo>
                          <a:pt x="27" y="245"/>
                        </a:lnTo>
                        <a:lnTo>
                          <a:pt x="12" y="218"/>
                        </a:lnTo>
                        <a:lnTo>
                          <a:pt x="3" y="189"/>
                        </a:lnTo>
                        <a:lnTo>
                          <a:pt x="0" y="157"/>
                        </a:lnTo>
                        <a:lnTo>
                          <a:pt x="3" y="125"/>
                        </a:lnTo>
                        <a:lnTo>
                          <a:pt x="12" y="95"/>
                        </a:lnTo>
                        <a:lnTo>
                          <a:pt x="27" y="68"/>
                        </a:lnTo>
                        <a:lnTo>
                          <a:pt x="46" y="46"/>
                        </a:lnTo>
                        <a:lnTo>
                          <a:pt x="70" y="27"/>
                        </a:lnTo>
                        <a:lnTo>
                          <a:pt x="97" y="13"/>
                        </a:lnTo>
                        <a:lnTo>
                          <a:pt x="125" y="3"/>
                        </a:lnTo>
                        <a:lnTo>
                          <a:pt x="157" y="0"/>
                        </a:lnTo>
                        <a:close/>
                      </a:path>
                    </a:pathLst>
                  </a:custGeom>
                  <a:solidFill>
                    <a:srgbClr val="FFFFFF"/>
                  </a:solidFill>
                  <a:ln w="9525">
                    <a:noFill/>
                    <a:round/>
                    <a:headEnd/>
                    <a:tailEnd/>
                  </a:ln>
                </p:spPr>
                <p:txBody>
                  <a:bodyPr/>
                  <a:lstStyle/>
                  <a:p>
                    <a:endParaRPr lang="en-US"/>
                  </a:p>
                </p:txBody>
              </p:sp>
              <p:sp>
                <p:nvSpPr>
                  <p:cNvPr id="18696" name="Freeform 361"/>
                  <p:cNvSpPr>
                    <a:spLocks/>
                  </p:cNvSpPr>
                  <p:nvPr/>
                </p:nvSpPr>
                <p:spPr bwMode="auto">
                  <a:xfrm>
                    <a:off x="1971" y="254"/>
                    <a:ext cx="625" cy="423"/>
                  </a:xfrm>
                  <a:custGeom>
                    <a:avLst/>
                    <a:gdLst>
                      <a:gd name="T0" fmla="*/ 195 w 625"/>
                      <a:gd name="T1" fmla="*/ 398 h 423"/>
                      <a:gd name="T2" fmla="*/ 179 w 625"/>
                      <a:gd name="T3" fmla="*/ 411 h 423"/>
                      <a:gd name="T4" fmla="*/ 171 w 625"/>
                      <a:gd name="T5" fmla="*/ 403 h 423"/>
                      <a:gd name="T6" fmla="*/ 161 w 625"/>
                      <a:gd name="T7" fmla="*/ 393 h 423"/>
                      <a:gd name="T8" fmla="*/ 129 w 625"/>
                      <a:gd name="T9" fmla="*/ 404 h 423"/>
                      <a:gd name="T10" fmla="*/ 121 w 625"/>
                      <a:gd name="T11" fmla="*/ 401 h 423"/>
                      <a:gd name="T12" fmla="*/ 117 w 625"/>
                      <a:gd name="T13" fmla="*/ 391 h 423"/>
                      <a:gd name="T14" fmla="*/ 91 w 625"/>
                      <a:gd name="T15" fmla="*/ 395 h 423"/>
                      <a:gd name="T16" fmla="*/ 81 w 625"/>
                      <a:gd name="T17" fmla="*/ 391 h 423"/>
                      <a:gd name="T18" fmla="*/ 85 w 625"/>
                      <a:gd name="T19" fmla="*/ 369 h 423"/>
                      <a:gd name="T20" fmla="*/ 42 w 625"/>
                      <a:gd name="T21" fmla="*/ 368 h 423"/>
                      <a:gd name="T22" fmla="*/ 0 w 625"/>
                      <a:gd name="T23" fmla="*/ 366 h 423"/>
                      <a:gd name="T24" fmla="*/ 27 w 625"/>
                      <a:gd name="T25" fmla="*/ 323 h 423"/>
                      <a:gd name="T26" fmla="*/ 24 w 625"/>
                      <a:gd name="T27" fmla="*/ 299 h 423"/>
                      <a:gd name="T28" fmla="*/ 7 w 625"/>
                      <a:gd name="T29" fmla="*/ 263 h 423"/>
                      <a:gd name="T30" fmla="*/ 13 w 625"/>
                      <a:gd name="T31" fmla="*/ 253 h 423"/>
                      <a:gd name="T32" fmla="*/ 15 w 625"/>
                      <a:gd name="T33" fmla="*/ 239 h 423"/>
                      <a:gd name="T34" fmla="*/ 7 w 625"/>
                      <a:gd name="T35" fmla="*/ 196 h 423"/>
                      <a:gd name="T36" fmla="*/ 16 w 625"/>
                      <a:gd name="T37" fmla="*/ 193 h 423"/>
                      <a:gd name="T38" fmla="*/ 26 w 625"/>
                      <a:gd name="T39" fmla="*/ 190 h 423"/>
                      <a:gd name="T40" fmla="*/ 26 w 625"/>
                      <a:gd name="T41" fmla="*/ 164 h 423"/>
                      <a:gd name="T42" fmla="*/ 34 w 625"/>
                      <a:gd name="T43" fmla="*/ 158 h 423"/>
                      <a:gd name="T44" fmla="*/ 51 w 625"/>
                      <a:gd name="T45" fmla="*/ 155 h 423"/>
                      <a:gd name="T46" fmla="*/ 53 w 625"/>
                      <a:gd name="T47" fmla="*/ 139 h 423"/>
                      <a:gd name="T48" fmla="*/ 58 w 625"/>
                      <a:gd name="T49" fmla="*/ 129 h 423"/>
                      <a:gd name="T50" fmla="*/ 78 w 625"/>
                      <a:gd name="T51" fmla="*/ 126 h 423"/>
                      <a:gd name="T52" fmla="*/ 83 w 625"/>
                      <a:gd name="T53" fmla="*/ 113 h 423"/>
                      <a:gd name="T54" fmla="*/ 88 w 625"/>
                      <a:gd name="T55" fmla="*/ 102 h 423"/>
                      <a:gd name="T56" fmla="*/ 112 w 625"/>
                      <a:gd name="T57" fmla="*/ 110 h 423"/>
                      <a:gd name="T58" fmla="*/ 120 w 625"/>
                      <a:gd name="T59" fmla="*/ 99 h 423"/>
                      <a:gd name="T60" fmla="*/ 128 w 625"/>
                      <a:gd name="T61" fmla="*/ 75 h 423"/>
                      <a:gd name="T62" fmla="*/ 152 w 625"/>
                      <a:gd name="T63" fmla="*/ 88 h 423"/>
                      <a:gd name="T64" fmla="*/ 164 w 625"/>
                      <a:gd name="T65" fmla="*/ 93 h 423"/>
                      <a:gd name="T66" fmla="*/ 175 w 625"/>
                      <a:gd name="T67" fmla="*/ 85 h 423"/>
                      <a:gd name="T68" fmla="*/ 183 w 625"/>
                      <a:gd name="T69" fmla="*/ 91 h 423"/>
                      <a:gd name="T70" fmla="*/ 191 w 625"/>
                      <a:gd name="T71" fmla="*/ 96 h 423"/>
                      <a:gd name="T72" fmla="*/ 211 w 625"/>
                      <a:gd name="T73" fmla="*/ 70 h 423"/>
                      <a:gd name="T74" fmla="*/ 222 w 625"/>
                      <a:gd name="T75" fmla="*/ 67 h 423"/>
                      <a:gd name="T76" fmla="*/ 239 w 625"/>
                      <a:gd name="T77" fmla="*/ 73 h 423"/>
                      <a:gd name="T78" fmla="*/ 371 w 625"/>
                      <a:gd name="T79" fmla="*/ 0 h 423"/>
                      <a:gd name="T80" fmla="*/ 384 w 625"/>
                      <a:gd name="T81" fmla="*/ 16 h 423"/>
                      <a:gd name="T82" fmla="*/ 399 w 625"/>
                      <a:gd name="T83" fmla="*/ 21 h 423"/>
                      <a:gd name="T84" fmla="*/ 410 w 625"/>
                      <a:gd name="T85" fmla="*/ 37 h 423"/>
                      <a:gd name="T86" fmla="*/ 480 w 625"/>
                      <a:gd name="T87" fmla="*/ 72 h 423"/>
                      <a:gd name="T88" fmla="*/ 545 w 625"/>
                      <a:gd name="T89" fmla="*/ 145 h 423"/>
                      <a:gd name="T90" fmla="*/ 572 w 625"/>
                      <a:gd name="T91" fmla="*/ 164 h 423"/>
                      <a:gd name="T92" fmla="*/ 574 w 625"/>
                      <a:gd name="T93" fmla="*/ 183 h 423"/>
                      <a:gd name="T94" fmla="*/ 599 w 625"/>
                      <a:gd name="T95" fmla="*/ 183 h 423"/>
                      <a:gd name="T96" fmla="*/ 625 w 625"/>
                      <a:gd name="T97" fmla="*/ 272 h 423"/>
                      <a:gd name="T98" fmla="*/ 532 w 625"/>
                      <a:gd name="T99" fmla="*/ 350 h 423"/>
                      <a:gd name="T100" fmla="*/ 515 w 625"/>
                      <a:gd name="T101" fmla="*/ 412 h 423"/>
                      <a:gd name="T102" fmla="*/ 504 w 625"/>
                      <a:gd name="T103" fmla="*/ 403 h 423"/>
                      <a:gd name="T104" fmla="*/ 451 w 625"/>
                      <a:gd name="T105" fmla="*/ 420 h 423"/>
                      <a:gd name="T106" fmla="*/ 440 w 625"/>
                      <a:gd name="T107" fmla="*/ 419 h 423"/>
                      <a:gd name="T108" fmla="*/ 438 w 625"/>
                      <a:gd name="T109" fmla="*/ 406 h 423"/>
                      <a:gd name="T110" fmla="*/ 403 w 625"/>
                      <a:gd name="T111" fmla="*/ 415 h 423"/>
                      <a:gd name="T112" fmla="*/ 387 w 625"/>
                      <a:gd name="T113" fmla="*/ 415 h 423"/>
                      <a:gd name="T114" fmla="*/ 389 w 625"/>
                      <a:gd name="T115" fmla="*/ 395 h 423"/>
                      <a:gd name="T116" fmla="*/ 344 w 625"/>
                      <a:gd name="T117" fmla="*/ 398 h 423"/>
                      <a:gd name="T118" fmla="*/ 301 w 625"/>
                      <a:gd name="T119" fmla="*/ 399 h 423"/>
                      <a:gd name="T120" fmla="*/ 328 w 625"/>
                      <a:gd name="T121" fmla="*/ 356 h 423"/>
                      <a:gd name="T122" fmla="*/ 266 w 625"/>
                      <a:gd name="T123" fmla="*/ 384 h 4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5"/>
                      <a:gd name="T187" fmla="*/ 0 h 423"/>
                      <a:gd name="T188" fmla="*/ 625 w 625"/>
                      <a:gd name="T189" fmla="*/ 423 h 4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5" h="423">
                        <a:moveTo>
                          <a:pt x="228" y="387"/>
                        </a:moveTo>
                        <a:lnTo>
                          <a:pt x="206" y="409"/>
                        </a:lnTo>
                        <a:lnTo>
                          <a:pt x="198" y="395"/>
                        </a:lnTo>
                        <a:lnTo>
                          <a:pt x="196" y="396"/>
                        </a:lnTo>
                        <a:lnTo>
                          <a:pt x="195" y="398"/>
                        </a:lnTo>
                        <a:lnTo>
                          <a:pt x="191" y="401"/>
                        </a:lnTo>
                        <a:lnTo>
                          <a:pt x="188" y="403"/>
                        </a:lnTo>
                        <a:lnTo>
                          <a:pt x="183" y="406"/>
                        </a:lnTo>
                        <a:lnTo>
                          <a:pt x="180" y="409"/>
                        </a:lnTo>
                        <a:lnTo>
                          <a:pt x="179" y="411"/>
                        </a:lnTo>
                        <a:lnTo>
                          <a:pt x="177" y="411"/>
                        </a:lnTo>
                        <a:lnTo>
                          <a:pt x="175" y="407"/>
                        </a:lnTo>
                        <a:lnTo>
                          <a:pt x="172" y="406"/>
                        </a:lnTo>
                        <a:lnTo>
                          <a:pt x="171" y="403"/>
                        </a:lnTo>
                        <a:lnTo>
                          <a:pt x="167" y="399"/>
                        </a:lnTo>
                        <a:lnTo>
                          <a:pt x="164" y="396"/>
                        </a:lnTo>
                        <a:lnTo>
                          <a:pt x="163" y="395"/>
                        </a:lnTo>
                        <a:lnTo>
                          <a:pt x="163" y="393"/>
                        </a:lnTo>
                        <a:lnTo>
                          <a:pt x="161" y="393"/>
                        </a:lnTo>
                        <a:lnTo>
                          <a:pt x="156" y="395"/>
                        </a:lnTo>
                        <a:lnTo>
                          <a:pt x="150" y="398"/>
                        </a:lnTo>
                        <a:lnTo>
                          <a:pt x="144" y="399"/>
                        </a:lnTo>
                        <a:lnTo>
                          <a:pt x="136" y="403"/>
                        </a:lnTo>
                        <a:lnTo>
                          <a:pt x="129" y="404"/>
                        </a:lnTo>
                        <a:lnTo>
                          <a:pt x="124" y="406"/>
                        </a:lnTo>
                        <a:lnTo>
                          <a:pt x="123" y="406"/>
                        </a:lnTo>
                        <a:lnTo>
                          <a:pt x="123" y="404"/>
                        </a:lnTo>
                        <a:lnTo>
                          <a:pt x="121" y="401"/>
                        </a:lnTo>
                        <a:lnTo>
                          <a:pt x="120" y="399"/>
                        </a:lnTo>
                        <a:lnTo>
                          <a:pt x="120" y="396"/>
                        </a:lnTo>
                        <a:lnTo>
                          <a:pt x="118" y="393"/>
                        </a:lnTo>
                        <a:lnTo>
                          <a:pt x="117" y="391"/>
                        </a:lnTo>
                        <a:lnTo>
                          <a:pt x="115" y="391"/>
                        </a:lnTo>
                        <a:lnTo>
                          <a:pt x="112" y="391"/>
                        </a:lnTo>
                        <a:lnTo>
                          <a:pt x="105" y="393"/>
                        </a:lnTo>
                        <a:lnTo>
                          <a:pt x="99" y="393"/>
                        </a:lnTo>
                        <a:lnTo>
                          <a:pt x="91" y="395"/>
                        </a:lnTo>
                        <a:lnTo>
                          <a:pt x="86" y="395"/>
                        </a:lnTo>
                        <a:lnTo>
                          <a:pt x="81" y="395"/>
                        </a:lnTo>
                        <a:lnTo>
                          <a:pt x="80" y="395"/>
                        </a:lnTo>
                        <a:lnTo>
                          <a:pt x="81" y="391"/>
                        </a:lnTo>
                        <a:lnTo>
                          <a:pt x="81" y="387"/>
                        </a:lnTo>
                        <a:lnTo>
                          <a:pt x="81" y="382"/>
                        </a:lnTo>
                        <a:lnTo>
                          <a:pt x="83" y="377"/>
                        </a:lnTo>
                        <a:lnTo>
                          <a:pt x="83" y="372"/>
                        </a:lnTo>
                        <a:lnTo>
                          <a:pt x="85" y="369"/>
                        </a:lnTo>
                        <a:lnTo>
                          <a:pt x="85" y="368"/>
                        </a:lnTo>
                        <a:lnTo>
                          <a:pt x="81" y="368"/>
                        </a:lnTo>
                        <a:lnTo>
                          <a:pt x="70" y="368"/>
                        </a:lnTo>
                        <a:lnTo>
                          <a:pt x="58" y="368"/>
                        </a:lnTo>
                        <a:lnTo>
                          <a:pt x="42" y="368"/>
                        </a:lnTo>
                        <a:lnTo>
                          <a:pt x="26" y="368"/>
                        </a:lnTo>
                        <a:lnTo>
                          <a:pt x="13" y="368"/>
                        </a:lnTo>
                        <a:lnTo>
                          <a:pt x="3" y="368"/>
                        </a:lnTo>
                        <a:lnTo>
                          <a:pt x="0" y="368"/>
                        </a:lnTo>
                        <a:lnTo>
                          <a:pt x="0" y="366"/>
                        </a:lnTo>
                        <a:lnTo>
                          <a:pt x="5" y="360"/>
                        </a:lnTo>
                        <a:lnTo>
                          <a:pt x="10" y="352"/>
                        </a:lnTo>
                        <a:lnTo>
                          <a:pt x="16" y="342"/>
                        </a:lnTo>
                        <a:lnTo>
                          <a:pt x="21" y="331"/>
                        </a:lnTo>
                        <a:lnTo>
                          <a:pt x="27" y="323"/>
                        </a:lnTo>
                        <a:lnTo>
                          <a:pt x="30" y="317"/>
                        </a:lnTo>
                        <a:lnTo>
                          <a:pt x="32" y="315"/>
                        </a:lnTo>
                        <a:lnTo>
                          <a:pt x="30" y="314"/>
                        </a:lnTo>
                        <a:lnTo>
                          <a:pt x="27" y="307"/>
                        </a:lnTo>
                        <a:lnTo>
                          <a:pt x="24" y="299"/>
                        </a:lnTo>
                        <a:lnTo>
                          <a:pt x="19" y="290"/>
                        </a:lnTo>
                        <a:lnTo>
                          <a:pt x="15" y="280"/>
                        </a:lnTo>
                        <a:lnTo>
                          <a:pt x="10" y="271"/>
                        </a:lnTo>
                        <a:lnTo>
                          <a:pt x="7" y="266"/>
                        </a:lnTo>
                        <a:lnTo>
                          <a:pt x="7" y="263"/>
                        </a:lnTo>
                        <a:lnTo>
                          <a:pt x="8" y="261"/>
                        </a:lnTo>
                        <a:lnTo>
                          <a:pt x="10" y="258"/>
                        </a:lnTo>
                        <a:lnTo>
                          <a:pt x="11" y="255"/>
                        </a:lnTo>
                        <a:lnTo>
                          <a:pt x="13" y="253"/>
                        </a:lnTo>
                        <a:lnTo>
                          <a:pt x="15" y="250"/>
                        </a:lnTo>
                        <a:lnTo>
                          <a:pt x="16" y="248"/>
                        </a:lnTo>
                        <a:lnTo>
                          <a:pt x="18" y="248"/>
                        </a:lnTo>
                        <a:lnTo>
                          <a:pt x="16" y="245"/>
                        </a:lnTo>
                        <a:lnTo>
                          <a:pt x="15" y="239"/>
                        </a:lnTo>
                        <a:lnTo>
                          <a:pt x="13" y="231"/>
                        </a:lnTo>
                        <a:lnTo>
                          <a:pt x="11" y="221"/>
                        </a:lnTo>
                        <a:lnTo>
                          <a:pt x="10" y="210"/>
                        </a:lnTo>
                        <a:lnTo>
                          <a:pt x="8" y="202"/>
                        </a:lnTo>
                        <a:lnTo>
                          <a:pt x="7" y="196"/>
                        </a:lnTo>
                        <a:lnTo>
                          <a:pt x="7" y="193"/>
                        </a:lnTo>
                        <a:lnTo>
                          <a:pt x="10" y="193"/>
                        </a:lnTo>
                        <a:lnTo>
                          <a:pt x="13" y="193"/>
                        </a:lnTo>
                        <a:lnTo>
                          <a:pt x="16" y="193"/>
                        </a:lnTo>
                        <a:lnTo>
                          <a:pt x="19" y="193"/>
                        </a:lnTo>
                        <a:lnTo>
                          <a:pt x="22" y="191"/>
                        </a:lnTo>
                        <a:lnTo>
                          <a:pt x="24" y="191"/>
                        </a:lnTo>
                        <a:lnTo>
                          <a:pt x="26" y="191"/>
                        </a:lnTo>
                        <a:lnTo>
                          <a:pt x="26" y="190"/>
                        </a:lnTo>
                        <a:lnTo>
                          <a:pt x="26" y="186"/>
                        </a:lnTo>
                        <a:lnTo>
                          <a:pt x="26" y="182"/>
                        </a:lnTo>
                        <a:lnTo>
                          <a:pt x="26" y="175"/>
                        </a:lnTo>
                        <a:lnTo>
                          <a:pt x="26" y="169"/>
                        </a:lnTo>
                        <a:lnTo>
                          <a:pt x="26" y="164"/>
                        </a:lnTo>
                        <a:lnTo>
                          <a:pt x="26" y="159"/>
                        </a:lnTo>
                        <a:lnTo>
                          <a:pt x="27" y="158"/>
                        </a:lnTo>
                        <a:lnTo>
                          <a:pt x="30" y="158"/>
                        </a:lnTo>
                        <a:lnTo>
                          <a:pt x="34" y="158"/>
                        </a:lnTo>
                        <a:lnTo>
                          <a:pt x="38" y="156"/>
                        </a:lnTo>
                        <a:lnTo>
                          <a:pt x="43" y="156"/>
                        </a:lnTo>
                        <a:lnTo>
                          <a:pt x="48" y="155"/>
                        </a:lnTo>
                        <a:lnTo>
                          <a:pt x="51" y="155"/>
                        </a:lnTo>
                        <a:lnTo>
                          <a:pt x="51" y="153"/>
                        </a:lnTo>
                        <a:lnTo>
                          <a:pt x="53" y="150"/>
                        </a:lnTo>
                        <a:lnTo>
                          <a:pt x="53" y="147"/>
                        </a:lnTo>
                        <a:lnTo>
                          <a:pt x="53" y="142"/>
                        </a:lnTo>
                        <a:lnTo>
                          <a:pt x="53" y="139"/>
                        </a:lnTo>
                        <a:lnTo>
                          <a:pt x="54" y="134"/>
                        </a:lnTo>
                        <a:lnTo>
                          <a:pt x="54" y="132"/>
                        </a:lnTo>
                        <a:lnTo>
                          <a:pt x="54" y="131"/>
                        </a:lnTo>
                        <a:lnTo>
                          <a:pt x="58" y="129"/>
                        </a:lnTo>
                        <a:lnTo>
                          <a:pt x="62" y="129"/>
                        </a:lnTo>
                        <a:lnTo>
                          <a:pt x="67" y="128"/>
                        </a:lnTo>
                        <a:lnTo>
                          <a:pt x="72" y="128"/>
                        </a:lnTo>
                        <a:lnTo>
                          <a:pt x="77" y="126"/>
                        </a:lnTo>
                        <a:lnTo>
                          <a:pt x="78" y="126"/>
                        </a:lnTo>
                        <a:lnTo>
                          <a:pt x="80" y="126"/>
                        </a:lnTo>
                        <a:lnTo>
                          <a:pt x="80" y="124"/>
                        </a:lnTo>
                        <a:lnTo>
                          <a:pt x="81" y="123"/>
                        </a:lnTo>
                        <a:lnTo>
                          <a:pt x="81" y="118"/>
                        </a:lnTo>
                        <a:lnTo>
                          <a:pt x="83" y="113"/>
                        </a:lnTo>
                        <a:lnTo>
                          <a:pt x="85" y="110"/>
                        </a:lnTo>
                        <a:lnTo>
                          <a:pt x="86" y="105"/>
                        </a:lnTo>
                        <a:lnTo>
                          <a:pt x="86" y="104"/>
                        </a:lnTo>
                        <a:lnTo>
                          <a:pt x="86" y="102"/>
                        </a:lnTo>
                        <a:lnTo>
                          <a:pt x="88" y="102"/>
                        </a:lnTo>
                        <a:lnTo>
                          <a:pt x="91" y="104"/>
                        </a:lnTo>
                        <a:lnTo>
                          <a:pt x="96" y="105"/>
                        </a:lnTo>
                        <a:lnTo>
                          <a:pt x="102" y="107"/>
                        </a:lnTo>
                        <a:lnTo>
                          <a:pt x="107" y="108"/>
                        </a:lnTo>
                        <a:lnTo>
                          <a:pt x="112" y="110"/>
                        </a:lnTo>
                        <a:lnTo>
                          <a:pt x="117" y="110"/>
                        </a:lnTo>
                        <a:lnTo>
                          <a:pt x="118" y="108"/>
                        </a:lnTo>
                        <a:lnTo>
                          <a:pt x="118" y="105"/>
                        </a:lnTo>
                        <a:lnTo>
                          <a:pt x="120" y="99"/>
                        </a:lnTo>
                        <a:lnTo>
                          <a:pt x="123" y="93"/>
                        </a:lnTo>
                        <a:lnTo>
                          <a:pt x="124" y="86"/>
                        </a:lnTo>
                        <a:lnTo>
                          <a:pt x="126" y="81"/>
                        </a:lnTo>
                        <a:lnTo>
                          <a:pt x="128" y="77"/>
                        </a:lnTo>
                        <a:lnTo>
                          <a:pt x="128" y="75"/>
                        </a:lnTo>
                        <a:lnTo>
                          <a:pt x="129" y="77"/>
                        </a:lnTo>
                        <a:lnTo>
                          <a:pt x="132" y="78"/>
                        </a:lnTo>
                        <a:lnTo>
                          <a:pt x="139" y="81"/>
                        </a:lnTo>
                        <a:lnTo>
                          <a:pt x="145" y="85"/>
                        </a:lnTo>
                        <a:lnTo>
                          <a:pt x="152" y="88"/>
                        </a:lnTo>
                        <a:lnTo>
                          <a:pt x="158" y="91"/>
                        </a:lnTo>
                        <a:lnTo>
                          <a:pt x="161" y="93"/>
                        </a:lnTo>
                        <a:lnTo>
                          <a:pt x="163" y="93"/>
                        </a:lnTo>
                        <a:lnTo>
                          <a:pt x="164" y="93"/>
                        </a:lnTo>
                        <a:lnTo>
                          <a:pt x="166" y="91"/>
                        </a:lnTo>
                        <a:lnTo>
                          <a:pt x="169" y="89"/>
                        </a:lnTo>
                        <a:lnTo>
                          <a:pt x="171" y="88"/>
                        </a:lnTo>
                        <a:lnTo>
                          <a:pt x="174" y="86"/>
                        </a:lnTo>
                        <a:lnTo>
                          <a:pt x="175" y="85"/>
                        </a:lnTo>
                        <a:lnTo>
                          <a:pt x="179" y="86"/>
                        </a:lnTo>
                        <a:lnTo>
                          <a:pt x="180" y="89"/>
                        </a:lnTo>
                        <a:lnTo>
                          <a:pt x="183" y="91"/>
                        </a:lnTo>
                        <a:lnTo>
                          <a:pt x="187" y="94"/>
                        </a:lnTo>
                        <a:lnTo>
                          <a:pt x="188" y="96"/>
                        </a:lnTo>
                        <a:lnTo>
                          <a:pt x="190" y="97"/>
                        </a:lnTo>
                        <a:lnTo>
                          <a:pt x="191" y="97"/>
                        </a:lnTo>
                        <a:lnTo>
                          <a:pt x="191" y="96"/>
                        </a:lnTo>
                        <a:lnTo>
                          <a:pt x="195" y="93"/>
                        </a:lnTo>
                        <a:lnTo>
                          <a:pt x="198" y="88"/>
                        </a:lnTo>
                        <a:lnTo>
                          <a:pt x="203" y="81"/>
                        </a:lnTo>
                        <a:lnTo>
                          <a:pt x="207" y="75"/>
                        </a:lnTo>
                        <a:lnTo>
                          <a:pt x="211" y="70"/>
                        </a:lnTo>
                        <a:lnTo>
                          <a:pt x="214" y="67"/>
                        </a:lnTo>
                        <a:lnTo>
                          <a:pt x="215" y="66"/>
                        </a:lnTo>
                        <a:lnTo>
                          <a:pt x="218" y="66"/>
                        </a:lnTo>
                        <a:lnTo>
                          <a:pt x="222" y="67"/>
                        </a:lnTo>
                        <a:lnTo>
                          <a:pt x="226" y="69"/>
                        </a:lnTo>
                        <a:lnTo>
                          <a:pt x="231" y="70"/>
                        </a:lnTo>
                        <a:lnTo>
                          <a:pt x="234" y="72"/>
                        </a:lnTo>
                        <a:lnTo>
                          <a:pt x="238" y="73"/>
                        </a:lnTo>
                        <a:lnTo>
                          <a:pt x="239" y="73"/>
                        </a:lnTo>
                        <a:lnTo>
                          <a:pt x="247" y="48"/>
                        </a:lnTo>
                        <a:lnTo>
                          <a:pt x="269" y="48"/>
                        </a:lnTo>
                        <a:lnTo>
                          <a:pt x="290" y="3"/>
                        </a:lnTo>
                        <a:lnTo>
                          <a:pt x="311" y="18"/>
                        </a:lnTo>
                        <a:lnTo>
                          <a:pt x="371" y="0"/>
                        </a:lnTo>
                        <a:lnTo>
                          <a:pt x="383" y="21"/>
                        </a:lnTo>
                        <a:lnTo>
                          <a:pt x="383" y="19"/>
                        </a:lnTo>
                        <a:lnTo>
                          <a:pt x="383" y="18"/>
                        </a:lnTo>
                        <a:lnTo>
                          <a:pt x="384" y="16"/>
                        </a:lnTo>
                        <a:lnTo>
                          <a:pt x="386" y="15"/>
                        </a:lnTo>
                        <a:lnTo>
                          <a:pt x="389" y="15"/>
                        </a:lnTo>
                        <a:lnTo>
                          <a:pt x="392" y="15"/>
                        </a:lnTo>
                        <a:lnTo>
                          <a:pt x="395" y="18"/>
                        </a:lnTo>
                        <a:lnTo>
                          <a:pt x="399" y="21"/>
                        </a:lnTo>
                        <a:lnTo>
                          <a:pt x="402" y="24"/>
                        </a:lnTo>
                        <a:lnTo>
                          <a:pt x="405" y="27"/>
                        </a:lnTo>
                        <a:lnTo>
                          <a:pt x="407" y="31"/>
                        </a:lnTo>
                        <a:lnTo>
                          <a:pt x="408" y="34"/>
                        </a:lnTo>
                        <a:lnTo>
                          <a:pt x="410" y="37"/>
                        </a:lnTo>
                        <a:lnTo>
                          <a:pt x="410" y="38"/>
                        </a:lnTo>
                        <a:lnTo>
                          <a:pt x="437" y="38"/>
                        </a:lnTo>
                        <a:lnTo>
                          <a:pt x="450" y="54"/>
                        </a:lnTo>
                        <a:lnTo>
                          <a:pt x="480" y="72"/>
                        </a:lnTo>
                        <a:lnTo>
                          <a:pt x="485" y="99"/>
                        </a:lnTo>
                        <a:lnTo>
                          <a:pt x="502" y="113"/>
                        </a:lnTo>
                        <a:lnTo>
                          <a:pt x="496" y="159"/>
                        </a:lnTo>
                        <a:lnTo>
                          <a:pt x="539" y="120"/>
                        </a:lnTo>
                        <a:lnTo>
                          <a:pt x="545" y="145"/>
                        </a:lnTo>
                        <a:lnTo>
                          <a:pt x="593" y="145"/>
                        </a:lnTo>
                        <a:lnTo>
                          <a:pt x="591" y="147"/>
                        </a:lnTo>
                        <a:lnTo>
                          <a:pt x="587" y="151"/>
                        </a:lnTo>
                        <a:lnTo>
                          <a:pt x="579" y="158"/>
                        </a:lnTo>
                        <a:lnTo>
                          <a:pt x="572" y="164"/>
                        </a:lnTo>
                        <a:lnTo>
                          <a:pt x="566" y="170"/>
                        </a:lnTo>
                        <a:lnTo>
                          <a:pt x="561" y="177"/>
                        </a:lnTo>
                        <a:lnTo>
                          <a:pt x="561" y="182"/>
                        </a:lnTo>
                        <a:lnTo>
                          <a:pt x="567" y="183"/>
                        </a:lnTo>
                        <a:lnTo>
                          <a:pt x="574" y="183"/>
                        </a:lnTo>
                        <a:lnTo>
                          <a:pt x="582" y="183"/>
                        </a:lnTo>
                        <a:lnTo>
                          <a:pt x="587" y="183"/>
                        </a:lnTo>
                        <a:lnTo>
                          <a:pt x="593" y="183"/>
                        </a:lnTo>
                        <a:lnTo>
                          <a:pt x="596" y="183"/>
                        </a:lnTo>
                        <a:lnTo>
                          <a:pt x="599" y="183"/>
                        </a:lnTo>
                        <a:lnTo>
                          <a:pt x="601" y="183"/>
                        </a:lnTo>
                        <a:lnTo>
                          <a:pt x="591" y="201"/>
                        </a:lnTo>
                        <a:lnTo>
                          <a:pt x="609" y="232"/>
                        </a:lnTo>
                        <a:lnTo>
                          <a:pt x="625" y="272"/>
                        </a:lnTo>
                        <a:lnTo>
                          <a:pt x="609" y="274"/>
                        </a:lnTo>
                        <a:lnTo>
                          <a:pt x="622" y="298"/>
                        </a:lnTo>
                        <a:lnTo>
                          <a:pt x="582" y="310"/>
                        </a:lnTo>
                        <a:lnTo>
                          <a:pt x="588" y="368"/>
                        </a:lnTo>
                        <a:lnTo>
                          <a:pt x="532" y="350"/>
                        </a:lnTo>
                        <a:lnTo>
                          <a:pt x="523" y="423"/>
                        </a:lnTo>
                        <a:lnTo>
                          <a:pt x="521" y="420"/>
                        </a:lnTo>
                        <a:lnTo>
                          <a:pt x="518" y="417"/>
                        </a:lnTo>
                        <a:lnTo>
                          <a:pt x="515" y="412"/>
                        </a:lnTo>
                        <a:lnTo>
                          <a:pt x="512" y="409"/>
                        </a:lnTo>
                        <a:lnTo>
                          <a:pt x="508" y="406"/>
                        </a:lnTo>
                        <a:lnTo>
                          <a:pt x="507" y="403"/>
                        </a:lnTo>
                        <a:lnTo>
                          <a:pt x="505" y="403"/>
                        </a:lnTo>
                        <a:lnTo>
                          <a:pt x="504" y="403"/>
                        </a:lnTo>
                        <a:lnTo>
                          <a:pt x="496" y="406"/>
                        </a:lnTo>
                        <a:lnTo>
                          <a:pt x="485" y="409"/>
                        </a:lnTo>
                        <a:lnTo>
                          <a:pt x="473" y="412"/>
                        </a:lnTo>
                        <a:lnTo>
                          <a:pt x="461" y="417"/>
                        </a:lnTo>
                        <a:lnTo>
                          <a:pt x="451" y="420"/>
                        </a:lnTo>
                        <a:lnTo>
                          <a:pt x="443" y="423"/>
                        </a:lnTo>
                        <a:lnTo>
                          <a:pt x="442" y="423"/>
                        </a:lnTo>
                        <a:lnTo>
                          <a:pt x="440" y="423"/>
                        </a:lnTo>
                        <a:lnTo>
                          <a:pt x="440" y="422"/>
                        </a:lnTo>
                        <a:lnTo>
                          <a:pt x="440" y="419"/>
                        </a:lnTo>
                        <a:lnTo>
                          <a:pt x="440" y="415"/>
                        </a:lnTo>
                        <a:lnTo>
                          <a:pt x="438" y="412"/>
                        </a:lnTo>
                        <a:lnTo>
                          <a:pt x="438" y="409"/>
                        </a:lnTo>
                        <a:lnTo>
                          <a:pt x="438" y="407"/>
                        </a:lnTo>
                        <a:lnTo>
                          <a:pt x="438" y="406"/>
                        </a:lnTo>
                        <a:lnTo>
                          <a:pt x="437" y="407"/>
                        </a:lnTo>
                        <a:lnTo>
                          <a:pt x="430" y="409"/>
                        </a:lnTo>
                        <a:lnTo>
                          <a:pt x="422" y="411"/>
                        </a:lnTo>
                        <a:lnTo>
                          <a:pt x="413" y="414"/>
                        </a:lnTo>
                        <a:lnTo>
                          <a:pt x="403" y="415"/>
                        </a:lnTo>
                        <a:lnTo>
                          <a:pt x="395" y="417"/>
                        </a:lnTo>
                        <a:lnTo>
                          <a:pt x="389" y="419"/>
                        </a:lnTo>
                        <a:lnTo>
                          <a:pt x="386" y="420"/>
                        </a:lnTo>
                        <a:lnTo>
                          <a:pt x="386" y="419"/>
                        </a:lnTo>
                        <a:lnTo>
                          <a:pt x="387" y="415"/>
                        </a:lnTo>
                        <a:lnTo>
                          <a:pt x="387" y="411"/>
                        </a:lnTo>
                        <a:lnTo>
                          <a:pt x="387" y="406"/>
                        </a:lnTo>
                        <a:lnTo>
                          <a:pt x="387" y="401"/>
                        </a:lnTo>
                        <a:lnTo>
                          <a:pt x="387" y="398"/>
                        </a:lnTo>
                        <a:lnTo>
                          <a:pt x="389" y="395"/>
                        </a:lnTo>
                        <a:lnTo>
                          <a:pt x="389" y="393"/>
                        </a:lnTo>
                        <a:lnTo>
                          <a:pt x="384" y="393"/>
                        </a:lnTo>
                        <a:lnTo>
                          <a:pt x="375" y="395"/>
                        </a:lnTo>
                        <a:lnTo>
                          <a:pt x="360" y="396"/>
                        </a:lnTo>
                        <a:lnTo>
                          <a:pt x="344" y="398"/>
                        </a:lnTo>
                        <a:lnTo>
                          <a:pt x="327" y="399"/>
                        </a:lnTo>
                        <a:lnTo>
                          <a:pt x="314" y="401"/>
                        </a:lnTo>
                        <a:lnTo>
                          <a:pt x="303" y="401"/>
                        </a:lnTo>
                        <a:lnTo>
                          <a:pt x="300" y="403"/>
                        </a:lnTo>
                        <a:lnTo>
                          <a:pt x="301" y="399"/>
                        </a:lnTo>
                        <a:lnTo>
                          <a:pt x="305" y="393"/>
                        </a:lnTo>
                        <a:lnTo>
                          <a:pt x="311" y="385"/>
                        </a:lnTo>
                        <a:lnTo>
                          <a:pt x="317" y="376"/>
                        </a:lnTo>
                        <a:lnTo>
                          <a:pt x="324" y="364"/>
                        </a:lnTo>
                        <a:lnTo>
                          <a:pt x="328" y="356"/>
                        </a:lnTo>
                        <a:lnTo>
                          <a:pt x="333" y="350"/>
                        </a:lnTo>
                        <a:lnTo>
                          <a:pt x="335" y="349"/>
                        </a:lnTo>
                        <a:lnTo>
                          <a:pt x="295" y="355"/>
                        </a:lnTo>
                        <a:lnTo>
                          <a:pt x="258" y="344"/>
                        </a:lnTo>
                        <a:lnTo>
                          <a:pt x="266" y="384"/>
                        </a:lnTo>
                        <a:lnTo>
                          <a:pt x="242" y="369"/>
                        </a:lnTo>
                        <a:lnTo>
                          <a:pt x="228" y="387"/>
                        </a:lnTo>
                        <a:close/>
                      </a:path>
                    </a:pathLst>
                  </a:custGeom>
                  <a:solidFill>
                    <a:srgbClr val="00E842"/>
                  </a:solidFill>
                  <a:ln w="9525">
                    <a:noFill/>
                    <a:round/>
                    <a:headEnd/>
                    <a:tailEnd/>
                  </a:ln>
                </p:spPr>
                <p:txBody>
                  <a:bodyPr/>
                  <a:lstStyle/>
                  <a:p>
                    <a:endParaRPr lang="en-US"/>
                  </a:p>
                </p:txBody>
              </p:sp>
              <p:sp>
                <p:nvSpPr>
                  <p:cNvPr id="18697" name="Freeform 362"/>
                  <p:cNvSpPr>
                    <a:spLocks/>
                  </p:cNvSpPr>
                  <p:nvPr/>
                </p:nvSpPr>
                <p:spPr bwMode="auto">
                  <a:xfrm>
                    <a:off x="2021" y="404"/>
                    <a:ext cx="210" cy="203"/>
                  </a:xfrm>
                  <a:custGeom>
                    <a:avLst/>
                    <a:gdLst>
                      <a:gd name="T0" fmla="*/ 43 w 210"/>
                      <a:gd name="T1" fmla="*/ 43 h 203"/>
                      <a:gd name="T2" fmla="*/ 36 w 210"/>
                      <a:gd name="T3" fmla="*/ 62 h 203"/>
                      <a:gd name="T4" fmla="*/ 27 w 210"/>
                      <a:gd name="T5" fmla="*/ 92 h 203"/>
                      <a:gd name="T6" fmla="*/ 23 w 210"/>
                      <a:gd name="T7" fmla="*/ 102 h 203"/>
                      <a:gd name="T8" fmla="*/ 30 w 210"/>
                      <a:gd name="T9" fmla="*/ 109 h 203"/>
                      <a:gd name="T10" fmla="*/ 36 w 210"/>
                      <a:gd name="T11" fmla="*/ 116 h 203"/>
                      <a:gd name="T12" fmla="*/ 36 w 210"/>
                      <a:gd name="T13" fmla="*/ 124 h 203"/>
                      <a:gd name="T14" fmla="*/ 36 w 210"/>
                      <a:gd name="T15" fmla="*/ 146 h 203"/>
                      <a:gd name="T16" fmla="*/ 36 w 210"/>
                      <a:gd name="T17" fmla="*/ 160 h 203"/>
                      <a:gd name="T18" fmla="*/ 43 w 210"/>
                      <a:gd name="T19" fmla="*/ 154 h 203"/>
                      <a:gd name="T20" fmla="*/ 51 w 210"/>
                      <a:gd name="T21" fmla="*/ 141 h 203"/>
                      <a:gd name="T22" fmla="*/ 54 w 210"/>
                      <a:gd name="T23" fmla="*/ 141 h 203"/>
                      <a:gd name="T24" fmla="*/ 62 w 210"/>
                      <a:gd name="T25" fmla="*/ 172 h 203"/>
                      <a:gd name="T26" fmla="*/ 70 w 210"/>
                      <a:gd name="T27" fmla="*/ 202 h 203"/>
                      <a:gd name="T28" fmla="*/ 71 w 210"/>
                      <a:gd name="T29" fmla="*/ 199 h 203"/>
                      <a:gd name="T30" fmla="*/ 73 w 210"/>
                      <a:gd name="T31" fmla="*/ 183 h 203"/>
                      <a:gd name="T32" fmla="*/ 73 w 210"/>
                      <a:gd name="T33" fmla="*/ 173 h 203"/>
                      <a:gd name="T34" fmla="*/ 82 w 210"/>
                      <a:gd name="T35" fmla="*/ 183 h 203"/>
                      <a:gd name="T36" fmla="*/ 97 w 210"/>
                      <a:gd name="T37" fmla="*/ 195 h 203"/>
                      <a:gd name="T38" fmla="*/ 102 w 210"/>
                      <a:gd name="T39" fmla="*/ 197 h 203"/>
                      <a:gd name="T40" fmla="*/ 100 w 210"/>
                      <a:gd name="T41" fmla="*/ 176 h 203"/>
                      <a:gd name="T42" fmla="*/ 97 w 210"/>
                      <a:gd name="T43" fmla="*/ 156 h 203"/>
                      <a:gd name="T44" fmla="*/ 110 w 210"/>
                      <a:gd name="T45" fmla="*/ 160 h 203"/>
                      <a:gd name="T46" fmla="*/ 154 w 210"/>
                      <a:gd name="T47" fmla="*/ 179 h 203"/>
                      <a:gd name="T48" fmla="*/ 180 w 210"/>
                      <a:gd name="T49" fmla="*/ 191 h 203"/>
                      <a:gd name="T50" fmla="*/ 170 w 210"/>
                      <a:gd name="T51" fmla="*/ 183 h 203"/>
                      <a:gd name="T52" fmla="*/ 153 w 210"/>
                      <a:gd name="T53" fmla="*/ 168 h 203"/>
                      <a:gd name="T54" fmla="*/ 149 w 210"/>
                      <a:gd name="T55" fmla="*/ 165 h 203"/>
                      <a:gd name="T56" fmla="*/ 178 w 210"/>
                      <a:gd name="T57" fmla="*/ 170 h 203"/>
                      <a:gd name="T58" fmla="*/ 207 w 210"/>
                      <a:gd name="T59" fmla="*/ 173 h 203"/>
                      <a:gd name="T60" fmla="*/ 194 w 210"/>
                      <a:gd name="T61" fmla="*/ 165 h 203"/>
                      <a:gd name="T62" fmla="*/ 143 w 210"/>
                      <a:gd name="T63" fmla="*/ 133 h 203"/>
                      <a:gd name="T64" fmla="*/ 113 w 210"/>
                      <a:gd name="T65" fmla="*/ 114 h 203"/>
                      <a:gd name="T66" fmla="*/ 116 w 210"/>
                      <a:gd name="T67" fmla="*/ 129 h 203"/>
                      <a:gd name="T68" fmla="*/ 124 w 210"/>
                      <a:gd name="T69" fmla="*/ 149 h 203"/>
                      <a:gd name="T70" fmla="*/ 124 w 210"/>
                      <a:gd name="T71" fmla="*/ 154 h 203"/>
                      <a:gd name="T72" fmla="*/ 102 w 210"/>
                      <a:gd name="T73" fmla="*/ 138 h 203"/>
                      <a:gd name="T74" fmla="*/ 79 w 210"/>
                      <a:gd name="T75" fmla="*/ 122 h 203"/>
                      <a:gd name="T76" fmla="*/ 78 w 210"/>
                      <a:gd name="T77" fmla="*/ 127 h 203"/>
                      <a:gd name="T78" fmla="*/ 78 w 210"/>
                      <a:gd name="T79" fmla="*/ 148 h 203"/>
                      <a:gd name="T80" fmla="*/ 78 w 210"/>
                      <a:gd name="T81" fmla="*/ 160 h 203"/>
                      <a:gd name="T82" fmla="*/ 74 w 210"/>
                      <a:gd name="T83" fmla="*/ 141 h 203"/>
                      <a:gd name="T84" fmla="*/ 68 w 210"/>
                      <a:gd name="T85" fmla="*/ 109 h 203"/>
                      <a:gd name="T86" fmla="*/ 65 w 210"/>
                      <a:gd name="T87" fmla="*/ 100 h 203"/>
                      <a:gd name="T88" fmla="*/ 55 w 210"/>
                      <a:gd name="T89" fmla="*/ 113 h 203"/>
                      <a:gd name="T90" fmla="*/ 46 w 210"/>
                      <a:gd name="T91" fmla="*/ 124 h 203"/>
                      <a:gd name="T92" fmla="*/ 49 w 210"/>
                      <a:gd name="T93" fmla="*/ 113 h 203"/>
                      <a:gd name="T94" fmla="*/ 62 w 210"/>
                      <a:gd name="T95" fmla="*/ 71 h 203"/>
                      <a:gd name="T96" fmla="*/ 70 w 210"/>
                      <a:gd name="T97" fmla="*/ 47 h 203"/>
                      <a:gd name="T98" fmla="*/ 62 w 210"/>
                      <a:gd name="T99" fmla="*/ 51 h 203"/>
                      <a:gd name="T100" fmla="*/ 51 w 210"/>
                      <a:gd name="T101" fmla="*/ 59 h 203"/>
                      <a:gd name="T102" fmla="*/ 47 w 210"/>
                      <a:gd name="T103" fmla="*/ 59 h 203"/>
                      <a:gd name="T104" fmla="*/ 55 w 210"/>
                      <a:gd name="T105" fmla="*/ 41 h 203"/>
                      <a:gd name="T106" fmla="*/ 62 w 210"/>
                      <a:gd name="T107" fmla="*/ 24 h 203"/>
                      <a:gd name="T108" fmla="*/ 59 w 210"/>
                      <a:gd name="T109" fmla="*/ 22 h 203"/>
                      <a:gd name="T110" fmla="*/ 43 w 210"/>
                      <a:gd name="T111" fmla="*/ 24 h 203"/>
                      <a:gd name="T112" fmla="*/ 35 w 210"/>
                      <a:gd name="T113" fmla="*/ 25 h 203"/>
                      <a:gd name="T114" fmla="*/ 38 w 210"/>
                      <a:gd name="T115" fmla="*/ 16 h 203"/>
                      <a:gd name="T116" fmla="*/ 46 w 210"/>
                      <a:gd name="T117" fmla="*/ 1 h 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0"/>
                      <a:gd name="T178" fmla="*/ 0 h 203"/>
                      <a:gd name="T179" fmla="*/ 210 w 210"/>
                      <a:gd name="T180" fmla="*/ 203 h 2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0" h="203">
                        <a:moveTo>
                          <a:pt x="49" y="0"/>
                        </a:moveTo>
                        <a:lnTo>
                          <a:pt x="0" y="40"/>
                        </a:lnTo>
                        <a:lnTo>
                          <a:pt x="43" y="43"/>
                        </a:lnTo>
                        <a:lnTo>
                          <a:pt x="43" y="46"/>
                        </a:lnTo>
                        <a:lnTo>
                          <a:pt x="39" y="52"/>
                        </a:lnTo>
                        <a:lnTo>
                          <a:pt x="36" y="62"/>
                        </a:lnTo>
                        <a:lnTo>
                          <a:pt x="33" y="73"/>
                        </a:lnTo>
                        <a:lnTo>
                          <a:pt x="30" y="82"/>
                        </a:lnTo>
                        <a:lnTo>
                          <a:pt x="27" y="92"/>
                        </a:lnTo>
                        <a:lnTo>
                          <a:pt x="25" y="98"/>
                        </a:lnTo>
                        <a:lnTo>
                          <a:pt x="23" y="102"/>
                        </a:lnTo>
                        <a:lnTo>
                          <a:pt x="25" y="105"/>
                        </a:lnTo>
                        <a:lnTo>
                          <a:pt x="28" y="106"/>
                        </a:lnTo>
                        <a:lnTo>
                          <a:pt x="30" y="109"/>
                        </a:lnTo>
                        <a:lnTo>
                          <a:pt x="33" y="113"/>
                        </a:lnTo>
                        <a:lnTo>
                          <a:pt x="35" y="114"/>
                        </a:lnTo>
                        <a:lnTo>
                          <a:pt x="36" y="116"/>
                        </a:lnTo>
                        <a:lnTo>
                          <a:pt x="36" y="119"/>
                        </a:lnTo>
                        <a:lnTo>
                          <a:pt x="36" y="124"/>
                        </a:lnTo>
                        <a:lnTo>
                          <a:pt x="36" y="130"/>
                        </a:lnTo>
                        <a:lnTo>
                          <a:pt x="36" y="138"/>
                        </a:lnTo>
                        <a:lnTo>
                          <a:pt x="36" y="146"/>
                        </a:lnTo>
                        <a:lnTo>
                          <a:pt x="36" y="154"/>
                        </a:lnTo>
                        <a:lnTo>
                          <a:pt x="36" y="159"/>
                        </a:lnTo>
                        <a:lnTo>
                          <a:pt x="36" y="160"/>
                        </a:lnTo>
                        <a:lnTo>
                          <a:pt x="38" y="159"/>
                        </a:lnTo>
                        <a:lnTo>
                          <a:pt x="39" y="157"/>
                        </a:lnTo>
                        <a:lnTo>
                          <a:pt x="43" y="154"/>
                        </a:lnTo>
                        <a:lnTo>
                          <a:pt x="44" y="149"/>
                        </a:lnTo>
                        <a:lnTo>
                          <a:pt x="47" y="146"/>
                        </a:lnTo>
                        <a:lnTo>
                          <a:pt x="51" y="141"/>
                        </a:lnTo>
                        <a:lnTo>
                          <a:pt x="52" y="140"/>
                        </a:lnTo>
                        <a:lnTo>
                          <a:pt x="54" y="138"/>
                        </a:lnTo>
                        <a:lnTo>
                          <a:pt x="54" y="141"/>
                        </a:lnTo>
                        <a:lnTo>
                          <a:pt x="55" y="149"/>
                        </a:lnTo>
                        <a:lnTo>
                          <a:pt x="59" y="159"/>
                        </a:lnTo>
                        <a:lnTo>
                          <a:pt x="62" y="172"/>
                        </a:lnTo>
                        <a:lnTo>
                          <a:pt x="65" y="183"/>
                        </a:lnTo>
                        <a:lnTo>
                          <a:pt x="68" y="194"/>
                        </a:lnTo>
                        <a:lnTo>
                          <a:pt x="70" y="202"/>
                        </a:lnTo>
                        <a:lnTo>
                          <a:pt x="71" y="203"/>
                        </a:lnTo>
                        <a:lnTo>
                          <a:pt x="71" y="199"/>
                        </a:lnTo>
                        <a:lnTo>
                          <a:pt x="71" y="194"/>
                        </a:lnTo>
                        <a:lnTo>
                          <a:pt x="73" y="189"/>
                        </a:lnTo>
                        <a:lnTo>
                          <a:pt x="73" y="183"/>
                        </a:lnTo>
                        <a:lnTo>
                          <a:pt x="73" y="178"/>
                        </a:lnTo>
                        <a:lnTo>
                          <a:pt x="73" y="175"/>
                        </a:lnTo>
                        <a:lnTo>
                          <a:pt x="73" y="173"/>
                        </a:lnTo>
                        <a:lnTo>
                          <a:pt x="74" y="175"/>
                        </a:lnTo>
                        <a:lnTo>
                          <a:pt x="78" y="178"/>
                        </a:lnTo>
                        <a:lnTo>
                          <a:pt x="82" y="183"/>
                        </a:lnTo>
                        <a:lnTo>
                          <a:pt x="87" y="186"/>
                        </a:lnTo>
                        <a:lnTo>
                          <a:pt x="92" y="192"/>
                        </a:lnTo>
                        <a:lnTo>
                          <a:pt x="97" y="195"/>
                        </a:lnTo>
                        <a:lnTo>
                          <a:pt x="100" y="199"/>
                        </a:lnTo>
                        <a:lnTo>
                          <a:pt x="102" y="200"/>
                        </a:lnTo>
                        <a:lnTo>
                          <a:pt x="102" y="197"/>
                        </a:lnTo>
                        <a:lnTo>
                          <a:pt x="100" y="192"/>
                        </a:lnTo>
                        <a:lnTo>
                          <a:pt x="100" y="186"/>
                        </a:lnTo>
                        <a:lnTo>
                          <a:pt x="100" y="176"/>
                        </a:lnTo>
                        <a:lnTo>
                          <a:pt x="98" y="168"/>
                        </a:lnTo>
                        <a:lnTo>
                          <a:pt x="98" y="160"/>
                        </a:lnTo>
                        <a:lnTo>
                          <a:pt x="97" y="156"/>
                        </a:lnTo>
                        <a:lnTo>
                          <a:pt x="97" y="154"/>
                        </a:lnTo>
                        <a:lnTo>
                          <a:pt x="100" y="156"/>
                        </a:lnTo>
                        <a:lnTo>
                          <a:pt x="110" y="160"/>
                        </a:lnTo>
                        <a:lnTo>
                          <a:pt x="124" y="165"/>
                        </a:lnTo>
                        <a:lnTo>
                          <a:pt x="138" y="173"/>
                        </a:lnTo>
                        <a:lnTo>
                          <a:pt x="154" y="179"/>
                        </a:lnTo>
                        <a:lnTo>
                          <a:pt x="167" y="186"/>
                        </a:lnTo>
                        <a:lnTo>
                          <a:pt x="176" y="189"/>
                        </a:lnTo>
                        <a:lnTo>
                          <a:pt x="180" y="191"/>
                        </a:lnTo>
                        <a:lnTo>
                          <a:pt x="178" y="189"/>
                        </a:lnTo>
                        <a:lnTo>
                          <a:pt x="175" y="187"/>
                        </a:lnTo>
                        <a:lnTo>
                          <a:pt x="170" y="183"/>
                        </a:lnTo>
                        <a:lnTo>
                          <a:pt x="164" y="178"/>
                        </a:lnTo>
                        <a:lnTo>
                          <a:pt x="157" y="173"/>
                        </a:lnTo>
                        <a:lnTo>
                          <a:pt x="153" y="168"/>
                        </a:lnTo>
                        <a:lnTo>
                          <a:pt x="148" y="165"/>
                        </a:lnTo>
                        <a:lnTo>
                          <a:pt x="149" y="165"/>
                        </a:lnTo>
                        <a:lnTo>
                          <a:pt x="157" y="167"/>
                        </a:lnTo>
                        <a:lnTo>
                          <a:pt x="167" y="168"/>
                        </a:lnTo>
                        <a:lnTo>
                          <a:pt x="178" y="170"/>
                        </a:lnTo>
                        <a:lnTo>
                          <a:pt x="191" y="172"/>
                        </a:lnTo>
                        <a:lnTo>
                          <a:pt x="200" y="172"/>
                        </a:lnTo>
                        <a:lnTo>
                          <a:pt x="207" y="173"/>
                        </a:lnTo>
                        <a:lnTo>
                          <a:pt x="210" y="173"/>
                        </a:lnTo>
                        <a:lnTo>
                          <a:pt x="205" y="172"/>
                        </a:lnTo>
                        <a:lnTo>
                          <a:pt x="194" y="165"/>
                        </a:lnTo>
                        <a:lnTo>
                          <a:pt x="180" y="156"/>
                        </a:lnTo>
                        <a:lnTo>
                          <a:pt x="161" y="144"/>
                        </a:lnTo>
                        <a:lnTo>
                          <a:pt x="143" y="133"/>
                        </a:lnTo>
                        <a:lnTo>
                          <a:pt x="127" y="124"/>
                        </a:lnTo>
                        <a:lnTo>
                          <a:pt x="116" y="117"/>
                        </a:lnTo>
                        <a:lnTo>
                          <a:pt x="113" y="114"/>
                        </a:lnTo>
                        <a:lnTo>
                          <a:pt x="113" y="116"/>
                        </a:lnTo>
                        <a:lnTo>
                          <a:pt x="114" y="121"/>
                        </a:lnTo>
                        <a:lnTo>
                          <a:pt x="116" y="129"/>
                        </a:lnTo>
                        <a:lnTo>
                          <a:pt x="119" y="135"/>
                        </a:lnTo>
                        <a:lnTo>
                          <a:pt x="121" y="143"/>
                        </a:lnTo>
                        <a:lnTo>
                          <a:pt x="124" y="149"/>
                        </a:lnTo>
                        <a:lnTo>
                          <a:pt x="124" y="154"/>
                        </a:lnTo>
                        <a:lnTo>
                          <a:pt x="125" y="156"/>
                        </a:lnTo>
                        <a:lnTo>
                          <a:pt x="124" y="154"/>
                        </a:lnTo>
                        <a:lnTo>
                          <a:pt x="117" y="151"/>
                        </a:lnTo>
                        <a:lnTo>
                          <a:pt x="110" y="144"/>
                        </a:lnTo>
                        <a:lnTo>
                          <a:pt x="102" y="138"/>
                        </a:lnTo>
                        <a:lnTo>
                          <a:pt x="92" y="132"/>
                        </a:lnTo>
                        <a:lnTo>
                          <a:pt x="86" y="127"/>
                        </a:lnTo>
                        <a:lnTo>
                          <a:pt x="79" y="122"/>
                        </a:lnTo>
                        <a:lnTo>
                          <a:pt x="78" y="121"/>
                        </a:lnTo>
                        <a:lnTo>
                          <a:pt x="78" y="122"/>
                        </a:lnTo>
                        <a:lnTo>
                          <a:pt x="78" y="127"/>
                        </a:lnTo>
                        <a:lnTo>
                          <a:pt x="78" y="133"/>
                        </a:lnTo>
                        <a:lnTo>
                          <a:pt x="78" y="141"/>
                        </a:lnTo>
                        <a:lnTo>
                          <a:pt x="78" y="148"/>
                        </a:lnTo>
                        <a:lnTo>
                          <a:pt x="78" y="154"/>
                        </a:lnTo>
                        <a:lnTo>
                          <a:pt x="78" y="159"/>
                        </a:lnTo>
                        <a:lnTo>
                          <a:pt x="78" y="160"/>
                        </a:lnTo>
                        <a:lnTo>
                          <a:pt x="78" y="157"/>
                        </a:lnTo>
                        <a:lnTo>
                          <a:pt x="76" y="151"/>
                        </a:lnTo>
                        <a:lnTo>
                          <a:pt x="74" y="141"/>
                        </a:lnTo>
                        <a:lnTo>
                          <a:pt x="71" y="130"/>
                        </a:lnTo>
                        <a:lnTo>
                          <a:pt x="70" y="119"/>
                        </a:lnTo>
                        <a:lnTo>
                          <a:pt x="68" y="109"/>
                        </a:lnTo>
                        <a:lnTo>
                          <a:pt x="67" y="102"/>
                        </a:lnTo>
                        <a:lnTo>
                          <a:pt x="67" y="100"/>
                        </a:lnTo>
                        <a:lnTo>
                          <a:pt x="65" y="100"/>
                        </a:lnTo>
                        <a:lnTo>
                          <a:pt x="63" y="103"/>
                        </a:lnTo>
                        <a:lnTo>
                          <a:pt x="60" y="108"/>
                        </a:lnTo>
                        <a:lnTo>
                          <a:pt x="55" y="113"/>
                        </a:lnTo>
                        <a:lnTo>
                          <a:pt x="52" y="117"/>
                        </a:lnTo>
                        <a:lnTo>
                          <a:pt x="49" y="122"/>
                        </a:lnTo>
                        <a:lnTo>
                          <a:pt x="46" y="124"/>
                        </a:lnTo>
                        <a:lnTo>
                          <a:pt x="46" y="125"/>
                        </a:lnTo>
                        <a:lnTo>
                          <a:pt x="46" y="122"/>
                        </a:lnTo>
                        <a:lnTo>
                          <a:pt x="49" y="113"/>
                        </a:lnTo>
                        <a:lnTo>
                          <a:pt x="52" y="102"/>
                        </a:lnTo>
                        <a:lnTo>
                          <a:pt x="57" y="86"/>
                        </a:lnTo>
                        <a:lnTo>
                          <a:pt x="62" y="71"/>
                        </a:lnTo>
                        <a:lnTo>
                          <a:pt x="65" y="60"/>
                        </a:lnTo>
                        <a:lnTo>
                          <a:pt x="68" y="51"/>
                        </a:lnTo>
                        <a:lnTo>
                          <a:pt x="70" y="47"/>
                        </a:lnTo>
                        <a:lnTo>
                          <a:pt x="68" y="47"/>
                        </a:lnTo>
                        <a:lnTo>
                          <a:pt x="65" y="49"/>
                        </a:lnTo>
                        <a:lnTo>
                          <a:pt x="62" y="51"/>
                        </a:lnTo>
                        <a:lnTo>
                          <a:pt x="59" y="54"/>
                        </a:lnTo>
                        <a:lnTo>
                          <a:pt x="54" y="57"/>
                        </a:lnTo>
                        <a:lnTo>
                          <a:pt x="51" y="59"/>
                        </a:lnTo>
                        <a:lnTo>
                          <a:pt x="49" y="60"/>
                        </a:lnTo>
                        <a:lnTo>
                          <a:pt x="47" y="60"/>
                        </a:lnTo>
                        <a:lnTo>
                          <a:pt x="47" y="59"/>
                        </a:lnTo>
                        <a:lnTo>
                          <a:pt x="49" y="54"/>
                        </a:lnTo>
                        <a:lnTo>
                          <a:pt x="52" y="47"/>
                        </a:lnTo>
                        <a:lnTo>
                          <a:pt x="55" y="41"/>
                        </a:lnTo>
                        <a:lnTo>
                          <a:pt x="57" y="33"/>
                        </a:lnTo>
                        <a:lnTo>
                          <a:pt x="60" y="27"/>
                        </a:lnTo>
                        <a:lnTo>
                          <a:pt x="62" y="24"/>
                        </a:lnTo>
                        <a:lnTo>
                          <a:pt x="62" y="20"/>
                        </a:lnTo>
                        <a:lnTo>
                          <a:pt x="62" y="22"/>
                        </a:lnTo>
                        <a:lnTo>
                          <a:pt x="59" y="22"/>
                        </a:lnTo>
                        <a:lnTo>
                          <a:pt x="54" y="22"/>
                        </a:lnTo>
                        <a:lnTo>
                          <a:pt x="49" y="24"/>
                        </a:lnTo>
                        <a:lnTo>
                          <a:pt x="43" y="24"/>
                        </a:lnTo>
                        <a:lnTo>
                          <a:pt x="38" y="25"/>
                        </a:lnTo>
                        <a:lnTo>
                          <a:pt x="35" y="25"/>
                        </a:lnTo>
                        <a:lnTo>
                          <a:pt x="35" y="24"/>
                        </a:lnTo>
                        <a:lnTo>
                          <a:pt x="36" y="20"/>
                        </a:lnTo>
                        <a:lnTo>
                          <a:pt x="38" y="16"/>
                        </a:lnTo>
                        <a:lnTo>
                          <a:pt x="39" y="11"/>
                        </a:lnTo>
                        <a:lnTo>
                          <a:pt x="43" y="6"/>
                        </a:lnTo>
                        <a:lnTo>
                          <a:pt x="46" y="1"/>
                        </a:lnTo>
                        <a:lnTo>
                          <a:pt x="47" y="0"/>
                        </a:lnTo>
                        <a:lnTo>
                          <a:pt x="49" y="0"/>
                        </a:lnTo>
                        <a:close/>
                      </a:path>
                    </a:pathLst>
                  </a:custGeom>
                  <a:solidFill>
                    <a:srgbClr val="1E4721"/>
                  </a:solidFill>
                  <a:ln w="9525">
                    <a:noFill/>
                    <a:round/>
                    <a:headEnd/>
                    <a:tailEnd/>
                  </a:ln>
                </p:spPr>
                <p:txBody>
                  <a:bodyPr/>
                  <a:lstStyle/>
                  <a:p>
                    <a:endParaRPr lang="en-US"/>
                  </a:p>
                </p:txBody>
              </p:sp>
              <p:sp>
                <p:nvSpPr>
                  <p:cNvPr id="18698" name="Freeform 363"/>
                  <p:cNvSpPr>
                    <a:spLocks/>
                  </p:cNvSpPr>
                  <p:nvPr/>
                </p:nvSpPr>
                <p:spPr bwMode="auto">
                  <a:xfrm>
                    <a:off x="2307" y="434"/>
                    <a:ext cx="131" cy="196"/>
                  </a:xfrm>
                  <a:custGeom>
                    <a:avLst/>
                    <a:gdLst>
                      <a:gd name="T0" fmla="*/ 0 w 131"/>
                      <a:gd name="T1" fmla="*/ 84 h 196"/>
                      <a:gd name="T2" fmla="*/ 7 w 131"/>
                      <a:gd name="T3" fmla="*/ 67 h 196"/>
                      <a:gd name="T4" fmla="*/ 13 w 131"/>
                      <a:gd name="T5" fmla="*/ 64 h 196"/>
                      <a:gd name="T6" fmla="*/ 18 w 131"/>
                      <a:gd name="T7" fmla="*/ 100 h 196"/>
                      <a:gd name="T8" fmla="*/ 18 w 131"/>
                      <a:gd name="T9" fmla="*/ 130 h 196"/>
                      <a:gd name="T10" fmla="*/ 18 w 131"/>
                      <a:gd name="T11" fmla="*/ 142 h 196"/>
                      <a:gd name="T12" fmla="*/ 21 w 131"/>
                      <a:gd name="T13" fmla="*/ 138 h 196"/>
                      <a:gd name="T14" fmla="*/ 29 w 131"/>
                      <a:gd name="T15" fmla="*/ 134 h 196"/>
                      <a:gd name="T16" fmla="*/ 31 w 131"/>
                      <a:gd name="T17" fmla="*/ 134 h 196"/>
                      <a:gd name="T18" fmla="*/ 35 w 131"/>
                      <a:gd name="T19" fmla="*/ 151 h 196"/>
                      <a:gd name="T20" fmla="*/ 39 w 131"/>
                      <a:gd name="T21" fmla="*/ 169 h 196"/>
                      <a:gd name="T22" fmla="*/ 42 w 131"/>
                      <a:gd name="T23" fmla="*/ 167 h 196"/>
                      <a:gd name="T24" fmla="*/ 51 w 131"/>
                      <a:gd name="T25" fmla="*/ 154 h 196"/>
                      <a:gd name="T26" fmla="*/ 58 w 131"/>
                      <a:gd name="T27" fmla="*/ 148 h 196"/>
                      <a:gd name="T28" fmla="*/ 64 w 131"/>
                      <a:gd name="T29" fmla="*/ 164 h 196"/>
                      <a:gd name="T30" fmla="*/ 75 w 131"/>
                      <a:gd name="T31" fmla="*/ 188 h 196"/>
                      <a:gd name="T32" fmla="*/ 78 w 131"/>
                      <a:gd name="T33" fmla="*/ 196 h 196"/>
                      <a:gd name="T34" fmla="*/ 80 w 131"/>
                      <a:gd name="T35" fmla="*/ 184 h 196"/>
                      <a:gd name="T36" fmla="*/ 80 w 131"/>
                      <a:gd name="T37" fmla="*/ 175 h 196"/>
                      <a:gd name="T38" fmla="*/ 88 w 131"/>
                      <a:gd name="T39" fmla="*/ 176 h 196"/>
                      <a:gd name="T40" fmla="*/ 115 w 131"/>
                      <a:gd name="T41" fmla="*/ 184 h 196"/>
                      <a:gd name="T42" fmla="*/ 131 w 131"/>
                      <a:gd name="T43" fmla="*/ 189 h 196"/>
                      <a:gd name="T44" fmla="*/ 120 w 131"/>
                      <a:gd name="T45" fmla="*/ 176 h 196"/>
                      <a:gd name="T46" fmla="*/ 99 w 131"/>
                      <a:gd name="T47" fmla="*/ 156 h 196"/>
                      <a:gd name="T48" fmla="*/ 93 w 131"/>
                      <a:gd name="T49" fmla="*/ 151 h 196"/>
                      <a:gd name="T50" fmla="*/ 82 w 131"/>
                      <a:gd name="T51" fmla="*/ 156 h 196"/>
                      <a:gd name="T52" fmla="*/ 71 w 131"/>
                      <a:gd name="T53" fmla="*/ 162 h 196"/>
                      <a:gd name="T54" fmla="*/ 69 w 131"/>
                      <a:gd name="T55" fmla="*/ 156 h 196"/>
                      <a:gd name="T56" fmla="*/ 63 w 131"/>
                      <a:gd name="T57" fmla="*/ 130 h 196"/>
                      <a:gd name="T58" fmla="*/ 59 w 131"/>
                      <a:gd name="T59" fmla="*/ 114 h 196"/>
                      <a:gd name="T60" fmla="*/ 56 w 131"/>
                      <a:gd name="T61" fmla="*/ 122 h 196"/>
                      <a:gd name="T62" fmla="*/ 51 w 131"/>
                      <a:gd name="T63" fmla="*/ 135 h 196"/>
                      <a:gd name="T64" fmla="*/ 50 w 131"/>
                      <a:gd name="T65" fmla="*/ 137 h 196"/>
                      <a:gd name="T66" fmla="*/ 43 w 131"/>
                      <a:gd name="T67" fmla="*/ 116 h 196"/>
                      <a:gd name="T68" fmla="*/ 37 w 131"/>
                      <a:gd name="T69" fmla="*/ 95 h 196"/>
                      <a:gd name="T70" fmla="*/ 35 w 131"/>
                      <a:gd name="T71" fmla="*/ 97 h 196"/>
                      <a:gd name="T72" fmla="*/ 29 w 131"/>
                      <a:gd name="T73" fmla="*/ 108 h 196"/>
                      <a:gd name="T74" fmla="*/ 24 w 131"/>
                      <a:gd name="T75" fmla="*/ 114 h 196"/>
                      <a:gd name="T76" fmla="*/ 27 w 131"/>
                      <a:gd name="T77" fmla="*/ 91 h 196"/>
                      <a:gd name="T78" fmla="*/ 34 w 131"/>
                      <a:gd name="T79" fmla="*/ 51 h 196"/>
                      <a:gd name="T80" fmla="*/ 34 w 131"/>
                      <a:gd name="T81" fmla="*/ 40 h 196"/>
                      <a:gd name="T82" fmla="*/ 26 w 131"/>
                      <a:gd name="T83" fmla="*/ 49 h 196"/>
                      <a:gd name="T84" fmla="*/ 16 w 131"/>
                      <a:gd name="T85" fmla="*/ 60 h 196"/>
                      <a:gd name="T86" fmla="*/ 16 w 131"/>
                      <a:gd name="T87" fmla="*/ 52 h 196"/>
                      <a:gd name="T88" fmla="*/ 16 w 131"/>
                      <a:gd name="T89" fmla="*/ 21 h 196"/>
                      <a:gd name="T90" fmla="*/ 18 w 131"/>
                      <a:gd name="T91" fmla="*/ 0 h 1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1"/>
                      <a:gd name="T139" fmla="*/ 0 h 196"/>
                      <a:gd name="T140" fmla="*/ 131 w 131"/>
                      <a:gd name="T141" fmla="*/ 196 h 1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1" h="196">
                        <a:moveTo>
                          <a:pt x="18" y="0"/>
                        </a:moveTo>
                        <a:lnTo>
                          <a:pt x="0" y="87"/>
                        </a:lnTo>
                        <a:lnTo>
                          <a:pt x="0" y="84"/>
                        </a:lnTo>
                        <a:lnTo>
                          <a:pt x="2" y="79"/>
                        </a:lnTo>
                        <a:lnTo>
                          <a:pt x="4" y="73"/>
                        </a:lnTo>
                        <a:lnTo>
                          <a:pt x="7" y="67"/>
                        </a:lnTo>
                        <a:lnTo>
                          <a:pt x="8" y="62"/>
                        </a:lnTo>
                        <a:lnTo>
                          <a:pt x="12" y="60"/>
                        </a:lnTo>
                        <a:lnTo>
                          <a:pt x="13" y="64"/>
                        </a:lnTo>
                        <a:lnTo>
                          <a:pt x="16" y="73"/>
                        </a:lnTo>
                        <a:lnTo>
                          <a:pt x="16" y="87"/>
                        </a:lnTo>
                        <a:lnTo>
                          <a:pt x="18" y="100"/>
                        </a:lnTo>
                        <a:lnTo>
                          <a:pt x="18" y="111"/>
                        </a:lnTo>
                        <a:lnTo>
                          <a:pt x="18" y="121"/>
                        </a:lnTo>
                        <a:lnTo>
                          <a:pt x="18" y="130"/>
                        </a:lnTo>
                        <a:lnTo>
                          <a:pt x="18" y="135"/>
                        </a:lnTo>
                        <a:lnTo>
                          <a:pt x="18" y="140"/>
                        </a:lnTo>
                        <a:lnTo>
                          <a:pt x="18" y="142"/>
                        </a:lnTo>
                        <a:lnTo>
                          <a:pt x="20" y="140"/>
                        </a:lnTo>
                        <a:lnTo>
                          <a:pt x="21" y="138"/>
                        </a:lnTo>
                        <a:lnTo>
                          <a:pt x="24" y="137"/>
                        </a:lnTo>
                        <a:lnTo>
                          <a:pt x="26" y="135"/>
                        </a:lnTo>
                        <a:lnTo>
                          <a:pt x="29" y="134"/>
                        </a:lnTo>
                        <a:lnTo>
                          <a:pt x="31" y="134"/>
                        </a:lnTo>
                        <a:lnTo>
                          <a:pt x="31" y="132"/>
                        </a:lnTo>
                        <a:lnTo>
                          <a:pt x="31" y="134"/>
                        </a:lnTo>
                        <a:lnTo>
                          <a:pt x="32" y="138"/>
                        </a:lnTo>
                        <a:lnTo>
                          <a:pt x="34" y="145"/>
                        </a:lnTo>
                        <a:lnTo>
                          <a:pt x="35" y="151"/>
                        </a:lnTo>
                        <a:lnTo>
                          <a:pt x="37" y="157"/>
                        </a:lnTo>
                        <a:lnTo>
                          <a:pt x="39" y="164"/>
                        </a:lnTo>
                        <a:lnTo>
                          <a:pt x="39" y="169"/>
                        </a:lnTo>
                        <a:lnTo>
                          <a:pt x="39" y="170"/>
                        </a:lnTo>
                        <a:lnTo>
                          <a:pt x="40" y="169"/>
                        </a:lnTo>
                        <a:lnTo>
                          <a:pt x="42" y="167"/>
                        </a:lnTo>
                        <a:lnTo>
                          <a:pt x="45" y="162"/>
                        </a:lnTo>
                        <a:lnTo>
                          <a:pt x="48" y="159"/>
                        </a:lnTo>
                        <a:lnTo>
                          <a:pt x="51" y="154"/>
                        </a:lnTo>
                        <a:lnTo>
                          <a:pt x="55" y="151"/>
                        </a:lnTo>
                        <a:lnTo>
                          <a:pt x="56" y="149"/>
                        </a:lnTo>
                        <a:lnTo>
                          <a:pt x="58" y="148"/>
                        </a:lnTo>
                        <a:lnTo>
                          <a:pt x="58" y="149"/>
                        </a:lnTo>
                        <a:lnTo>
                          <a:pt x="61" y="156"/>
                        </a:lnTo>
                        <a:lnTo>
                          <a:pt x="64" y="164"/>
                        </a:lnTo>
                        <a:lnTo>
                          <a:pt x="67" y="172"/>
                        </a:lnTo>
                        <a:lnTo>
                          <a:pt x="72" y="181"/>
                        </a:lnTo>
                        <a:lnTo>
                          <a:pt x="75" y="188"/>
                        </a:lnTo>
                        <a:lnTo>
                          <a:pt x="78" y="194"/>
                        </a:lnTo>
                        <a:lnTo>
                          <a:pt x="78" y="196"/>
                        </a:lnTo>
                        <a:lnTo>
                          <a:pt x="78" y="192"/>
                        </a:lnTo>
                        <a:lnTo>
                          <a:pt x="80" y="189"/>
                        </a:lnTo>
                        <a:lnTo>
                          <a:pt x="80" y="184"/>
                        </a:lnTo>
                        <a:lnTo>
                          <a:pt x="80" y="181"/>
                        </a:lnTo>
                        <a:lnTo>
                          <a:pt x="80" y="178"/>
                        </a:lnTo>
                        <a:lnTo>
                          <a:pt x="80" y="175"/>
                        </a:lnTo>
                        <a:lnTo>
                          <a:pt x="80" y="173"/>
                        </a:lnTo>
                        <a:lnTo>
                          <a:pt x="83" y="175"/>
                        </a:lnTo>
                        <a:lnTo>
                          <a:pt x="88" y="176"/>
                        </a:lnTo>
                        <a:lnTo>
                          <a:pt x="96" y="180"/>
                        </a:lnTo>
                        <a:lnTo>
                          <a:pt x="106" y="181"/>
                        </a:lnTo>
                        <a:lnTo>
                          <a:pt x="115" y="184"/>
                        </a:lnTo>
                        <a:lnTo>
                          <a:pt x="123" y="188"/>
                        </a:lnTo>
                        <a:lnTo>
                          <a:pt x="129" y="189"/>
                        </a:lnTo>
                        <a:lnTo>
                          <a:pt x="131" y="189"/>
                        </a:lnTo>
                        <a:lnTo>
                          <a:pt x="129" y="188"/>
                        </a:lnTo>
                        <a:lnTo>
                          <a:pt x="125" y="183"/>
                        </a:lnTo>
                        <a:lnTo>
                          <a:pt x="120" y="176"/>
                        </a:lnTo>
                        <a:lnTo>
                          <a:pt x="112" y="170"/>
                        </a:lnTo>
                        <a:lnTo>
                          <a:pt x="106" y="162"/>
                        </a:lnTo>
                        <a:lnTo>
                          <a:pt x="99" y="156"/>
                        </a:lnTo>
                        <a:lnTo>
                          <a:pt x="96" y="151"/>
                        </a:lnTo>
                        <a:lnTo>
                          <a:pt x="94" y="149"/>
                        </a:lnTo>
                        <a:lnTo>
                          <a:pt x="93" y="151"/>
                        </a:lnTo>
                        <a:lnTo>
                          <a:pt x="90" y="153"/>
                        </a:lnTo>
                        <a:lnTo>
                          <a:pt x="86" y="154"/>
                        </a:lnTo>
                        <a:lnTo>
                          <a:pt x="82" y="156"/>
                        </a:lnTo>
                        <a:lnTo>
                          <a:pt x="77" y="159"/>
                        </a:lnTo>
                        <a:lnTo>
                          <a:pt x="74" y="161"/>
                        </a:lnTo>
                        <a:lnTo>
                          <a:pt x="71" y="162"/>
                        </a:lnTo>
                        <a:lnTo>
                          <a:pt x="69" y="161"/>
                        </a:lnTo>
                        <a:lnTo>
                          <a:pt x="69" y="156"/>
                        </a:lnTo>
                        <a:lnTo>
                          <a:pt x="67" y="148"/>
                        </a:lnTo>
                        <a:lnTo>
                          <a:pt x="64" y="138"/>
                        </a:lnTo>
                        <a:lnTo>
                          <a:pt x="63" y="130"/>
                        </a:lnTo>
                        <a:lnTo>
                          <a:pt x="61" y="122"/>
                        </a:lnTo>
                        <a:lnTo>
                          <a:pt x="59" y="118"/>
                        </a:lnTo>
                        <a:lnTo>
                          <a:pt x="59" y="114"/>
                        </a:lnTo>
                        <a:lnTo>
                          <a:pt x="59" y="116"/>
                        </a:lnTo>
                        <a:lnTo>
                          <a:pt x="58" y="119"/>
                        </a:lnTo>
                        <a:lnTo>
                          <a:pt x="56" y="122"/>
                        </a:lnTo>
                        <a:lnTo>
                          <a:pt x="55" y="127"/>
                        </a:lnTo>
                        <a:lnTo>
                          <a:pt x="53" y="132"/>
                        </a:lnTo>
                        <a:lnTo>
                          <a:pt x="51" y="135"/>
                        </a:lnTo>
                        <a:lnTo>
                          <a:pt x="51" y="138"/>
                        </a:lnTo>
                        <a:lnTo>
                          <a:pt x="50" y="138"/>
                        </a:lnTo>
                        <a:lnTo>
                          <a:pt x="50" y="137"/>
                        </a:lnTo>
                        <a:lnTo>
                          <a:pt x="48" y="132"/>
                        </a:lnTo>
                        <a:lnTo>
                          <a:pt x="47" y="124"/>
                        </a:lnTo>
                        <a:lnTo>
                          <a:pt x="43" y="116"/>
                        </a:lnTo>
                        <a:lnTo>
                          <a:pt x="42" y="108"/>
                        </a:lnTo>
                        <a:lnTo>
                          <a:pt x="39" y="100"/>
                        </a:lnTo>
                        <a:lnTo>
                          <a:pt x="37" y="95"/>
                        </a:lnTo>
                        <a:lnTo>
                          <a:pt x="37" y="94"/>
                        </a:lnTo>
                        <a:lnTo>
                          <a:pt x="35" y="97"/>
                        </a:lnTo>
                        <a:lnTo>
                          <a:pt x="34" y="100"/>
                        </a:lnTo>
                        <a:lnTo>
                          <a:pt x="31" y="105"/>
                        </a:lnTo>
                        <a:lnTo>
                          <a:pt x="29" y="108"/>
                        </a:lnTo>
                        <a:lnTo>
                          <a:pt x="26" y="111"/>
                        </a:lnTo>
                        <a:lnTo>
                          <a:pt x="24" y="114"/>
                        </a:lnTo>
                        <a:lnTo>
                          <a:pt x="24" y="111"/>
                        </a:lnTo>
                        <a:lnTo>
                          <a:pt x="26" y="103"/>
                        </a:lnTo>
                        <a:lnTo>
                          <a:pt x="27" y="91"/>
                        </a:lnTo>
                        <a:lnTo>
                          <a:pt x="29" y="76"/>
                        </a:lnTo>
                        <a:lnTo>
                          <a:pt x="32" y="64"/>
                        </a:lnTo>
                        <a:lnTo>
                          <a:pt x="34" y="51"/>
                        </a:lnTo>
                        <a:lnTo>
                          <a:pt x="34" y="41"/>
                        </a:lnTo>
                        <a:lnTo>
                          <a:pt x="35" y="38"/>
                        </a:lnTo>
                        <a:lnTo>
                          <a:pt x="34" y="40"/>
                        </a:lnTo>
                        <a:lnTo>
                          <a:pt x="32" y="43"/>
                        </a:lnTo>
                        <a:lnTo>
                          <a:pt x="29" y="46"/>
                        </a:lnTo>
                        <a:lnTo>
                          <a:pt x="26" y="49"/>
                        </a:lnTo>
                        <a:lnTo>
                          <a:pt x="23" y="54"/>
                        </a:lnTo>
                        <a:lnTo>
                          <a:pt x="20" y="57"/>
                        </a:lnTo>
                        <a:lnTo>
                          <a:pt x="16" y="60"/>
                        </a:lnTo>
                        <a:lnTo>
                          <a:pt x="16" y="59"/>
                        </a:lnTo>
                        <a:lnTo>
                          <a:pt x="16" y="52"/>
                        </a:lnTo>
                        <a:lnTo>
                          <a:pt x="16" y="43"/>
                        </a:lnTo>
                        <a:lnTo>
                          <a:pt x="16" y="32"/>
                        </a:lnTo>
                        <a:lnTo>
                          <a:pt x="16" y="21"/>
                        </a:lnTo>
                        <a:lnTo>
                          <a:pt x="18" y="11"/>
                        </a:lnTo>
                        <a:lnTo>
                          <a:pt x="18" y="3"/>
                        </a:lnTo>
                        <a:lnTo>
                          <a:pt x="18" y="0"/>
                        </a:lnTo>
                        <a:close/>
                      </a:path>
                    </a:pathLst>
                  </a:custGeom>
                  <a:solidFill>
                    <a:srgbClr val="1E4721"/>
                  </a:solidFill>
                  <a:ln w="9525">
                    <a:noFill/>
                    <a:round/>
                    <a:headEnd/>
                    <a:tailEnd/>
                  </a:ln>
                </p:spPr>
                <p:txBody>
                  <a:bodyPr/>
                  <a:lstStyle/>
                  <a:p>
                    <a:endParaRPr lang="en-US"/>
                  </a:p>
                </p:txBody>
              </p:sp>
              <p:sp>
                <p:nvSpPr>
                  <p:cNvPr id="18699" name="Freeform 364"/>
                  <p:cNvSpPr>
                    <a:spLocks/>
                  </p:cNvSpPr>
                  <p:nvPr/>
                </p:nvSpPr>
                <p:spPr bwMode="auto">
                  <a:xfrm>
                    <a:off x="2217" y="327"/>
                    <a:ext cx="27" cy="85"/>
                  </a:xfrm>
                  <a:custGeom>
                    <a:avLst/>
                    <a:gdLst>
                      <a:gd name="T0" fmla="*/ 9 w 27"/>
                      <a:gd name="T1" fmla="*/ 0 h 85"/>
                      <a:gd name="T2" fmla="*/ 0 w 27"/>
                      <a:gd name="T3" fmla="*/ 45 h 85"/>
                      <a:gd name="T4" fmla="*/ 4 w 27"/>
                      <a:gd name="T5" fmla="*/ 47 h 85"/>
                      <a:gd name="T6" fmla="*/ 8 w 27"/>
                      <a:gd name="T7" fmla="*/ 50 h 85"/>
                      <a:gd name="T8" fmla="*/ 11 w 27"/>
                      <a:gd name="T9" fmla="*/ 56 h 85"/>
                      <a:gd name="T10" fmla="*/ 14 w 27"/>
                      <a:gd name="T11" fmla="*/ 64 h 85"/>
                      <a:gd name="T12" fmla="*/ 16 w 27"/>
                      <a:gd name="T13" fmla="*/ 72 h 85"/>
                      <a:gd name="T14" fmla="*/ 16 w 27"/>
                      <a:gd name="T15" fmla="*/ 78 h 85"/>
                      <a:gd name="T16" fmla="*/ 17 w 27"/>
                      <a:gd name="T17" fmla="*/ 83 h 85"/>
                      <a:gd name="T18" fmla="*/ 17 w 27"/>
                      <a:gd name="T19" fmla="*/ 85 h 85"/>
                      <a:gd name="T20" fmla="*/ 17 w 27"/>
                      <a:gd name="T21" fmla="*/ 82 h 85"/>
                      <a:gd name="T22" fmla="*/ 19 w 27"/>
                      <a:gd name="T23" fmla="*/ 75 h 85"/>
                      <a:gd name="T24" fmla="*/ 20 w 27"/>
                      <a:gd name="T25" fmla="*/ 66 h 85"/>
                      <a:gd name="T26" fmla="*/ 22 w 27"/>
                      <a:gd name="T27" fmla="*/ 53 h 85"/>
                      <a:gd name="T28" fmla="*/ 23 w 27"/>
                      <a:gd name="T29" fmla="*/ 42 h 85"/>
                      <a:gd name="T30" fmla="*/ 25 w 27"/>
                      <a:gd name="T31" fmla="*/ 32 h 85"/>
                      <a:gd name="T32" fmla="*/ 27 w 27"/>
                      <a:gd name="T33" fmla="*/ 24 h 85"/>
                      <a:gd name="T34" fmla="*/ 27 w 27"/>
                      <a:gd name="T35" fmla="*/ 21 h 85"/>
                      <a:gd name="T36" fmla="*/ 27 w 27"/>
                      <a:gd name="T37" fmla="*/ 23 h 85"/>
                      <a:gd name="T38" fmla="*/ 25 w 27"/>
                      <a:gd name="T39" fmla="*/ 24 h 85"/>
                      <a:gd name="T40" fmla="*/ 23 w 27"/>
                      <a:gd name="T41" fmla="*/ 27 h 85"/>
                      <a:gd name="T42" fmla="*/ 20 w 27"/>
                      <a:gd name="T43" fmla="*/ 29 h 85"/>
                      <a:gd name="T44" fmla="*/ 19 w 27"/>
                      <a:gd name="T45" fmla="*/ 32 h 85"/>
                      <a:gd name="T46" fmla="*/ 16 w 27"/>
                      <a:gd name="T47" fmla="*/ 35 h 85"/>
                      <a:gd name="T48" fmla="*/ 14 w 27"/>
                      <a:gd name="T49" fmla="*/ 37 h 85"/>
                      <a:gd name="T50" fmla="*/ 14 w 27"/>
                      <a:gd name="T51" fmla="*/ 37 h 85"/>
                      <a:gd name="T52" fmla="*/ 14 w 27"/>
                      <a:gd name="T53" fmla="*/ 35 h 85"/>
                      <a:gd name="T54" fmla="*/ 14 w 27"/>
                      <a:gd name="T55" fmla="*/ 31 h 85"/>
                      <a:gd name="T56" fmla="*/ 12 w 27"/>
                      <a:gd name="T57" fmla="*/ 24 h 85"/>
                      <a:gd name="T58" fmla="*/ 12 w 27"/>
                      <a:gd name="T59" fmla="*/ 18 h 85"/>
                      <a:gd name="T60" fmla="*/ 11 w 27"/>
                      <a:gd name="T61" fmla="*/ 10 h 85"/>
                      <a:gd name="T62" fmla="*/ 11 w 27"/>
                      <a:gd name="T63" fmla="*/ 4 h 85"/>
                      <a:gd name="T64" fmla="*/ 11 w 27"/>
                      <a:gd name="T65" fmla="*/ 0 h 85"/>
                      <a:gd name="T66" fmla="*/ 9 w 27"/>
                      <a:gd name="T67" fmla="*/ 0 h 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85"/>
                      <a:gd name="T104" fmla="*/ 27 w 27"/>
                      <a:gd name="T105" fmla="*/ 85 h 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85">
                        <a:moveTo>
                          <a:pt x="9" y="0"/>
                        </a:moveTo>
                        <a:lnTo>
                          <a:pt x="0" y="45"/>
                        </a:lnTo>
                        <a:lnTo>
                          <a:pt x="4" y="47"/>
                        </a:lnTo>
                        <a:lnTo>
                          <a:pt x="8" y="50"/>
                        </a:lnTo>
                        <a:lnTo>
                          <a:pt x="11" y="56"/>
                        </a:lnTo>
                        <a:lnTo>
                          <a:pt x="14" y="64"/>
                        </a:lnTo>
                        <a:lnTo>
                          <a:pt x="16" y="72"/>
                        </a:lnTo>
                        <a:lnTo>
                          <a:pt x="16" y="78"/>
                        </a:lnTo>
                        <a:lnTo>
                          <a:pt x="17" y="83"/>
                        </a:lnTo>
                        <a:lnTo>
                          <a:pt x="17" y="85"/>
                        </a:lnTo>
                        <a:lnTo>
                          <a:pt x="17" y="82"/>
                        </a:lnTo>
                        <a:lnTo>
                          <a:pt x="19" y="75"/>
                        </a:lnTo>
                        <a:lnTo>
                          <a:pt x="20" y="66"/>
                        </a:lnTo>
                        <a:lnTo>
                          <a:pt x="22" y="53"/>
                        </a:lnTo>
                        <a:lnTo>
                          <a:pt x="23" y="42"/>
                        </a:lnTo>
                        <a:lnTo>
                          <a:pt x="25" y="32"/>
                        </a:lnTo>
                        <a:lnTo>
                          <a:pt x="27" y="24"/>
                        </a:lnTo>
                        <a:lnTo>
                          <a:pt x="27" y="21"/>
                        </a:lnTo>
                        <a:lnTo>
                          <a:pt x="27" y="23"/>
                        </a:lnTo>
                        <a:lnTo>
                          <a:pt x="25" y="24"/>
                        </a:lnTo>
                        <a:lnTo>
                          <a:pt x="23" y="27"/>
                        </a:lnTo>
                        <a:lnTo>
                          <a:pt x="20" y="29"/>
                        </a:lnTo>
                        <a:lnTo>
                          <a:pt x="19" y="32"/>
                        </a:lnTo>
                        <a:lnTo>
                          <a:pt x="16" y="35"/>
                        </a:lnTo>
                        <a:lnTo>
                          <a:pt x="14" y="37"/>
                        </a:lnTo>
                        <a:lnTo>
                          <a:pt x="14" y="35"/>
                        </a:lnTo>
                        <a:lnTo>
                          <a:pt x="14" y="31"/>
                        </a:lnTo>
                        <a:lnTo>
                          <a:pt x="12" y="24"/>
                        </a:lnTo>
                        <a:lnTo>
                          <a:pt x="12" y="18"/>
                        </a:lnTo>
                        <a:lnTo>
                          <a:pt x="11" y="10"/>
                        </a:lnTo>
                        <a:lnTo>
                          <a:pt x="11" y="4"/>
                        </a:lnTo>
                        <a:lnTo>
                          <a:pt x="11" y="0"/>
                        </a:lnTo>
                        <a:lnTo>
                          <a:pt x="9" y="0"/>
                        </a:lnTo>
                        <a:close/>
                      </a:path>
                    </a:pathLst>
                  </a:custGeom>
                  <a:solidFill>
                    <a:srgbClr val="1E4721"/>
                  </a:solidFill>
                  <a:ln w="9525">
                    <a:noFill/>
                    <a:round/>
                    <a:headEnd/>
                    <a:tailEnd/>
                  </a:ln>
                </p:spPr>
                <p:txBody>
                  <a:bodyPr/>
                  <a:lstStyle/>
                  <a:p>
                    <a:endParaRPr lang="en-US"/>
                  </a:p>
                </p:txBody>
              </p:sp>
            </p:grpSp>
            <p:grpSp>
              <p:nvGrpSpPr>
                <p:cNvPr id="18622" name="Group 365"/>
                <p:cNvGrpSpPr>
                  <a:grpSpLocks/>
                </p:cNvGrpSpPr>
                <p:nvPr/>
              </p:nvGrpSpPr>
              <p:grpSpPr bwMode="auto">
                <a:xfrm rot="1673443">
                  <a:off x="2448" y="480"/>
                  <a:ext cx="312" cy="629"/>
                  <a:chOff x="1968" y="240"/>
                  <a:chExt cx="631" cy="1218"/>
                </a:xfrm>
              </p:grpSpPr>
              <p:sp>
                <p:nvSpPr>
                  <p:cNvPr id="18678" name="Rectangle 366"/>
                  <p:cNvSpPr>
                    <a:spLocks noChangeArrowheads="1"/>
                  </p:cNvSpPr>
                  <p:nvPr/>
                </p:nvSpPr>
                <p:spPr bwMode="auto">
                  <a:xfrm>
                    <a:off x="1968" y="240"/>
                    <a:ext cx="631" cy="1218"/>
                  </a:xfrm>
                  <a:prstGeom prst="rect">
                    <a:avLst/>
                  </a:prstGeom>
                  <a:noFill/>
                  <a:ln w="9525">
                    <a:noFill/>
                    <a:miter lim="800000"/>
                    <a:headEnd/>
                    <a:tailEnd/>
                  </a:ln>
                </p:spPr>
                <p:txBody>
                  <a:bodyPr/>
                  <a:lstStyle/>
                  <a:p>
                    <a:endParaRPr lang="en-US">
                      <a:latin typeface="Calibri" pitchFamily="34" charset="0"/>
                    </a:endParaRPr>
                  </a:p>
                </p:txBody>
              </p:sp>
              <p:sp>
                <p:nvSpPr>
                  <p:cNvPr id="18679" name="Freeform 367"/>
                  <p:cNvSpPr>
                    <a:spLocks/>
                  </p:cNvSpPr>
                  <p:nvPr/>
                </p:nvSpPr>
                <p:spPr bwMode="auto">
                  <a:xfrm>
                    <a:off x="2143" y="518"/>
                    <a:ext cx="236" cy="935"/>
                  </a:xfrm>
                  <a:custGeom>
                    <a:avLst/>
                    <a:gdLst>
                      <a:gd name="T0" fmla="*/ 11 w 236"/>
                      <a:gd name="T1" fmla="*/ 789 h 935"/>
                      <a:gd name="T2" fmla="*/ 27 w 236"/>
                      <a:gd name="T3" fmla="*/ 678 h 935"/>
                      <a:gd name="T4" fmla="*/ 45 w 236"/>
                      <a:gd name="T5" fmla="*/ 550 h 935"/>
                      <a:gd name="T6" fmla="*/ 58 w 236"/>
                      <a:gd name="T7" fmla="*/ 442 h 935"/>
                      <a:gd name="T8" fmla="*/ 56 w 236"/>
                      <a:gd name="T9" fmla="*/ 377 h 935"/>
                      <a:gd name="T10" fmla="*/ 54 w 236"/>
                      <a:gd name="T11" fmla="*/ 323 h 935"/>
                      <a:gd name="T12" fmla="*/ 51 w 236"/>
                      <a:gd name="T13" fmla="*/ 279 h 935"/>
                      <a:gd name="T14" fmla="*/ 42 w 236"/>
                      <a:gd name="T15" fmla="*/ 248 h 935"/>
                      <a:gd name="T16" fmla="*/ 26 w 236"/>
                      <a:gd name="T17" fmla="*/ 239 h 935"/>
                      <a:gd name="T18" fmla="*/ 13 w 236"/>
                      <a:gd name="T19" fmla="*/ 221 h 935"/>
                      <a:gd name="T20" fmla="*/ 7 w 236"/>
                      <a:gd name="T21" fmla="*/ 197 h 935"/>
                      <a:gd name="T22" fmla="*/ 2 w 236"/>
                      <a:gd name="T23" fmla="*/ 170 h 935"/>
                      <a:gd name="T24" fmla="*/ 0 w 236"/>
                      <a:gd name="T25" fmla="*/ 145 h 935"/>
                      <a:gd name="T26" fmla="*/ 2 w 236"/>
                      <a:gd name="T27" fmla="*/ 131 h 935"/>
                      <a:gd name="T28" fmla="*/ 7 w 236"/>
                      <a:gd name="T29" fmla="*/ 129 h 935"/>
                      <a:gd name="T30" fmla="*/ 18 w 236"/>
                      <a:gd name="T31" fmla="*/ 143 h 935"/>
                      <a:gd name="T32" fmla="*/ 37 w 236"/>
                      <a:gd name="T33" fmla="*/ 172 h 935"/>
                      <a:gd name="T34" fmla="*/ 53 w 236"/>
                      <a:gd name="T35" fmla="*/ 191 h 935"/>
                      <a:gd name="T36" fmla="*/ 64 w 236"/>
                      <a:gd name="T37" fmla="*/ 194 h 935"/>
                      <a:gd name="T38" fmla="*/ 74 w 236"/>
                      <a:gd name="T39" fmla="*/ 175 h 935"/>
                      <a:gd name="T40" fmla="*/ 83 w 236"/>
                      <a:gd name="T41" fmla="*/ 129 h 935"/>
                      <a:gd name="T42" fmla="*/ 101 w 236"/>
                      <a:gd name="T43" fmla="*/ 62 h 935"/>
                      <a:gd name="T44" fmla="*/ 121 w 236"/>
                      <a:gd name="T45" fmla="*/ 10 h 935"/>
                      <a:gd name="T46" fmla="*/ 134 w 236"/>
                      <a:gd name="T47" fmla="*/ 11 h 935"/>
                      <a:gd name="T48" fmla="*/ 129 w 236"/>
                      <a:gd name="T49" fmla="*/ 91 h 935"/>
                      <a:gd name="T50" fmla="*/ 120 w 236"/>
                      <a:gd name="T51" fmla="*/ 174 h 935"/>
                      <a:gd name="T52" fmla="*/ 113 w 236"/>
                      <a:gd name="T53" fmla="*/ 232 h 935"/>
                      <a:gd name="T54" fmla="*/ 120 w 236"/>
                      <a:gd name="T55" fmla="*/ 259 h 935"/>
                      <a:gd name="T56" fmla="*/ 142 w 236"/>
                      <a:gd name="T57" fmla="*/ 239 h 935"/>
                      <a:gd name="T58" fmla="*/ 164 w 236"/>
                      <a:gd name="T59" fmla="*/ 182 h 935"/>
                      <a:gd name="T60" fmla="*/ 187 w 236"/>
                      <a:gd name="T61" fmla="*/ 120 h 935"/>
                      <a:gd name="T62" fmla="*/ 207 w 236"/>
                      <a:gd name="T63" fmla="*/ 85 h 935"/>
                      <a:gd name="T64" fmla="*/ 225 w 236"/>
                      <a:gd name="T65" fmla="*/ 102 h 935"/>
                      <a:gd name="T66" fmla="*/ 235 w 236"/>
                      <a:gd name="T67" fmla="*/ 140 h 935"/>
                      <a:gd name="T68" fmla="*/ 235 w 236"/>
                      <a:gd name="T69" fmla="*/ 188 h 935"/>
                      <a:gd name="T70" fmla="*/ 223 w 236"/>
                      <a:gd name="T71" fmla="*/ 239 h 935"/>
                      <a:gd name="T72" fmla="*/ 204 w 236"/>
                      <a:gd name="T73" fmla="*/ 294 h 935"/>
                      <a:gd name="T74" fmla="*/ 188 w 236"/>
                      <a:gd name="T75" fmla="*/ 371 h 935"/>
                      <a:gd name="T76" fmla="*/ 177 w 236"/>
                      <a:gd name="T77" fmla="*/ 458 h 935"/>
                      <a:gd name="T78" fmla="*/ 176 w 236"/>
                      <a:gd name="T79" fmla="*/ 535 h 935"/>
                      <a:gd name="T80" fmla="*/ 182 w 236"/>
                      <a:gd name="T81" fmla="*/ 592 h 935"/>
                      <a:gd name="T82" fmla="*/ 191 w 236"/>
                      <a:gd name="T83" fmla="*/ 647 h 935"/>
                      <a:gd name="T84" fmla="*/ 201 w 236"/>
                      <a:gd name="T85" fmla="*/ 706 h 935"/>
                      <a:gd name="T86" fmla="*/ 212 w 236"/>
                      <a:gd name="T87" fmla="*/ 762 h 935"/>
                      <a:gd name="T88" fmla="*/ 219 w 236"/>
                      <a:gd name="T89" fmla="*/ 813 h 935"/>
                      <a:gd name="T90" fmla="*/ 214 w 236"/>
                      <a:gd name="T91" fmla="*/ 856 h 935"/>
                      <a:gd name="T92" fmla="*/ 201 w 236"/>
                      <a:gd name="T93" fmla="*/ 888 h 935"/>
                      <a:gd name="T94" fmla="*/ 185 w 236"/>
                      <a:gd name="T95" fmla="*/ 900 h 935"/>
                      <a:gd name="T96" fmla="*/ 169 w 236"/>
                      <a:gd name="T97" fmla="*/ 900 h 935"/>
                      <a:gd name="T98" fmla="*/ 144 w 236"/>
                      <a:gd name="T99" fmla="*/ 915 h 935"/>
                      <a:gd name="T100" fmla="*/ 118 w 236"/>
                      <a:gd name="T101" fmla="*/ 932 h 935"/>
                      <a:gd name="T102" fmla="*/ 97 w 236"/>
                      <a:gd name="T103" fmla="*/ 930 h 935"/>
                      <a:gd name="T104" fmla="*/ 86 w 236"/>
                      <a:gd name="T105" fmla="*/ 903 h 935"/>
                      <a:gd name="T106" fmla="*/ 61 w 236"/>
                      <a:gd name="T107" fmla="*/ 899 h 935"/>
                      <a:gd name="T108" fmla="*/ 29 w 236"/>
                      <a:gd name="T109" fmla="*/ 897 h 935"/>
                      <a:gd name="T110" fmla="*/ 10 w 236"/>
                      <a:gd name="T111" fmla="*/ 865 h 9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6"/>
                      <a:gd name="T169" fmla="*/ 0 h 935"/>
                      <a:gd name="T170" fmla="*/ 236 w 236"/>
                      <a:gd name="T171" fmla="*/ 935 h 9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6" h="935">
                        <a:moveTo>
                          <a:pt x="8" y="827"/>
                        </a:moveTo>
                        <a:lnTo>
                          <a:pt x="11" y="789"/>
                        </a:lnTo>
                        <a:lnTo>
                          <a:pt x="18" y="736"/>
                        </a:lnTo>
                        <a:lnTo>
                          <a:pt x="27" y="678"/>
                        </a:lnTo>
                        <a:lnTo>
                          <a:pt x="35" y="614"/>
                        </a:lnTo>
                        <a:lnTo>
                          <a:pt x="45" y="550"/>
                        </a:lnTo>
                        <a:lnTo>
                          <a:pt x="53" y="493"/>
                        </a:lnTo>
                        <a:lnTo>
                          <a:pt x="58" y="442"/>
                        </a:lnTo>
                        <a:lnTo>
                          <a:pt x="58" y="406"/>
                        </a:lnTo>
                        <a:lnTo>
                          <a:pt x="56" y="377"/>
                        </a:lnTo>
                        <a:lnTo>
                          <a:pt x="56" y="348"/>
                        </a:lnTo>
                        <a:lnTo>
                          <a:pt x="54" y="323"/>
                        </a:lnTo>
                        <a:lnTo>
                          <a:pt x="53" y="299"/>
                        </a:lnTo>
                        <a:lnTo>
                          <a:pt x="51" y="279"/>
                        </a:lnTo>
                        <a:lnTo>
                          <a:pt x="46" y="261"/>
                        </a:lnTo>
                        <a:lnTo>
                          <a:pt x="42" y="248"/>
                        </a:lnTo>
                        <a:lnTo>
                          <a:pt x="34" y="244"/>
                        </a:lnTo>
                        <a:lnTo>
                          <a:pt x="26" y="239"/>
                        </a:lnTo>
                        <a:lnTo>
                          <a:pt x="19" y="231"/>
                        </a:lnTo>
                        <a:lnTo>
                          <a:pt x="13" y="221"/>
                        </a:lnTo>
                        <a:lnTo>
                          <a:pt x="10" y="210"/>
                        </a:lnTo>
                        <a:lnTo>
                          <a:pt x="7" y="197"/>
                        </a:lnTo>
                        <a:lnTo>
                          <a:pt x="3" y="183"/>
                        </a:lnTo>
                        <a:lnTo>
                          <a:pt x="2" y="170"/>
                        </a:lnTo>
                        <a:lnTo>
                          <a:pt x="2" y="156"/>
                        </a:lnTo>
                        <a:lnTo>
                          <a:pt x="0" y="145"/>
                        </a:lnTo>
                        <a:lnTo>
                          <a:pt x="0" y="135"/>
                        </a:lnTo>
                        <a:lnTo>
                          <a:pt x="2" y="131"/>
                        </a:lnTo>
                        <a:lnTo>
                          <a:pt x="3" y="127"/>
                        </a:lnTo>
                        <a:lnTo>
                          <a:pt x="7" y="129"/>
                        </a:lnTo>
                        <a:lnTo>
                          <a:pt x="11" y="134"/>
                        </a:lnTo>
                        <a:lnTo>
                          <a:pt x="18" y="143"/>
                        </a:lnTo>
                        <a:lnTo>
                          <a:pt x="27" y="156"/>
                        </a:lnTo>
                        <a:lnTo>
                          <a:pt x="37" y="172"/>
                        </a:lnTo>
                        <a:lnTo>
                          <a:pt x="45" y="183"/>
                        </a:lnTo>
                        <a:lnTo>
                          <a:pt x="53" y="191"/>
                        </a:lnTo>
                        <a:lnTo>
                          <a:pt x="59" y="196"/>
                        </a:lnTo>
                        <a:lnTo>
                          <a:pt x="64" y="194"/>
                        </a:lnTo>
                        <a:lnTo>
                          <a:pt x="70" y="188"/>
                        </a:lnTo>
                        <a:lnTo>
                          <a:pt x="74" y="175"/>
                        </a:lnTo>
                        <a:lnTo>
                          <a:pt x="77" y="156"/>
                        </a:lnTo>
                        <a:lnTo>
                          <a:pt x="83" y="129"/>
                        </a:lnTo>
                        <a:lnTo>
                          <a:pt x="91" y="96"/>
                        </a:lnTo>
                        <a:lnTo>
                          <a:pt x="101" y="62"/>
                        </a:lnTo>
                        <a:lnTo>
                          <a:pt x="112" y="30"/>
                        </a:lnTo>
                        <a:lnTo>
                          <a:pt x="121" y="10"/>
                        </a:lnTo>
                        <a:lnTo>
                          <a:pt x="129" y="0"/>
                        </a:lnTo>
                        <a:lnTo>
                          <a:pt x="134" y="11"/>
                        </a:lnTo>
                        <a:lnTo>
                          <a:pt x="134" y="45"/>
                        </a:lnTo>
                        <a:lnTo>
                          <a:pt x="129" y="91"/>
                        </a:lnTo>
                        <a:lnTo>
                          <a:pt x="125" y="134"/>
                        </a:lnTo>
                        <a:lnTo>
                          <a:pt x="120" y="174"/>
                        </a:lnTo>
                        <a:lnTo>
                          <a:pt x="117" y="207"/>
                        </a:lnTo>
                        <a:lnTo>
                          <a:pt x="113" y="232"/>
                        </a:lnTo>
                        <a:lnTo>
                          <a:pt x="115" y="251"/>
                        </a:lnTo>
                        <a:lnTo>
                          <a:pt x="120" y="259"/>
                        </a:lnTo>
                        <a:lnTo>
                          <a:pt x="129" y="255"/>
                        </a:lnTo>
                        <a:lnTo>
                          <a:pt x="142" y="239"/>
                        </a:lnTo>
                        <a:lnTo>
                          <a:pt x="153" y="213"/>
                        </a:lnTo>
                        <a:lnTo>
                          <a:pt x="164" y="182"/>
                        </a:lnTo>
                        <a:lnTo>
                          <a:pt x="176" y="150"/>
                        </a:lnTo>
                        <a:lnTo>
                          <a:pt x="187" y="120"/>
                        </a:lnTo>
                        <a:lnTo>
                          <a:pt x="196" y="96"/>
                        </a:lnTo>
                        <a:lnTo>
                          <a:pt x="207" y="85"/>
                        </a:lnTo>
                        <a:lnTo>
                          <a:pt x="217" y="88"/>
                        </a:lnTo>
                        <a:lnTo>
                          <a:pt x="225" y="102"/>
                        </a:lnTo>
                        <a:lnTo>
                          <a:pt x="231" y="120"/>
                        </a:lnTo>
                        <a:lnTo>
                          <a:pt x="235" y="140"/>
                        </a:lnTo>
                        <a:lnTo>
                          <a:pt x="236" y="162"/>
                        </a:lnTo>
                        <a:lnTo>
                          <a:pt x="235" y="188"/>
                        </a:lnTo>
                        <a:lnTo>
                          <a:pt x="230" y="212"/>
                        </a:lnTo>
                        <a:lnTo>
                          <a:pt x="223" y="239"/>
                        </a:lnTo>
                        <a:lnTo>
                          <a:pt x="214" y="264"/>
                        </a:lnTo>
                        <a:lnTo>
                          <a:pt x="204" y="294"/>
                        </a:lnTo>
                        <a:lnTo>
                          <a:pt x="196" y="331"/>
                        </a:lnTo>
                        <a:lnTo>
                          <a:pt x="188" y="371"/>
                        </a:lnTo>
                        <a:lnTo>
                          <a:pt x="182" y="415"/>
                        </a:lnTo>
                        <a:lnTo>
                          <a:pt x="177" y="458"/>
                        </a:lnTo>
                        <a:lnTo>
                          <a:pt x="176" y="498"/>
                        </a:lnTo>
                        <a:lnTo>
                          <a:pt x="176" y="535"/>
                        </a:lnTo>
                        <a:lnTo>
                          <a:pt x="177" y="565"/>
                        </a:lnTo>
                        <a:lnTo>
                          <a:pt x="182" y="592"/>
                        </a:lnTo>
                        <a:lnTo>
                          <a:pt x="185" y="619"/>
                        </a:lnTo>
                        <a:lnTo>
                          <a:pt x="191" y="647"/>
                        </a:lnTo>
                        <a:lnTo>
                          <a:pt x="196" y="678"/>
                        </a:lnTo>
                        <a:lnTo>
                          <a:pt x="201" y="706"/>
                        </a:lnTo>
                        <a:lnTo>
                          <a:pt x="207" y="735"/>
                        </a:lnTo>
                        <a:lnTo>
                          <a:pt x="212" y="762"/>
                        </a:lnTo>
                        <a:lnTo>
                          <a:pt x="217" y="789"/>
                        </a:lnTo>
                        <a:lnTo>
                          <a:pt x="219" y="813"/>
                        </a:lnTo>
                        <a:lnTo>
                          <a:pt x="217" y="837"/>
                        </a:lnTo>
                        <a:lnTo>
                          <a:pt x="214" y="856"/>
                        </a:lnTo>
                        <a:lnTo>
                          <a:pt x="209" y="873"/>
                        </a:lnTo>
                        <a:lnTo>
                          <a:pt x="201" y="888"/>
                        </a:lnTo>
                        <a:lnTo>
                          <a:pt x="193" y="895"/>
                        </a:lnTo>
                        <a:lnTo>
                          <a:pt x="185" y="900"/>
                        </a:lnTo>
                        <a:lnTo>
                          <a:pt x="177" y="900"/>
                        </a:lnTo>
                        <a:lnTo>
                          <a:pt x="169" y="900"/>
                        </a:lnTo>
                        <a:lnTo>
                          <a:pt x="156" y="907"/>
                        </a:lnTo>
                        <a:lnTo>
                          <a:pt x="144" y="915"/>
                        </a:lnTo>
                        <a:lnTo>
                          <a:pt x="131" y="924"/>
                        </a:lnTo>
                        <a:lnTo>
                          <a:pt x="118" y="932"/>
                        </a:lnTo>
                        <a:lnTo>
                          <a:pt x="107" y="935"/>
                        </a:lnTo>
                        <a:lnTo>
                          <a:pt x="97" y="930"/>
                        </a:lnTo>
                        <a:lnTo>
                          <a:pt x="93" y="918"/>
                        </a:lnTo>
                        <a:lnTo>
                          <a:pt x="86" y="903"/>
                        </a:lnTo>
                        <a:lnTo>
                          <a:pt x="75" y="899"/>
                        </a:lnTo>
                        <a:lnTo>
                          <a:pt x="61" y="899"/>
                        </a:lnTo>
                        <a:lnTo>
                          <a:pt x="45" y="900"/>
                        </a:lnTo>
                        <a:lnTo>
                          <a:pt x="29" y="897"/>
                        </a:lnTo>
                        <a:lnTo>
                          <a:pt x="18" y="888"/>
                        </a:lnTo>
                        <a:lnTo>
                          <a:pt x="10" y="865"/>
                        </a:lnTo>
                        <a:lnTo>
                          <a:pt x="8" y="827"/>
                        </a:lnTo>
                        <a:close/>
                      </a:path>
                    </a:pathLst>
                  </a:custGeom>
                  <a:solidFill>
                    <a:srgbClr val="01B30D"/>
                  </a:solidFill>
                  <a:ln w="9525">
                    <a:noFill/>
                    <a:round/>
                    <a:headEnd/>
                    <a:tailEnd/>
                  </a:ln>
                </p:spPr>
                <p:txBody>
                  <a:bodyPr/>
                  <a:lstStyle/>
                  <a:p>
                    <a:endParaRPr lang="en-US"/>
                  </a:p>
                </p:txBody>
              </p:sp>
              <p:sp>
                <p:nvSpPr>
                  <p:cNvPr id="18680" name="Freeform 368"/>
                  <p:cNvSpPr>
                    <a:spLocks/>
                  </p:cNvSpPr>
                  <p:nvPr/>
                </p:nvSpPr>
                <p:spPr bwMode="auto">
                  <a:xfrm>
                    <a:off x="2210" y="785"/>
                    <a:ext cx="48" cy="597"/>
                  </a:xfrm>
                  <a:custGeom>
                    <a:avLst/>
                    <a:gdLst>
                      <a:gd name="T0" fmla="*/ 27 w 48"/>
                      <a:gd name="T1" fmla="*/ 0 h 597"/>
                      <a:gd name="T2" fmla="*/ 48 w 48"/>
                      <a:gd name="T3" fmla="*/ 35 h 597"/>
                      <a:gd name="T4" fmla="*/ 0 w 48"/>
                      <a:gd name="T5" fmla="*/ 597 h 597"/>
                      <a:gd name="T6" fmla="*/ 0 w 48"/>
                      <a:gd name="T7" fmla="*/ 571 h 597"/>
                      <a:gd name="T8" fmla="*/ 3 w 48"/>
                      <a:gd name="T9" fmla="*/ 506 h 597"/>
                      <a:gd name="T10" fmla="*/ 8 w 48"/>
                      <a:gd name="T11" fmla="*/ 411 h 597"/>
                      <a:gd name="T12" fmla="*/ 15 w 48"/>
                      <a:gd name="T13" fmla="*/ 303 h 597"/>
                      <a:gd name="T14" fmla="*/ 19 w 48"/>
                      <a:gd name="T15" fmla="*/ 194 h 597"/>
                      <a:gd name="T16" fmla="*/ 24 w 48"/>
                      <a:gd name="T17" fmla="*/ 99 h 597"/>
                      <a:gd name="T18" fmla="*/ 27 w 48"/>
                      <a:gd name="T19" fmla="*/ 29 h 597"/>
                      <a:gd name="T20" fmla="*/ 27 w 48"/>
                      <a:gd name="T21" fmla="*/ 0 h 5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597"/>
                      <a:gd name="T35" fmla="*/ 48 w 48"/>
                      <a:gd name="T36" fmla="*/ 597 h 5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597">
                        <a:moveTo>
                          <a:pt x="27" y="0"/>
                        </a:moveTo>
                        <a:lnTo>
                          <a:pt x="48" y="35"/>
                        </a:lnTo>
                        <a:lnTo>
                          <a:pt x="0" y="597"/>
                        </a:lnTo>
                        <a:lnTo>
                          <a:pt x="0" y="571"/>
                        </a:lnTo>
                        <a:lnTo>
                          <a:pt x="3" y="506"/>
                        </a:lnTo>
                        <a:lnTo>
                          <a:pt x="8" y="411"/>
                        </a:lnTo>
                        <a:lnTo>
                          <a:pt x="15" y="303"/>
                        </a:lnTo>
                        <a:lnTo>
                          <a:pt x="19" y="194"/>
                        </a:lnTo>
                        <a:lnTo>
                          <a:pt x="24" y="99"/>
                        </a:lnTo>
                        <a:lnTo>
                          <a:pt x="27" y="29"/>
                        </a:lnTo>
                        <a:lnTo>
                          <a:pt x="27" y="0"/>
                        </a:lnTo>
                        <a:close/>
                      </a:path>
                    </a:pathLst>
                  </a:custGeom>
                  <a:solidFill>
                    <a:srgbClr val="1E4721"/>
                  </a:solidFill>
                  <a:ln w="9525">
                    <a:noFill/>
                    <a:round/>
                    <a:headEnd/>
                    <a:tailEnd/>
                  </a:ln>
                </p:spPr>
                <p:txBody>
                  <a:bodyPr/>
                  <a:lstStyle/>
                  <a:p>
                    <a:endParaRPr lang="en-US"/>
                  </a:p>
                </p:txBody>
              </p:sp>
              <p:sp>
                <p:nvSpPr>
                  <p:cNvPr id="18681" name="Freeform 369"/>
                  <p:cNvSpPr>
                    <a:spLocks/>
                  </p:cNvSpPr>
                  <p:nvPr/>
                </p:nvSpPr>
                <p:spPr bwMode="auto">
                  <a:xfrm>
                    <a:off x="2295" y="774"/>
                    <a:ext cx="24" cy="673"/>
                  </a:xfrm>
                  <a:custGeom>
                    <a:avLst/>
                    <a:gdLst>
                      <a:gd name="T0" fmla="*/ 8 w 24"/>
                      <a:gd name="T1" fmla="*/ 0 h 673"/>
                      <a:gd name="T2" fmla="*/ 0 w 24"/>
                      <a:gd name="T3" fmla="*/ 673 h 673"/>
                      <a:gd name="T4" fmla="*/ 24 w 24"/>
                      <a:gd name="T5" fmla="*/ 64 h 673"/>
                      <a:gd name="T6" fmla="*/ 8 w 24"/>
                      <a:gd name="T7" fmla="*/ 0 h 673"/>
                      <a:gd name="T8" fmla="*/ 0 60000 65536"/>
                      <a:gd name="T9" fmla="*/ 0 60000 65536"/>
                      <a:gd name="T10" fmla="*/ 0 60000 65536"/>
                      <a:gd name="T11" fmla="*/ 0 60000 65536"/>
                      <a:gd name="T12" fmla="*/ 0 w 24"/>
                      <a:gd name="T13" fmla="*/ 0 h 673"/>
                      <a:gd name="T14" fmla="*/ 24 w 24"/>
                      <a:gd name="T15" fmla="*/ 673 h 673"/>
                    </a:gdLst>
                    <a:ahLst/>
                    <a:cxnLst>
                      <a:cxn ang="T8">
                        <a:pos x="T0" y="T1"/>
                      </a:cxn>
                      <a:cxn ang="T9">
                        <a:pos x="T2" y="T3"/>
                      </a:cxn>
                      <a:cxn ang="T10">
                        <a:pos x="T4" y="T5"/>
                      </a:cxn>
                      <a:cxn ang="T11">
                        <a:pos x="T6" y="T7"/>
                      </a:cxn>
                    </a:cxnLst>
                    <a:rect l="T12" t="T13" r="T14" b="T15"/>
                    <a:pathLst>
                      <a:path w="24" h="673">
                        <a:moveTo>
                          <a:pt x="8" y="0"/>
                        </a:moveTo>
                        <a:lnTo>
                          <a:pt x="0" y="673"/>
                        </a:lnTo>
                        <a:lnTo>
                          <a:pt x="24" y="64"/>
                        </a:lnTo>
                        <a:lnTo>
                          <a:pt x="8" y="0"/>
                        </a:lnTo>
                        <a:close/>
                      </a:path>
                    </a:pathLst>
                  </a:custGeom>
                  <a:solidFill>
                    <a:srgbClr val="1E4721"/>
                  </a:solidFill>
                  <a:ln w="9525">
                    <a:noFill/>
                    <a:round/>
                    <a:headEnd/>
                    <a:tailEnd/>
                  </a:ln>
                </p:spPr>
                <p:txBody>
                  <a:bodyPr/>
                  <a:lstStyle/>
                  <a:p>
                    <a:endParaRPr lang="en-US"/>
                  </a:p>
                </p:txBody>
              </p:sp>
              <p:sp>
                <p:nvSpPr>
                  <p:cNvPr id="18682" name="Freeform 370"/>
                  <p:cNvSpPr>
                    <a:spLocks/>
                  </p:cNvSpPr>
                  <p:nvPr/>
                </p:nvSpPr>
                <p:spPr bwMode="auto">
                  <a:xfrm>
                    <a:off x="1984" y="310"/>
                    <a:ext cx="314" cy="315"/>
                  </a:xfrm>
                  <a:custGeom>
                    <a:avLst/>
                    <a:gdLst>
                      <a:gd name="T0" fmla="*/ 158 w 314"/>
                      <a:gd name="T1" fmla="*/ 0 h 315"/>
                      <a:gd name="T2" fmla="*/ 188 w 314"/>
                      <a:gd name="T3" fmla="*/ 3 h 315"/>
                      <a:gd name="T4" fmla="*/ 218 w 314"/>
                      <a:gd name="T5" fmla="*/ 13 h 315"/>
                      <a:gd name="T6" fmla="*/ 245 w 314"/>
                      <a:gd name="T7" fmla="*/ 27 h 315"/>
                      <a:gd name="T8" fmla="*/ 268 w 314"/>
                      <a:gd name="T9" fmla="*/ 46 h 315"/>
                      <a:gd name="T10" fmla="*/ 288 w 314"/>
                      <a:gd name="T11" fmla="*/ 70 h 315"/>
                      <a:gd name="T12" fmla="*/ 303 w 314"/>
                      <a:gd name="T13" fmla="*/ 97 h 315"/>
                      <a:gd name="T14" fmla="*/ 311 w 314"/>
                      <a:gd name="T15" fmla="*/ 126 h 315"/>
                      <a:gd name="T16" fmla="*/ 314 w 314"/>
                      <a:gd name="T17" fmla="*/ 157 h 315"/>
                      <a:gd name="T18" fmla="*/ 311 w 314"/>
                      <a:gd name="T19" fmla="*/ 189 h 315"/>
                      <a:gd name="T20" fmla="*/ 303 w 314"/>
                      <a:gd name="T21" fmla="*/ 218 h 315"/>
                      <a:gd name="T22" fmla="*/ 288 w 314"/>
                      <a:gd name="T23" fmla="*/ 245 h 315"/>
                      <a:gd name="T24" fmla="*/ 268 w 314"/>
                      <a:gd name="T25" fmla="*/ 269 h 315"/>
                      <a:gd name="T26" fmla="*/ 245 w 314"/>
                      <a:gd name="T27" fmla="*/ 288 h 315"/>
                      <a:gd name="T28" fmla="*/ 218 w 314"/>
                      <a:gd name="T29" fmla="*/ 302 h 315"/>
                      <a:gd name="T30" fmla="*/ 188 w 314"/>
                      <a:gd name="T31" fmla="*/ 312 h 315"/>
                      <a:gd name="T32" fmla="*/ 158 w 314"/>
                      <a:gd name="T33" fmla="*/ 315 h 315"/>
                      <a:gd name="T34" fmla="*/ 126 w 314"/>
                      <a:gd name="T35" fmla="*/ 312 h 315"/>
                      <a:gd name="T36" fmla="*/ 96 w 314"/>
                      <a:gd name="T37" fmla="*/ 302 h 315"/>
                      <a:gd name="T38" fmla="*/ 68 w 314"/>
                      <a:gd name="T39" fmla="*/ 288 h 315"/>
                      <a:gd name="T40" fmla="*/ 46 w 314"/>
                      <a:gd name="T41" fmla="*/ 269 h 315"/>
                      <a:gd name="T42" fmla="*/ 27 w 314"/>
                      <a:gd name="T43" fmla="*/ 245 h 315"/>
                      <a:gd name="T44" fmla="*/ 11 w 314"/>
                      <a:gd name="T45" fmla="*/ 218 h 315"/>
                      <a:gd name="T46" fmla="*/ 3 w 314"/>
                      <a:gd name="T47" fmla="*/ 189 h 315"/>
                      <a:gd name="T48" fmla="*/ 0 w 314"/>
                      <a:gd name="T49" fmla="*/ 157 h 315"/>
                      <a:gd name="T50" fmla="*/ 3 w 314"/>
                      <a:gd name="T51" fmla="*/ 126 h 315"/>
                      <a:gd name="T52" fmla="*/ 11 w 314"/>
                      <a:gd name="T53" fmla="*/ 97 h 315"/>
                      <a:gd name="T54" fmla="*/ 27 w 314"/>
                      <a:gd name="T55" fmla="*/ 70 h 315"/>
                      <a:gd name="T56" fmla="*/ 46 w 314"/>
                      <a:gd name="T57" fmla="*/ 46 h 315"/>
                      <a:gd name="T58" fmla="*/ 68 w 314"/>
                      <a:gd name="T59" fmla="*/ 27 h 315"/>
                      <a:gd name="T60" fmla="*/ 96 w 314"/>
                      <a:gd name="T61" fmla="*/ 13 h 315"/>
                      <a:gd name="T62" fmla="*/ 126 w 314"/>
                      <a:gd name="T63" fmla="*/ 3 h 315"/>
                      <a:gd name="T64" fmla="*/ 158 w 314"/>
                      <a:gd name="T65" fmla="*/ 0 h 3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315"/>
                      <a:gd name="T101" fmla="*/ 314 w 314"/>
                      <a:gd name="T102" fmla="*/ 315 h 3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315">
                        <a:moveTo>
                          <a:pt x="158" y="0"/>
                        </a:moveTo>
                        <a:lnTo>
                          <a:pt x="188" y="3"/>
                        </a:lnTo>
                        <a:lnTo>
                          <a:pt x="218" y="13"/>
                        </a:lnTo>
                        <a:lnTo>
                          <a:pt x="245" y="27"/>
                        </a:lnTo>
                        <a:lnTo>
                          <a:pt x="268" y="46"/>
                        </a:lnTo>
                        <a:lnTo>
                          <a:pt x="288" y="70"/>
                        </a:lnTo>
                        <a:lnTo>
                          <a:pt x="303" y="97"/>
                        </a:lnTo>
                        <a:lnTo>
                          <a:pt x="311" y="126"/>
                        </a:lnTo>
                        <a:lnTo>
                          <a:pt x="314" y="157"/>
                        </a:lnTo>
                        <a:lnTo>
                          <a:pt x="311" y="189"/>
                        </a:lnTo>
                        <a:lnTo>
                          <a:pt x="303" y="218"/>
                        </a:lnTo>
                        <a:lnTo>
                          <a:pt x="288" y="245"/>
                        </a:lnTo>
                        <a:lnTo>
                          <a:pt x="268" y="269"/>
                        </a:lnTo>
                        <a:lnTo>
                          <a:pt x="245" y="288"/>
                        </a:lnTo>
                        <a:lnTo>
                          <a:pt x="218" y="302"/>
                        </a:lnTo>
                        <a:lnTo>
                          <a:pt x="188" y="312"/>
                        </a:lnTo>
                        <a:lnTo>
                          <a:pt x="158" y="315"/>
                        </a:lnTo>
                        <a:lnTo>
                          <a:pt x="126" y="312"/>
                        </a:lnTo>
                        <a:lnTo>
                          <a:pt x="96" y="302"/>
                        </a:lnTo>
                        <a:lnTo>
                          <a:pt x="68" y="288"/>
                        </a:lnTo>
                        <a:lnTo>
                          <a:pt x="46" y="269"/>
                        </a:lnTo>
                        <a:lnTo>
                          <a:pt x="27" y="245"/>
                        </a:lnTo>
                        <a:lnTo>
                          <a:pt x="11" y="218"/>
                        </a:lnTo>
                        <a:lnTo>
                          <a:pt x="3" y="189"/>
                        </a:lnTo>
                        <a:lnTo>
                          <a:pt x="0" y="157"/>
                        </a:lnTo>
                        <a:lnTo>
                          <a:pt x="3" y="126"/>
                        </a:lnTo>
                        <a:lnTo>
                          <a:pt x="11" y="97"/>
                        </a:lnTo>
                        <a:lnTo>
                          <a:pt x="27" y="70"/>
                        </a:lnTo>
                        <a:lnTo>
                          <a:pt x="46" y="46"/>
                        </a:lnTo>
                        <a:lnTo>
                          <a:pt x="68" y="27"/>
                        </a:lnTo>
                        <a:lnTo>
                          <a:pt x="96" y="13"/>
                        </a:lnTo>
                        <a:lnTo>
                          <a:pt x="126" y="3"/>
                        </a:lnTo>
                        <a:lnTo>
                          <a:pt x="158" y="0"/>
                        </a:lnTo>
                        <a:close/>
                      </a:path>
                    </a:pathLst>
                  </a:custGeom>
                  <a:solidFill>
                    <a:srgbClr val="FFFFFF"/>
                  </a:solidFill>
                  <a:ln w="9525">
                    <a:noFill/>
                    <a:round/>
                    <a:headEnd/>
                    <a:tailEnd/>
                  </a:ln>
                </p:spPr>
                <p:txBody>
                  <a:bodyPr/>
                  <a:lstStyle/>
                  <a:p>
                    <a:endParaRPr lang="en-US"/>
                  </a:p>
                </p:txBody>
              </p:sp>
              <p:sp>
                <p:nvSpPr>
                  <p:cNvPr id="18683" name="Freeform 371"/>
                  <p:cNvSpPr>
                    <a:spLocks/>
                  </p:cNvSpPr>
                  <p:nvPr/>
                </p:nvSpPr>
                <p:spPr bwMode="auto">
                  <a:xfrm>
                    <a:off x="2153" y="245"/>
                    <a:ext cx="315" cy="315"/>
                  </a:xfrm>
                  <a:custGeom>
                    <a:avLst/>
                    <a:gdLst>
                      <a:gd name="T0" fmla="*/ 158 w 315"/>
                      <a:gd name="T1" fmla="*/ 0 h 315"/>
                      <a:gd name="T2" fmla="*/ 189 w 315"/>
                      <a:gd name="T3" fmla="*/ 3 h 315"/>
                      <a:gd name="T4" fmla="*/ 218 w 315"/>
                      <a:gd name="T5" fmla="*/ 12 h 315"/>
                      <a:gd name="T6" fmla="*/ 245 w 315"/>
                      <a:gd name="T7" fmla="*/ 27 h 315"/>
                      <a:gd name="T8" fmla="*/ 269 w 315"/>
                      <a:gd name="T9" fmla="*/ 46 h 315"/>
                      <a:gd name="T10" fmla="*/ 288 w 315"/>
                      <a:gd name="T11" fmla="*/ 70 h 315"/>
                      <a:gd name="T12" fmla="*/ 303 w 315"/>
                      <a:gd name="T13" fmla="*/ 97 h 315"/>
                      <a:gd name="T14" fmla="*/ 312 w 315"/>
                      <a:gd name="T15" fmla="*/ 125 h 315"/>
                      <a:gd name="T16" fmla="*/ 315 w 315"/>
                      <a:gd name="T17" fmla="*/ 157 h 315"/>
                      <a:gd name="T18" fmla="*/ 312 w 315"/>
                      <a:gd name="T19" fmla="*/ 189 h 315"/>
                      <a:gd name="T20" fmla="*/ 303 w 315"/>
                      <a:gd name="T21" fmla="*/ 218 h 315"/>
                      <a:gd name="T22" fmla="*/ 288 w 315"/>
                      <a:gd name="T23" fmla="*/ 245 h 315"/>
                      <a:gd name="T24" fmla="*/ 269 w 315"/>
                      <a:gd name="T25" fmla="*/ 268 h 315"/>
                      <a:gd name="T26" fmla="*/ 245 w 315"/>
                      <a:gd name="T27" fmla="*/ 288 h 315"/>
                      <a:gd name="T28" fmla="*/ 218 w 315"/>
                      <a:gd name="T29" fmla="*/ 302 h 315"/>
                      <a:gd name="T30" fmla="*/ 189 w 315"/>
                      <a:gd name="T31" fmla="*/ 311 h 315"/>
                      <a:gd name="T32" fmla="*/ 158 w 315"/>
                      <a:gd name="T33" fmla="*/ 315 h 315"/>
                      <a:gd name="T34" fmla="*/ 126 w 315"/>
                      <a:gd name="T35" fmla="*/ 311 h 315"/>
                      <a:gd name="T36" fmla="*/ 97 w 315"/>
                      <a:gd name="T37" fmla="*/ 302 h 315"/>
                      <a:gd name="T38" fmla="*/ 70 w 315"/>
                      <a:gd name="T39" fmla="*/ 288 h 315"/>
                      <a:gd name="T40" fmla="*/ 46 w 315"/>
                      <a:gd name="T41" fmla="*/ 268 h 315"/>
                      <a:gd name="T42" fmla="*/ 27 w 315"/>
                      <a:gd name="T43" fmla="*/ 245 h 315"/>
                      <a:gd name="T44" fmla="*/ 13 w 315"/>
                      <a:gd name="T45" fmla="*/ 218 h 315"/>
                      <a:gd name="T46" fmla="*/ 3 w 315"/>
                      <a:gd name="T47" fmla="*/ 189 h 315"/>
                      <a:gd name="T48" fmla="*/ 0 w 315"/>
                      <a:gd name="T49" fmla="*/ 157 h 315"/>
                      <a:gd name="T50" fmla="*/ 3 w 315"/>
                      <a:gd name="T51" fmla="*/ 125 h 315"/>
                      <a:gd name="T52" fmla="*/ 13 w 315"/>
                      <a:gd name="T53" fmla="*/ 97 h 315"/>
                      <a:gd name="T54" fmla="*/ 27 w 315"/>
                      <a:gd name="T55" fmla="*/ 70 h 315"/>
                      <a:gd name="T56" fmla="*/ 46 w 315"/>
                      <a:gd name="T57" fmla="*/ 46 h 315"/>
                      <a:gd name="T58" fmla="*/ 70 w 315"/>
                      <a:gd name="T59" fmla="*/ 27 h 315"/>
                      <a:gd name="T60" fmla="*/ 97 w 315"/>
                      <a:gd name="T61" fmla="*/ 12 h 315"/>
                      <a:gd name="T62" fmla="*/ 126 w 315"/>
                      <a:gd name="T63" fmla="*/ 3 h 315"/>
                      <a:gd name="T64" fmla="*/ 158 w 315"/>
                      <a:gd name="T65" fmla="*/ 0 h 3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5"/>
                      <a:gd name="T100" fmla="*/ 0 h 315"/>
                      <a:gd name="T101" fmla="*/ 315 w 315"/>
                      <a:gd name="T102" fmla="*/ 315 h 3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5" h="315">
                        <a:moveTo>
                          <a:pt x="158" y="0"/>
                        </a:moveTo>
                        <a:lnTo>
                          <a:pt x="189" y="3"/>
                        </a:lnTo>
                        <a:lnTo>
                          <a:pt x="218" y="12"/>
                        </a:lnTo>
                        <a:lnTo>
                          <a:pt x="245" y="27"/>
                        </a:lnTo>
                        <a:lnTo>
                          <a:pt x="269" y="46"/>
                        </a:lnTo>
                        <a:lnTo>
                          <a:pt x="288" y="70"/>
                        </a:lnTo>
                        <a:lnTo>
                          <a:pt x="303" y="97"/>
                        </a:lnTo>
                        <a:lnTo>
                          <a:pt x="312" y="125"/>
                        </a:lnTo>
                        <a:lnTo>
                          <a:pt x="315" y="157"/>
                        </a:lnTo>
                        <a:lnTo>
                          <a:pt x="312" y="189"/>
                        </a:lnTo>
                        <a:lnTo>
                          <a:pt x="303" y="218"/>
                        </a:lnTo>
                        <a:lnTo>
                          <a:pt x="288" y="245"/>
                        </a:lnTo>
                        <a:lnTo>
                          <a:pt x="269" y="268"/>
                        </a:lnTo>
                        <a:lnTo>
                          <a:pt x="245" y="288"/>
                        </a:lnTo>
                        <a:lnTo>
                          <a:pt x="218" y="302"/>
                        </a:lnTo>
                        <a:lnTo>
                          <a:pt x="189" y="311"/>
                        </a:lnTo>
                        <a:lnTo>
                          <a:pt x="158" y="315"/>
                        </a:lnTo>
                        <a:lnTo>
                          <a:pt x="126" y="311"/>
                        </a:lnTo>
                        <a:lnTo>
                          <a:pt x="97" y="302"/>
                        </a:lnTo>
                        <a:lnTo>
                          <a:pt x="70" y="288"/>
                        </a:lnTo>
                        <a:lnTo>
                          <a:pt x="46" y="268"/>
                        </a:lnTo>
                        <a:lnTo>
                          <a:pt x="27" y="245"/>
                        </a:lnTo>
                        <a:lnTo>
                          <a:pt x="13" y="218"/>
                        </a:lnTo>
                        <a:lnTo>
                          <a:pt x="3" y="189"/>
                        </a:lnTo>
                        <a:lnTo>
                          <a:pt x="0" y="157"/>
                        </a:lnTo>
                        <a:lnTo>
                          <a:pt x="3" y="125"/>
                        </a:lnTo>
                        <a:lnTo>
                          <a:pt x="13" y="97"/>
                        </a:lnTo>
                        <a:lnTo>
                          <a:pt x="27" y="70"/>
                        </a:lnTo>
                        <a:lnTo>
                          <a:pt x="46" y="46"/>
                        </a:lnTo>
                        <a:lnTo>
                          <a:pt x="70" y="27"/>
                        </a:lnTo>
                        <a:lnTo>
                          <a:pt x="97" y="12"/>
                        </a:lnTo>
                        <a:lnTo>
                          <a:pt x="126" y="3"/>
                        </a:lnTo>
                        <a:lnTo>
                          <a:pt x="158" y="0"/>
                        </a:lnTo>
                        <a:close/>
                      </a:path>
                    </a:pathLst>
                  </a:custGeom>
                  <a:solidFill>
                    <a:srgbClr val="FFFFFF"/>
                  </a:solidFill>
                  <a:ln w="9525">
                    <a:noFill/>
                    <a:round/>
                    <a:headEnd/>
                    <a:tailEnd/>
                  </a:ln>
                </p:spPr>
                <p:txBody>
                  <a:bodyPr/>
                  <a:lstStyle/>
                  <a:p>
                    <a:endParaRPr lang="en-US"/>
                  </a:p>
                </p:txBody>
              </p:sp>
              <p:sp>
                <p:nvSpPr>
                  <p:cNvPr id="18684" name="Freeform 372"/>
                  <p:cNvSpPr>
                    <a:spLocks/>
                  </p:cNvSpPr>
                  <p:nvPr/>
                </p:nvSpPr>
                <p:spPr bwMode="auto">
                  <a:xfrm>
                    <a:off x="2268" y="326"/>
                    <a:ext cx="315" cy="313"/>
                  </a:xfrm>
                  <a:custGeom>
                    <a:avLst/>
                    <a:gdLst>
                      <a:gd name="T0" fmla="*/ 157 w 315"/>
                      <a:gd name="T1" fmla="*/ 0 h 313"/>
                      <a:gd name="T2" fmla="*/ 189 w 315"/>
                      <a:gd name="T3" fmla="*/ 3 h 313"/>
                      <a:gd name="T4" fmla="*/ 219 w 315"/>
                      <a:gd name="T5" fmla="*/ 13 h 313"/>
                      <a:gd name="T6" fmla="*/ 247 w 315"/>
                      <a:gd name="T7" fmla="*/ 27 h 313"/>
                      <a:gd name="T8" fmla="*/ 269 w 315"/>
                      <a:gd name="T9" fmla="*/ 46 h 313"/>
                      <a:gd name="T10" fmla="*/ 288 w 315"/>
                      <a:gd name="T11" fmla="*/ 68 h 313"/>
                      <a:gd name="T12" fmla="*/ 302 w 315"/>
                      <a:gd name="T13" fmla="*/ 95 h 313"/>
                      <a:gd name="T14" fmla="*/ 312 w 315"/>
                      <a:gd name="T15" fmla="*/ 125 h 313"/>
                      <a:gd name="T16" fmla="*/ 315 w 315"/>
                      <a:gd name="T17" fmla="*/ 157 h 313"/>
                      <a:gd name="T18" fmla="*/ 312 w 315"/>
                      <a:gd name="T19" fmla="*/ 189 h 313"/>
                      <a:gd name="T20" fmla="*/ 302 w 315"/>
                      <a:gd name="T21" fmla="*/ 218 h 313"/>
                      <a:gd name="T22" fmla="*/ 288 w 315"/>
                      <a:gd name="T23" fmla="*/ 245 h 313"/>
                      <a:gd name="T24" fmla="*/ 269 w 315"/>
                      <a:gd name="T25" fmla="*/ 267 h 313"/>
                      <a:gd name="T26" fmla="*/ 247 w 315"/>
                      <a:gd name="T27" fmla="*/ 288 h 313"/>
                      <a:gd name="T28" fmla="*/ 219 w 315"/>
                      <a:gd name="T29" fmla="*/ 302 h 313"/>
                      <a:gd name="T30" fmla="*/ 189 w 315"/>
                      <a:gd name="T31" fmla="*/ 310 h 313"/>
                      <a:gd name="T32" fmla="*/ 157 w 315"/>
                      <a:gd name="T33" fmla="*/ 313 h 313"/>
                      <a:gd name="T34" fmla="*/ 125 w 315"/>
                      <a:gd name="T35" fmla="*/ 310 h 313"/>
                      <a:gd name="T36" fmla="*/ 97 w 315"/>
                      <a:gd name="T37" fmla="*/ 302 h 313"/>
                      <a:gd name="T38" fmla="*/ 70 w 315"/>
                      <a:gd name="T39" fmla="*/ 288 h 313"/>
                      <a:gd name="T40" fmla="*/ 46 w 315"/>
                      <a:gd name="T41" fmla="*/ 267 h 313"/>
                      <a:gd name="T42" fmla="*/ 27 w 315"/>
                      <a:gd name="T43" fmla="*/ 245 h 313"/>
                      <a:gd name="T44" fmla="*/ 12 w 315"/>
                      <a:gd name="T45" fmla="*/ 218 h 313"/>
                      <a:gd name="T46" fmla="*/ 3 w 315"/>
                      <a:gd name="T47" fmla="*/ 189 h 313"/>
                      <a:gd name="T48" fmla="*/ 0 w 315"/>
                      <a:gd name="T49" fmla="*/ 157 h 313"/>
                      <a:gd name="T50" fmla="*/ 3 w 315"/>
                      <a:gd name="T51" fmla="*/ 125 h 313"/>
                      <a:gd name="T52" fmla="*/ 12 w 315"/>
                      <a:gd name="T53" fmla="*/ 95 h 313"/>
                      <a:gd name="T54" fmla="*/ 27 w 315"/>
                      <a:gd name="T55" fmla="*/ 68 h 313"/>
                      <a:gd name="T56" fmla="*/ 46 w 315"/>
                      <a:gd name="T57" fmla="*/ 46 h 313"/>
                      <a:gd name="T58" fmla="*/ 70 w 315"/>
                      <a:gd name="T59" fmla="*/ 27 h 313"/>
                      <a:gd name="T60" fmla="*/ 97 w 315"/>
                      <a:gd name="T61" fmla="*/ 13 h 313"/>
                      <a:gd name="T62" fmla="*/ 125 w 315"/>
                      <a:gd name="T63" fmla="*/ 3 h 313"/>
                      <a:gd name="T64" fmla="*/ 157 w 315"/>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5"/>
                      <a:gd name="T100" fmla="*/ 0 h 313"/>
                      <a:gd name="T101" fmla="*/ 315 w 315"/>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5" h="313">
                        <a:moveTo>
                          <a:pt x="157" y="0"/>
                        </a:moveTo>
                        <a:lnTo>
                          <a:pt x="189" y="3"/>
                        </a:lnTo>
                        <a:lnTo>
                          <a:pt x="219" y="13"/>
                        </a:lnTo>
                        <a:lnTo>
                          <a:pt x="247" y="27"/>
                        </a:lnTo>
                        <a:lnTo>
                          <a:pt x="269" y="46"/>
                        </a:lnTo>
                        <a:lnTo>
                          <a:pt x="288" y="68"/>
                        </a:lnTo>
                        <a:lnTo>
                          <a:pt x="302" y="95"/>
                        </a:lnTo>
                        <a:lnTo>
                          <a:pt x="312" y="125"/>
                        </a:lnTo>
                        <a:lnTo>
                          <a:pt x="315" y="157"/>
                        </a:lnTo>
                        <a:lnTo>
                          <a:pt x="312" y="189"/>
                        </a:lnTo>
                        <a:lnTo>
                          <a:pt x="302" y="218"/>
                        </a:lnTo>
                        <a:lnTo>
                          <a:pt x="288" y="245"/>
                        </a:lnTo>
                        <a:lnTo>
                          <a:pt x="269" y="267"/>
                        </a:lnTo>
                        <a:lnTo>
                          <a:pt x="247" y="288"/>
                        </a:lnTo>
                        <a:lnTo>
                          <a:pt x="219" y="302"/>
                        </a:lnTo>
                        <a:lnTo>
                          <a:pt x="189" y="310"/>
                        </a:lnTo>
                        <a:lnTo>
                          <a:pt x="157" y="313"/>
                        </a:lnTo>
                        <a:lnTo>
                          <a:pt x="125" y="310"/>
                        </a:lnTo>
                        <a:lnTo>
                          <a:pt x="97" y="302"/>
                        </a:lnTo>
                        <a:lnTo>
                          <a:pt x="70" y="288"/>
                        </a:lnTo>
                        <a:lnTo>
                          <a:pt x="46" y="267"/>
                        </a:lnTo>
                        <a:lnTo>
                          <a:pt x="27" y="245"/>
                        </a:lnTo>
                        <a:lnTo>
                          <a:pt x="12" y="218"/>
                        </a:lnTo>
                        <a:lnTo>
                          <a:pt x="3" y="189"/>
                        </a:lnTo>
                        <a:lnTo>
                          <a:pt x="0" y="157"/>
                        </a:lnTo>
                        <a:lnTo>
                          <a:pt x="3" y="125"/>
                        </a:lnTo>
                        <a:lnTo>
                          <a:pt x="12" y="95"/>
                        </a:lnTo>
                        <a:lnTo>
                          <a:pt x="27" y="68"/>
                        </a:lnTo>
                        <a:lnTo>
                          <a:pt x="46" y="46"/>
                        </a:lnTo>
                        <a:lnTo>
                          <a:pt x="70" y="27"/>
                        </a:lnTo>
                        <a:lnTo>
                          <a:pt x="97" y="13"/>
                        </a:lnTo>
                        <a:lnTo>
                          <a:pt x="125" y="3"/>
                        </a:lnTo>
                        <a:lnTo>
                          <a:pt x="157" y="0"/>
                        </a:lnTo>
                        <a:close/>
                      </a:path>
                    </a:pathLst>
                  </a:custGeom>
                  <a:solidFill>
                    <a:srgbClr val="FFFFFF"/>
                  </a:solidFill>
                  <a:ln w="9525">
                    <a:noFill/>
                    <a:round/>
                    <a:headEnd/>
                    <a:tailEnd/>
                  </a:ln>
                </p:spPr>
                <p:txBody>
                  <a:bodyPr/>
                  <a:lstStyle/>
                  <a:p>
                    <a:endParaRPr lang="en-US"/>
                  </a:p>
                </p:txBody>
              </p:sp>
              <p:sp>
                <p:nvSpPr>
                  <p:cNvPr id="18685" name="Freeform 373"/>
                  <p:cNvSpPr>
                    <a:spLocks/>
                  </p:cNvSpPr>
                  <p:nvPr/>
                </p:nvSpPr>
                <p:spPr bwMode="auto">
                  <a:xfrm>
                    <a:off x="1971" y="254"/>
                    <a:ext cx="625" cy="423"/>
                  </a:xfrm>
                  <a:custGeom>
                    <a:avLst/>
                    <a:gdLst>
                      <a:gd name="T0" fmla="*/ 195 w 625"/>
                      <a:gd name="T1" fmla="*/ 398 h 423"/>
                      <a:gd name="T2" fmla="*/ 179 w 625"/>
                      <a:gd name="T3" fmla="*/ 411 h 423"/>
                      <a:gd name="T4" fmla="*/ 171 w 625"/>
                      <a:gd name="T5" fmla="*/ 403 h 423"/>
                      <a:gd name="T6" fmla="*/ 161 w 625"/>
                      <a:gd name="T7" fmla="*/ 393 h 423"/>
                      <a:gd name="T8" fmla="*/ 129 w 625"/>
                      <a:gd name="T9" fmla="*/ 404 h 423"/>
                      <a:gd name="T10" fmla="*/ 121 w 625"/>
                      <a:gd name="T11" fmla="*/ 401 h 423"/>
                      <a:gd name="T12" fmla="*/ 117 w 625"/>
                      <a:gd name="T13" fmla="*/ 391 h 423"/>
                      <a:gd name="T14" fmla="*/ 91 w 625"/>
                      <a:gd name="T15" fmla="*/ 395 h 423"/>
                      <a:gd name="T16" fmla="*/ 81 w 625"/>
                      <a:gd name="T17" fmla="*/ 391 h 423"/>
                      <a:gd name="T18" fmla="*/ 85 w 625"/>
                      <a:gd name="T19" fmla="*/ 369 h 423"/>
                      <a:gd name="T20" fmla="*/ 42 w 625"/>
                      <a:gd name="T21" fmla="*/ 368 h 423"/>
                      <a:gd name="T22" fmla="*/ 0 w 625"/>
                      <a:gd name="T23" fmla="*/ 366 h 423"/>
                      <a:gd name="T24" fmla="*/ 27 w 625"/>
                      <a:gd name="T25" fmla="*/ 323 h 423"/>
                      <a:gd name="T26" fmla="*/ 24 w 625"/>
                      <a:gd name="T27" fmla="*/ 299 h 423"/>
                      <a:gd name="T28" fmla="*/ 7 w 625"/>
                      <a:gd name="T29" fmla="*/ 263 h 423"/>
                      <a:gd name="T30" fmla="*/ 13 w 625"/>
                      <a:gd name="T31" fmla="*/ 253 h 423"/>
                      <a:gd name="T32" fmla="*/ 15 w 625"/>
                      <a:gd name="T33" fmla="*/ 239 h 423"/>
                      <a:gd name="T34" fmla="*/ 7 w 625"/>
                      <a:gd name="T35" fmla="*/ 196 h 423"/>
                      <a:gd name="T36" fmla="*/ 16 w 625"/>
                      <a:gd name="T37" fmla="*/ 193 h 423"/>
                      <a:gd name="T38" fmla="*/ 26 w 625"/>
                      <a:gd name="T39" fmla="*/ 190 h 423"/>
                      <a:gd name="T40" fmla="*/ 26 w 625"/>
                      <a:gd name="T41" fmla="*/ 164 h 423"/>
                      <a:gd name="T42" fmla="*/ 34 w 625"/>
                      <a:gd name="T43" fmla="*/ 158 h 423"/>
                      <a:gd name="T44" fmla="*/ 51 w 625"/>
                      <a:gd name="T45" fmla="*/ 155 h 423"/>
                      <a:gd name="T46" fmla="*/ 53 w 625"/>
                      <a:gd name="T47" fmla="*/ 139 h 423"/>
                      <a:gd name="T48" fmla="*/ 58 w 625"/>
                      <a:gd name="T49" fmla="*/ 129 h 423"/>
                      <a:gd name="T50" fmla="*/ 78 w 625"/>
                      <a:gd name="T51" fmla="*/ 126 h 423"/>
                      <a:gd name="T52" fmla="*/ 83 w 625"/>
                      <a:gd name="T53" fmla="*/ 113 h 423"/>
                      <a:gd name="T54" fmla="*/ 88 w 625"/>
                      <a:gd name="T55" fmla="*/ 102 h 423"/>
                      <a:gd name="T56" fmla="*/ 112 w 625"/>
                      <a:gd name="T57" fmla="*/ 110 h 423"/>
                      <a:gd name="T58" fmla="*/ 120 w 625"/>
                      <a:gd name="T59" fmla="*/ 99 h 423"/>
                      <a:gd name="T60" fmla="*/ 128 w 625"/>
                      <a:gd name="T61" fmla="*/ 75 h 423"/>
                      <a:gd name="T62" fmla="*/ 152 w 625"/>
                      <a:gd name="T63" fmla="*/ 88 h 423"/>
                      <a:gd name="T64" fmla="*/ 164 w 625"/>
                      <a:gd name="T65" fmla="*/ 93 h 423"/>
                      <a:gd name="T66" fmla="*/ 175 w 625"/>
                      <a:gd name="T67" fmla="*/ 85 h 423"/>
                      <a:gd name="T68" fmla="*/ 183 w 625"/>
                      <a:gd name="T69" fmla="*/ 91 h 423"/>
                      <a:gd name="T70" fmla="*/ 191 w 625"/>
                      <a:gd name="T71" fmla="*/ 96 h 423"/>
                      <a:gd name="T72" fmla="*/ 211 w 625"/>
                      <a:gd name="T73" fmla="*/ 70 h 423"/>
                      <a:gd name="T74" fmla="*/ 222 w 625"/>
                      <a:gd name="T75" fmla="*/ 67 h 423"/>
                      <a:gd name="T76" fmla="*/ 239 w 625"/>
                      <a:gd name="T77" fmla="*/ 73 h 423"/>
                      <a:gd name="T78" fmla="*/ 371 w 625"/>
                      <a:gd name="T79" fmla="*/ 0 h 423"/>
                      <a:gd name="T80" fmla="*/ 384 w 625"/>
                      <a:gd name="T81" fmla="*/ 16 h 423"/>
                      <a:gd name="T82" fmla="*/ 399 w 625"/>
                      <a:gd name="T83" fmla="*/ 21 h 423"/>
                      <a:gd name="T84" fmla="*/ 410 w 625"/>
                      <a:gd name="T85" fmla="*/ 37 h 423"/>
                      <a:gd name="T86" fmla="*/ 480 w 625"/>
                      <a:gd name="T87" fmla="*/ 72 h 423"/>
                      <a:gd name="T88" fmla="*/ 545 w 625"/>
                      <a:gd name="T89" fmla="*/ 145 h 423"/>
                      <a:gd name="T90" fmla="*/ 572 w 625"/>
                      <a:gd name="T91" fmla="*/ 164 h 423"/>
                      <a:gd name="T92" fmla="*/ 574 w 625"/>
                      <a:gd name="T93" fmla="*/ 183 h 423"/>
                      <a:gd name="T94" fmla="*/ 599 w 625"/>
                      <a:gd name="T95" fmla="*/ 183 h 423"/>
                      <a:gd name="T96" fmla="*/ 625 w 625"/>
                      <a:gd name="T97" fmla="*/ 272 h 423"/>
                      <a:gd name="T98" fmla="*/ 532 w 625"/>
                      <a:gd name="T99" fmla="*/ 350 h 423"/>
                      <a:gd name="T100" fmla="*/ 515 w 625"/>
                      <a:gd name="T101" fmla="*/ 412 h 423"/>
                      <a:gd name="T102" fmla="*/ 504 w 625"/>
                      <a:gd name="T103" fmla="*/ 403 h 423"/>
                      <a:gd name="T104" fmla="*/ 451 w 625"/>
                      <a:gd name="T105" fmla="*/ 420 h 423"/>
                      <a:gd name="T106" fmla="*/ 440 w 625"/>
                      <a:gd name="T107" fmla="*/ 419 h 423"/>
                      <a:gd name="T108" fmla="*/ 438 w 625"/>
                      <a:gd name="T109" fmla="*/ 406 h 423"/>
                      <a:gd name="T110" fmla="*/ 403 w 625"/>
                      <a:gd name="T111" fmla="*/ 415 h 423"/>
                      <a:gd name="T112" fmla="*/ 387 w 625"/>
                      <a:gd name="T113" fmla="*/ 415 h 423"/>
                      <a:gd name="T114" fmla="*/ 389 w 625"/>
                      <a:gd name="T115" fmla="*/ 395 h 423"/>
                      <a:gd name="T116" fmla="*/ 344 w 625"/>
                      <a:gd name="T117" fmla="*/ 398 h 423"/>
                      <a:gd name="T118" fmla="*/ 301 w 625"/>
                      <a:gd name="T119" fmla="*/ 399 h 423"/>
                      <a:gd name="T120" fmla="*/ 328 w 625"/>
                      <a:gd name="T121" fmla="*/ 356 h 423"/>
                      <a:gd name="T122" fmla="*/ 266 w 625"/>
                      <a:gd name="T123" fmla="*/ 384 h 4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5"/>
                      <a:gd name="T187" fmla="*/ 0 h 423"/>
                      <a:gd name="T188" fmla="*/ 625 w 625"/>
                      <a:gd name="T189" fmla="*/ 423 h 4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5" h="423">
                        <a:moveTo>
                          <a:pt x="228" y="387"/>
                        </a:moveTo>
                        <a:lnTo>
                          <a:pt x="206" y="409"/>
                        </a:lnTo>
                        <a:lnTo>
                          <a:pt x="198" y="395"/>
                        </a:lnTo>
                        <a:lnTo>
                          <a:pt x="196" y="396"/>
                        </a:lnTo>
                        <a:lnTo>
                          <a:pt x="195" y="398"/>
                        </a:lnTo>
                        <a:lnTo>
                          <a:pt x="191" y="401"/>
                        </a:lnTo>
                        <a:lnTo>
                          <a:pt x="188" y="403"/>
                        </a:lnTo>
                        <a:lnTo>
                          <a:pt x="183" y="406"/>
                        </a:lnTo>
                        <a:lnTo>
                          <a:pt x="180" y="409"/>
                        </a:lnTo>
                        <a:lnTo>
                          <a:pt x="179" y="411"/>
                        </a:lnTo>
                        <a:lnTo>
                          <a:pt x="177" y="411"/>
                        </a:lnTo>
                        <a:lnTo>
                          <a:pt x="175" y="407"/>
                        </a:lnTo>
                        <a:lnTo>
                          <a:pt x="172" y="406"/>
                        </a:lnTo>
                        <a:lnTo>
                          <a:pt x="171" y="403"/>
                        </a:lnTo>
                        <a:lnTo>
                          <a:pt x="167" y="399"/>
                        </a:lnTo>
                        <a:lnTo>
                          <a:pt x="164" y="396"/>
                        </a:lnTo>
                        <a:lnTo>
                          <a:pt x="163" y="395"/>
                        </a:lnTo>
                        <a:lnTo>
                          <a:pt x="163" y="393"/>
                        </a:lnTo>
                        <a:lnTo>
                          <a:pt x="161" y="393"/>
                        </a:lnTo>
                        <a:lnTo>
                          <a:pt x="156" y="395"/>
                        </a:lnTo>
                        <a:lnTo>
                          <a:pt x="150" y="398"/>
                        </a:lnTo>
                        <a:lnTo>
                          <a:pt x="144" y="399"/>
                        </a:lnTo>
                        <a:lnTo>
                          <a:pt x="136" y="403"/>
                        </a:lnTo>
                        <a:lnTo>
                          <a:pt x="129" y="404"/>
                        </a:lnTo>
                        <a:lnTo>
                          <a:pt x="124" y="406"/>
                        </a:lnTo>
                        <a:lnTo>
                          <a:pt x="123" y="406"/>
                        </a:lnTo>
                        <a:lnTo>
                          <a:pt x="123" y="404"/>
                        </a:lnTo>
                        <a:lnTo>
                          <a:pt x="121" y="401"/>
                        </a:lnTo>
                        <a:lnTo>
                          <a:pt x="120" y="399"/>
                        </a:lnTo>
                        <a:lnTo>
                          <a:pt x="120" y="396"/>
                        </a:lnTo>
                        <a:lnTo>
                          <a:pt x="118" y="393"/>
                        </a:lnTo>
                        <a:lnTo>
                          <a:pt x="117" y="391"/>
                        </a:lnTo>
                        <a:lnTo>
                          <a:pt x="115" y="391"/>
                        </a:lnTo>
                        <a:lnTo>
                          <a:pt x="112" y="391"/>
                        </a:lnTo>
                        <a:lnTo>
                          <a:pt x="105" y="393"/>
                        </a:lnTo>
                        <a:lnTo>
                          <a:pt x="99" y="393"/>
                        </a:lnTo>
                        <a:lnTo>
                          <a:pt x="91" y="395"/>
                        </a:lnTo>
                        <a:lnTo>
                          <a:pt x="86" y="395"/>
                        </a:lnTo>
                        <a:lnTo>
                          <a:pt x="81" y="395"/>
                        </a:lnTo>
                        <a:lnTo>
                          <a:pt x="80" y="395"/>
                        </a:lnTo>
                        <a:lnTo>
                          <a:pt x="81" y="391"/>
                        </a:lnTo>
                        <a:lnTo>
                          <a:pt x="81" y="387"/>
                        </a:lnTo>
                        <a:lnTo>
                          <a:pt x="81" y="382"/>
                        </a:lnTo>
                        <a:lnTo>
                          <a:pt x="83" y="377"/>
                        </a:lnTo>
                        <a:lnTo>
                          <a:pt x="83" y="372"/>
                        </a:lnTo>
                        <a:lnTo>
                          <a:pt x="85" y="369"/>
                        </a:lnTo>
                        <a:lnTo>
                          <a:pt x="85" y="368"/>
                        </a:lnTo>
                        <a:lnTo>
                          <a:pt x="81" y="368"/>
                        </a:lnTo>
                        <a:lnTo>
                          <a:pt x="70" y="368"/>
                        </a:lnTo>
                        <a:lnTo>
                          <a:pt x="58" y="368"/>
                        </a:lnTo>
                        <a:lnTo>
                          <a:pt x="42" y="368"/>
                        </a:lnTo>
                        <a:lnTo>
                          <a:pt x="26" y="368"/>
                        </a:lnTo>
                        <a:lnTo>
                          <a:pt x="13" y="368"/>
                        </a:lnTo>
                        <a:lnTo>
                          <a:pt x="3" y="368"/>
                        </a:lnTo>
                        <a:lnTo>
                          <a:pt x="0" y="368"/>
                        </a:lnTo>
                        <a:lnTo>
                          <a:pt x="0" y="366"/>
                        </a:lnTo>
                        <a:lnTo>
                          <a:pt x="5" y="360"/>
                        </a:lnTo>
                        <a:lnTo>
                          <a:pt x="10" y="352"/>
                        </a:lnTo>
                        <a:lnTo>
                          <a:pt x="16" y="342"/>
                        </a:lnTo>
                        <a:lnTo>
                          <a:pt x="21" y="331"/>
                        </a:lnTo>
                        <a:lnTo>
                          <a:pt x="27" y="323"/>
                        </a:lnTo>
                        <a:lnTo>
                          <a:pt x="30" y="317"/>
                        </a:lnTo>
                        <a:lnTo>
                          <a:pt x="32" y="315"/>
                        </a:lnTo>
                        <a:lnTo>
                          <a:pt x="30" y="314"/>
                        </a:lnTo>
                        <a:lnTo>
                          <a:pt x="27" y="307"/>
                        </a:lnTo>
                        <a:lnTo>
                          <a:pt x="24" y="299"/>
                        </a:lnTo>
                        <a:lnTo>
                          <a:pt x="19" y="290"/>
                        </a:lnTo>
                        <a:lnTo>
                          <a:pt x="15" y="280"/>
                        </a:lnTo>
                        <a:lnTo>
                          <a:pt x="10" y="271"/>
                        </a:lnTo>
                        <a:lnTo>
                          <a:pt x="7" y="266"/>
                        </a:lnTo>
                        <a:lnTo>
                          <a:pt x="7" y="263"/>
                        </a:lnTo>
                        <a:lnTo>
                          <a:pt x="8" y="261"/>
                        </a:lnTo>
                        <a:lnTo>
                          <a:pt x="10" y="258"/>
                        </a:lnTo>
                        <a:lnTo>
                          <a:pt x="11" y="255"/>
                        </a:lnTo>
                        <a:lnTo>
                          <a:pt x="13" y="253"/>
                        </a:lnTo>
                        <a:lnTo>
                          <a:pt x="15" y="250"/>
                        </a:lnTo>
                        <a:lnTo>
                          <a:pt x="16" y="248"/>
                        </a:lnTo>
                        <a:lnTo>
                          <a:pt x="18" y="248"/>
                        </a:lnTo>
                        <a:lnTo>
                          <a:pt x="16" y="245"/>
                        </a:lnTo>
                        <a:lnTo>
                          <a:pt x="15" y="239"/>
                        </a:lnTo>
                        <a:lnTo>
                          <a:pt x="13" y="231"/>
                        </a:lnTo>
                        <a:lnTo>
                          <a:pt x="11" y="221"/>
                        </a:lnTo>
                        <a:lnTo>
                          <a:pt x="10" y="210"/>
                        </a:lnTo>
                        <a:lnTo>
                          <a:pt x="8" y="202"/>
                        </a:lnTo>
                        <a:lnTo>
                          <a:pt x="7" y="196"/>
                        </a:lnTo>
                        <a:lnTo>
                          <a:pt x="7" y="193"/>
                        </a:lnTo>
                        <a:lnTo>
                          <a:pt x="10" y="193"/>
                        </a:lnTo>
                        <a:lnTo>
                          <a:pt x="13" y="193"/>
                        </a:lnTo>
                        <a:lnTo>
                          <a:pt x="16" y="193"/>
                        </a:lnTo>
                        <a:lnTo>
                          <a:pt x="19" y="193"/>
                        </a:lnTo>
                        <a:lnTo>
                          <a:pt x="22" y="191"/>
                        </a:lnTo>
                        <a:lnTo>
                          <a:pt x="24" y="191"/>
                        </a:lnTo>
                        <a:lnTo>
                          <a:pt x="26" y="191"/>
                        </a:lnTo>
                        <a:lnTo>
                          <a:pt x="26" y="190"/>
                        </a:lnTo>
                        <a:lnTo>
                          <a:pt x="26" y="186"/>
                        </a:lnTo>
                        <a:lnTo>
                          <a:pt x="26" y="182"/>
                        </a:lnTo>
                        <a:lnTo>
                          <a:pt x="26" y="175"/>
                        </a:lnTo>
                        <a:lnTo>
                          <a:pt x="26" y="169"/>
                        </a:lnTo>
                        <a:lnTo>
                          <a:pt x="26" y="164"/>
                        </a:lnTo>
                        <a:lnTo>
                          <a:pt x="26" y="159"/>
                        </a:lnTo>
                        <a:lnTo>
                          <a:pt x="27" y="158"/>
                        </a:lnTo>
                        <a:lnTo>
                          <a:pt x="30" y="158"/>
                        </a:lnTo>
                        <a:lnTo>
                          <a:pt x="34" y="158"/>
                        </a:lnTo>
                        <a:lnTo>
                          <a:pt x="38" y="156"/>
                        </a:lnTo>
                        <a:lnTo>
                          <a:pt x="43" y="156"/>
                        </a:lnTo>
                        <a:lnTo>
                          <a:pt x="48" y="155"/>
                        </a:lnTo>
                        <a:lnTo>
                          <a:pt x="51" y="155"/>
                        </a:lnTo>
                        <a:lnTo>
                          <a:pt x="51" y="153"/>
                        </a:lnTo>
                        <a:lnTo>
                          <a:pt x="53" y="150"/>
                        </a:lnTo>
                        <a:lnTo>
                          <a:pt x="53" y="147"/>
                        </a:lnTo>
                        <a:lnTo>
                          <a:pt x="53" y="142"/>
                        </a:lnTo>
                        <a:lnTo>
                          <a:pt x="53" y="139"/>
                        </a:lnTo>
                        <a:lnTo>
                          <a:pt x="54" y="134"/>
                        </a:lnTo>
                        <a:lnTo>
                          <a:pt x="54" y="132"/>
                        </a:lnTo>
                        <a:lnTo>
                          <a:pt x="54" y="131"/>
                        </a:lnTo>
                        <a:lnTo>
                          <a:pt x="58" y="129"/>
                        </a:lnTo>
                        <a:lnTo>
                          <a:pt x="62" y="129"/>
                        </a:lnTo>
                        <a:lnTo>
                          <a:pt x="67" y="128"/>
                        </a:lnTo>
                        <a:lnTo>
                          <a:pt x="72" y="128"/>
                        </a:lnTo>
                        <a:lnTo>
                          <a:pt x="77" y="126"/>
                        </a:lnTo>
                        <a:lnTo>
                          <a:pt x="78" y="126"/>
                        </a:lnTo>
                        <a:lnTo>
                          <a:pt x="80" y="126"/>
                        </a:lnTo>
                        <a:lnTo>
                          <a:pt x="80" y="124"/>
                        </a:lnTo>
                        <a:lnTo>
                          <a:pt x="81" y="123"/>
                        </a:lnTo>
                        <a:lnTo>
                          <a:pt x="81" y="118"/>
                        </a:lnTo>
                        <a:lnTo>
                          <a:pt x="83" y="113"/>
                        </a:lnTo>
                        <a:lnTo>
                          <a:pt x="85" y="110"/>
                        </a:lnTo>
                        <a:lnTo>
                          <a:pt x="86" y="105"/>
                        </a:lnTo>
                        <a:lnTo>
                          <a:pt x="86" y="104"/>
                        </a:lnTo>
                        <a:lnTo>
                          <a:pt x="86" y="102"/>
                        </a:lnTo>
                        <a:lnTo>
                          <a:pt x="88" y="102"/>
                        </a:lnTo>
                        <a:lnTo>
                          <a:pt x="91" y="104"/>
                        </a:lnTo>
                        <a:lnTo>
                          <a:pt x="96" y="105"/>
                        </a:lnTo>
                        <a:lnTo>
                          <a:pt x="102" y="107"/>
                        </a:lnTo>
                        <a:lnTo>
                          <a:pt x="107" y="108"/>
                        </a:lnTo>
                        <a:lnTo>
                          <a:pt x="112" y="110"/>
                        </a:lnTo>
                        <a:lnTo>
                          <a:pt x="117" y="110"/>
                        </a:lnTo>
                        <a:lnTo>
                          <a:pt x="118" y="108"/>
                        </a:lnTo>
                        <a:lnTo>
                          <a:pt x="118" y="105"/>
                        </a:lnTo>
                        <a:lnTo>
                          <a:pt x="120" y="99"/>
                        </a:lnTo>
                        <a:lnTo>
                          <a:pt x="123" y="93"/>
                        </a:lnTo>
                        <a:lnTo>
                          <a:pt x="124" y="86"/>
                        </a:lnTo>
                        <a:lnTo>
                          <a:pt x="126" y="81"/>
                        </a:lnTo>
                        <a:lnTo>
                          <a:pt x="128" y="77"/>
                        </a:lnTo>
                        <a:lnTo>
                          <a:pt x="128" y="75"/>
                        </a:lnTo>
                        <a:lnTo>
                          <a:pt x="129" y="77"/>
                        </a:lnTo>
                        <a:lnTo>
                          <a:pt x="132" y="78"/>
                        </a:lnTo>
                        <a:lnTo>
                          <a:pt x="139" y="81"/>
                        </a:lnTo>
                        <a:lnTo>
                          <a:pt x="145" y="85"/>
                        </a:lnTo>
                        <a:lnTo>
                          <a:pt x="152" y="88"/>
                        </a:lnTo>
                        <a:lnTo>
                          <a:pt x="158" y="91"/>
                        </a:lnTo>
                        <a:lnTo>
                          <a:pt x="161" y="93"/>
                        </a:lnTo>
                        <a:lnTo>
                          <a:pt x="163" y="93"/>
                        </a:lnTo>
                        <a:lnTo>
                          <a:pt x="164" y="93"/>
                        </a:lnTo>
                        <a:lnTo>
                          <a:pt x="166" y="91"/>
                        </a:lnTo>
                        <a:lnTo>
                          <a:pt x="169" y="89"/>
                        </a:lnTo>
                        <a:lnTo>
                          <a:pt x="171" y="88"/>
                        </a:lnTo>
                        <a:lnTo>
                          <a:pt x="174" y="86"/>
                        </a:lnTo>
                        <a:lnTo>
                          <a:pt x="175" y="85"/>
                        </a:lnTo>
                        <a:lnTo>
                          <a:pt x="179" y="86"/>
                        </a:lnTo>
                        <a:lnTo>
                          <a:pt x="180" y="89"/>
                        </a:lnTo>
                        <a:lnTo>
                          <a:pt x="183" y="91"/>
                        </a:lnTo>
                        <a:lnTo>
                          <a:pt x="187" y="94"/>
                        </a:lnTo>
                        <a:lnTo>
                          <a:pt x="188" y="96"/>
                        </a:lnTo>
                        <a:lnTo>
                          <a:pt x="190" y="97"/>
                        </a:lnTo>
                        <a:lnTo>
                          <a:pt x="191" y="97"/>
                        </a:lnTo>
                        <a:lnTo>
                          <a:pt x="191" y="96"/>
                        </a:lnTo>
                        <a:lnTo>
                          <a:pt x="195" y="93"/>
                        </a:lnTo>
                        <a:lnTo>
                          <a:pt x="198" y="88"/>
                        </a:lnTo>
                        <a:lnTo>
                          <a:pt x="203" y="81"/>
                        </a:lnTo>
                        <a:lnTo>
                          <a:pt x="207" y="75"/>
                        </a:lnTo>
                        <a:lnTo>
                          <a:pt x="211" y="70"/>
                        </a:lnTo>
                        <a:lnTo>
                          <a:pt x="214" y="67"/>
                        </a:lnTo>
                        <a:lnTo>
                          <a:pt x="215" y="66"/>
                        </a:lnTo>
                        <a:lnTo>
                          <a:pt x="218" y="66"/>
                        </a:lnTo>
                        <a:lnTo>
                          <a:pt x="222" y="67"/>
                        </a:lnTo>
                        <a:lnTo>
                          <a:pt x="226" y="69"/>
                        </a:lnTo>
                        <a:lnTo>
                          <a:pt x="231" y="70"/>
                        </a:lnTo>
                        <a:lnTo>
                          <a:pt x="234" y="72"/>
                        </a:lnTo>
                        <a:lnTo>
                          <a:pt x="238" y="73"/>
                        </a:lnTo>
                        <a:lnTo>
                          <a:pt x="239" y="73"/>
                        </a:lnTo>
                        <a:lnTo>
                          <a:pt x="247" y="48"/>
                        </a:lnTo>
                        <a:lnTo>
                          <a:pt x="269" y="48"/>
                        </a:lnTo>
                        <a:lnTo>
                          <a:pt x="290" y="3"/>
                        </a:lnTo>
                        <a:lnTo>
                          <a:pt x="311" y="18"/>
                        </a:lnTo>
                        <a:lnTo>
                          <a:pt x="371" y="0"/>
                        </a:lnTo>
                        <a:lnTo>
                          <a:pt x="383" y="21"/>
                        </a:lnTo>
                        <a:lnTo>
                          <a:pt x="383" y="19"/>
                        </a:lnTo>
                        <a:lnTo>
                          <a:pt x="383" y="18"/>
                        </a:lnTo>
                        <a:lnTo>
                          <a:pt x="384" y="16"/>
                        </a:lnTo>
                        <a:lnTo>
                          <a:pt x="386" y="15"/>
                        </a:lnTo>
                        <a:lnTo>
                          <a:pt x="389" y="15"/>
                        </a:lnTo>
                        <a:lnTo>
                          <a:pt x="392" y="15"/>
                        </a:lnTo>
                        <a:lnTo>
                          <a:pt x="395" y="18"/>
                        </a:lnTo>
                        <a:lnTo>
                          <a:pt x="399" y="21"/>
                        </a:lnTo>
                        <a:lnTo>
                          <a:pt x="402" y="24"/>
                        </a:lnTo>
                        <a:lnTo>
                          <a:pt x="405" y="27"/>
                        </a:lnTo>
                        <a:lnTo>
                          <a:pt x="407" y="31"/>
                        </a:lnTo>
                        <a:lnTo>
                          <a:pt x="408" y="34"/>
                        </a:lnTo>
                        <a:lnTo>
                          <a:pt x="410" y="37"/>
                        </a:lnTo>
                        <a:lnTo>
                          <a:pt x="410" y="38"/>
                        </a:lnTo>
                        <a:lnTo>
                          <a:pt x="437" y="38"/>
                        </a:lnTo>
                        <a:lnTo>
                          <a:pt x="450" y="54"/>
                        </a:lnTo>
                        <a:lnTo>
                          <a:pt x="480" y="72"/>
                        </a:lnTo>
                        <a:lnTo>
                          <a:pt x="485" y="99"/>
                        </a:lnTo>
                        <a:lnTo>
                          <a:pt x="502" y="113"/>
                        </a:lnTo>
                        <a:lnTo>
                          <a:pt x="496" y="159"/>
                        </a:lnTo>
                        <a:lnTo>
                          <a:pt x="539" y="120"/>
                        </a:lnTo>
                        <a:lnTo>
                          <a:pt x="545" y="145"/>
                        </a:lnTo>
                        <a:lnTo>
                          <a:pt x="593" y="145"/>
                        </a:lnTo>
                        <a:lnTo>
                          <a:pt x="591" y="147"/>
                        </a:lnTo>
                        <a:lnTo>
                          <a:pt x="587" y="151"/>
                        </a:lnTo>
                        <a:lnTo>
                          <a:pt x="579" y="158"/>
                        </a:lnTo>
                        <a:lnTo>
                          <a:pt x="572" y="164"/>
                        </a:lnTo>
                        <a:lnTo>
                          <a:pt x="566" y="170"/>
                        </a:lnTo>
                        <a:lnTo>
                          <a:pt x="561" y="177"/>
                        </a:lnTo>
                        <a:lnTo>
                          <a:pt x="561" y="182"/>
                        </a:lnTo>
                        <a:lnTo>
                          <a:pt x="567" y="183"/>
                        </a:lnTo>
                        <a:lnTo>
                          <a:pt x="574" y="183"/>
                        </a:lnTo>
                        <a:lnTo>
                          <a:pt x="582" y="183"/>
                        </a:lnTo>
                        <a:lnTo>
                          <a:pt x="587" y="183"/>
                        </a:lnTo>
                        <a:lnTo>
                          <a:pt x="593" y="183"/>
                        </a:lnTo>
                        <a:lnTo>
                          <a:pt x="596" y="183"/>
                        </a:lnTo>
                        <a:lnTo>
                          <a:pt x="599" y="183"/>
                        </a:lnTo>
                        <a:lnTo>
                          <a:pt x="601" y="183"/>
                        </a:lnTo>
                        <a:lnTo>
                          <a:pt x="591" y="201"/>
                        </a:lnTo>
                        <a:lnTo>
                          <a:pt x="609" y="232"/>
                        </a:lnTo>
                        <a:lnTo>
                          <a:pt x="625" y="272"/>
                        </a:lnTo>
                        <a:lnTo>
                          <a:pt x="609" y="274"/>
                        </a:lnTo>
                        <a:lnTo>
                          <a:pt x="622" y="298"/>
                        </a:lnTo>
                        <a:lnTo>
                          <a:pt x="582" y="310"/>
                        </a:lnTo>
                        <a:lnTo>
                          <a:pt x="588" y="368"/>
                        </a:lnTo>
                        <a:lnTo>
                          <a:pt x="532" y="350"/>
                        </a:lnTo>
                        <a:lnTo>
                          <a:pt x="523" y="423"/>
                        </a:lnTo>
                        <a:lnTo>
                          <a:pt x="521" y="420"/>
                        </a:lnTo>
                        <a:lnTo>
                          <a:pt x="518" y="417"/>
                        </a:lnTo>
                        <a:lnTo>
                          <a:pt x="515" y="412"/>
                        </a:lnTo>
                        <a:lnTo>
                          <a:pt x="512" y="409"/>
                        </a:lnTo>
                        <a:lnTo>
                          <a:pt x="508" y="406"/>
                        </a:lnTo>
                        <a:lnTo>
                          <a:pt x="507" y="403"/>
                        </a:lnTo>
                        <a:lnTo>
                          <a:pt x="505" y="403"/>
                        </a:lnTo>
                        <a:lnTo>
                          <a:pt x="504" y="403"/>
                        </a:lnTo>
                        <a:lnTo>
                          <a:pt x="496" y="406"/>
                        </a:lnTo>
                        <a:lnTo>
                          <a:pt x="485" y="409"/>
                        </a:lnTo>
                        <a:lnTo>
                          <a:pt x="473" y="412"/>
                        </a:lnTo>
                        <a:lnTo>
                          <a:pt x="461" y="417"/>
                        </a:lnTo>
                        <a:lnTo>
                          <a:pt x="451" y="420"/>
                        </a:lnTo>
                        <a:lnTo>
                          <a:pt x="443" y="423"/>
                        </a:lnTo>
                        <a:lnTo>
                          <a:pt x="442" y="423"/>
                        </a:lnTo>
                        <a:lnTo>
                          <a:pt x="440" y="423"/>
                        </a:lnTo>
                        <a:lnTo>
                          <a:pt x="440" y="422"/>
                        </a:lnTo>
                        <a:lnTo>
                          <a:pt x="440" y="419"/>
                        </a:lnTo>
                        <a:lnTo>
                          <a:pt x="440" y="415"/>
                        </a:lnTo>
                        <a:lnTo>
                          <a:pt x="438" y="412"/>
                        </a:lnTo>
                        <a:lnTo>
                          <a:pt x="438" y="409"/>
                        </a:lnTo>
                        <a:lnTo>
                          <a:pt x="438" y="407"/>
                        </a:lnTo>
                        <a:lnTo>
                          <a:pt x="438" y="406"/>
                        </a:lnTo>
                        <a:lnTo>
                          <a:pt x="437" y="407"/>
                        </a:lnTo>
                        <a:lnTo>
                          <a:pt x="430" y="409"/>
                        </a:lnTo>
                        <a:lnTo>
                          <a:pt x="422" y="411"/>
                        </a:lnTo>
                        <a:lnTo>
                          <a:pt x="413" y="414"/>
                        </a:lnTo>
                        <a:lnTo>
                          <a:pt x="403" y="415"/>
                        </a:lnTo>
                        <a:lnTo>
                          <a:pt x="395" y="417"/>
                        </a:lnTo>
                        <a:lnTo>
                          <a:pt x="389" y="419"/>
                        </a:lnTo>
                        <a:lnTo>
                          <a:pt x="386" y="420"/>
                        </a:lnTo>
                        <a:lnTo>
                          <a:pt x="386" y="419"/>
                        </a:lnTo>
                        <a:lnTo>
                          <a:pt x="387" y="415"/>
                        </a:lnTo>
                        <a:lnTo>
                          <a:pt x="387" y="411"/>
                        </a:lnTo>
                        <a:lnTo>
                          <a:pt x="387" y="406"/>
                        </a:lnTo>
                        <a:lnTo>
                          <a:pt x="387" y="401"/>
                        </a:lnTo>
                        <a:lnTo>
                          <a:pt x="387" y="398"/>
                        </a:lnTo>
                        <a:lnTo>
                          <a:pt x="389" y="395"/>
                        </a:lnTo>
                        <a:lnTo>
                          <a:pt x="389" y="393"/>
                        </a:lnTo>
                        <a:lnTo>
                          <a:pt x="384" y="393"/>
                        </a:lnTo>
                        <a:lnTo>
                          <a:pt x="375" y="395"/>
                        </a:lnTo>
                        <a:lnTo>
                          <a:pt x="360" y="396"/>
                        </a:lnTo>
                        <a:lnTo>
                          <a:pt x="344" y="398"/>
                        </a:lnTo>
                        <a:lnTo>
                          <a:pt x="327" y="399"/>
                        </a:lnTo>
                        <a:lnTo>
                          <a:pt x="314" y="401"/>
                        </a:lnTo>
                        <a:lnTo>
                          <a:pt x="303" y="401"/>
                        </a:lnTo>
                        <a:lnTo>
                          <a:pt x="300" y="403"/>
                        </a:lnTo>
                        <a:lnTo>
                          <a:pt x="301" y="399"/>
                        </a:lnTo>
                        <a:lnTo>
                          <a:pt x="305" y="393"/>
                        </a:lnTo>
                        <a:lnTo>
                          <a:pt x="311" y="385"/>
                        </a:lnTo>
                        <a:lnTo>
                          <a:pt x="317" y="376"/>
                        </a:lnTo>
                        <a:lnTo>
                          <a:pt x="324" y="364"/>
                        </a:lnTo>
                        <a:lnTo>
                          <a:pt x="328" y="356"/>
                        </a:lnTo>
                        <a:lnTo>
                          <a:pt x="333" y="350"/>
                        </a:lnTo>
                        <a:lnTo>
                          <a:pt x="335" y="349"/>
                        </a:lnTo>
                        <a:lnTo>
                          <a:pt x="295" y="355"/>
                        </a:lnTo>
                        <a:lnTo>
                          <a:pt x="258" y="344"/>
                        </a:lnTo>
                        <a:lnTo>
                          <a:pt x="266" y="384"/>
                        </a:lnTo>
                        <a:lnTo>
                          <a:pt x="242" y="369"/>
                        </a:lnTo>
                        <a:lnTo>
                          <a:pt x="228" y="387"/>
                        </a:lnTo>
                        <a:close/>
                      </a:path>
                    </a:pathLst>
                  </a:custGeom>
                  <a:solidFill>
                    <a:srgbClr val="00E842"/>
                  </a:solidFill>
                  <a:ln w="9525">
                    <a:noFill/>
                    <a:round/>
                    <a:headEnd/>
                    <a:tailEnd/>
                  </a:ln>
                </p:spPr>
                <p:txBody>
                  <a:bodyPr/>
                  <a:lstStyle/>
                  <a:p>
                    <a:endParaRPr lang="en-US"/>
                  </a:p>
                </p:txBody>
              </p:sp>
              <p:sp>
                <p:nvSpPr>
                  <p:cNvPr id="18686" name="Freeform 374"/>
                  <p:cNvSpPr>
                    <a:spLocks/>
                  </p:cNvSpPr>
                  <p:nvPr/>
                </p:nvSpPr>
                <p:spPr bwMode="auto">
                  <a:xfrm>
                    <a:off x="2021" y="404"/>
                    <a:ext cx="210" cy="203"/>
                  </a:xfrm>
                  <a:custGeom>
                    <a:avLst/>
                    <a:gdLst>
                      <a:gd name="T0" fmla="*/ 43 w 210"/>
                      <a:gd name="T1" fmla="*/ 43 h 203"/>
                      <a:gd name="T2" fmla="*/ 36 w 210"/>
                      <a:gd name="T3" fmla="*/ 62 h 203"/>
                      <a:gd name="T4" fmla="*/ 27 w 210"/>
                      <a:gd name="T5" fmla="*/ 92 h 203"/>
                      <a:gd name="T6" fmla="*/ 23 w 210"/>
                      <a:gd name="T7" fmla="*/ 102 h 203"/>
                      <a:gd name="T8" fmla="*/ 30 w 210"/>
                      <a:gd name="T9" fmla="*/ 109 h 203"/>
                      <a:gd name="T10" fmla="*/ 36 w 210"/>
                      <a:gd name="T11" fmla="*/ 116 h 203"/>
                      <a:gd name="T12" fmla="*/ 36 w 210"/>
                      <a:gd name="T13" fmla="*/ 124 h 203"/>
                      <a:gd name="T14" fmla="*/ 36 w 210"/>
                      <a:gd name="T15" fmla="*/ 146 h 203"/>
                      <a:gd name="T16" fmla="*/ 36 w 210"/>
                      <a:gd name="T17" fmla="*/ 160 h 203"/>
                      <a:gd name="T18" fmla="*/ 43 w 210"/>
                      <a:gd name="T19" fmla="*/ 154 h 203"/>
                      <a:gd name="T20" fmla="*/ 51 w 210"/>
                      <a:gd name="T21" fmla="*/ 141 h 203"/>
                      <a:gd name="T22" fmla="*/ 54 w 210"/>
                      <a:gd name="T23" fmla="*/ 141 h 203"/>
                      <a:gd name="T24" fmla="*/ 62 w 210"/>
                      <a:gd name="T25" fmla="*/ 172 h 203"/>
                      <a:gd name="T26" fmla="*/ 70 w 210"/>
                      <a:gd name="T27" fmla="*/ 202 h 203"/>
                      <a:gd name="T28" fmla="*/ 71 w 210"/>
                      <a:gd name="T29" fmla="*/ 199 h 203"/>
                      <a:gd name="T30" fmla="*/ 73 w 210"/>
                      <a:gd name="T31" fmla="*/ 183 h 203"/>
                      <a:gd name="T32" fmla="*/ 73 w 210"/>
                      <a:gd name="T33" fmla="*/ 173 h 203"/>
                      <a:gd name="T34" fmla="*/ 82 w 210"/>
                      <a:gd name="T35" fmla="*/ 183 h 203"/>
                      <a:gd name="T36" fmla="*/ 97 w 210"/>
                      <a:gd name="T37" fmla="*/ 195 h 203"/>
                      <a:gd name="T38" fmla="*/ 102 w 210"/>
                      <a:gd name="T39" fmla="*/ 197 h 203"/>
                      <a:gd name="T40" fmla="*/ 100 w 210"/>
                      <a:gd name="T41" fmla="*/ 176 h 203"/>
                      <a:gd name="T42" fmla="*/ 97 w 210"/>
                      <a:gd name="T43" fmla="*/ 156 h 203"/>
                      <a:gd name="T44" fmla="*/ 110 w 210"/>
                      <a:gd name="T45" fmla="*/ 160 h 203"/>
                      <a:gd name="T46" fmla="*/ 154 w 210"/>
                      <a:gd name="T47" fmla="*/ 179 h 203"/>
                      <a:gd name="T48" fmla="*/ 180 w 210"/>
                      <a:gd name="T49" fmla="*/ 191 h 203"/>
                      <a:gd name="T50" fmla="*/ 170 w 210"/>
                      <a:gd name="T51" fmla="*/ 183 h 203"/>
                      <a:gd name="T52" fmla="*/ 153 w 210"/>
                      <a:gd name="T53" fmla="*/ 168 h 203"/>
                      <a:gd name="T54" fmla="*/ 149 w 210"/>
                      <a:gd name="T55" fmla="*/ 165 h 203"/>
                      <a:gd name="T56" fmla="*/ 178 w 210"/>
                      <a:gd name="T57" fmla="*/ 170 h 203"/>
                      <a:gd name="T58" fmla="*/ 207 w 210"/>
                      <a:gd name="T59" fmla="*/ 173 h 203"/>
                      <a:gd name="T60" fmla="*/ 194 w 210"/>
                      <a:gd name="T61" fmla="*/ 165 h 203"/>
                      <a:gd name="T62" fmla="*/ 143 w 210"/>
                      <a:gd name="T63" fmla="*/ 133 h 203"/>
                      <a:gd name="T64" fmla="*/ 113 w 210"/>
                      <a:gd name="T65" fmla="*/ 114 h 203"/>
                      <a:gd name="T66" fmla="*/ 116 w 210"/>
                      <a:gd name="T67" fmla="*/ 129 h 203"/>
                      <a:gd name="T68" fmla="*/ 124 w 210"/>
                      <a:gd name="T69" fmla="*/ 149 h 203"/>
                      <a:gd name="T70" fmla="*/ 124 w 210"/>
                      <a:gd name="T71" fmla="*/ 154 h 203"/>
                      <a:gd name="T72" fmla="*/ 102 w 210"/>
                      <a:gd name="T73" fmla="*/ 138 h 203"/>
                      <a:gd name="T74" fmla="*/ 79 w 210"/>
                      <a:gd name="T75" fmla="*/ 122 h 203"/>
                      <a:gd name="T76" fmla="*/ 78 w 210"/>
                      <a:gd name="T77" fmla="*/ 127 h 203"/>
                      <a:gd name="T78" fmla="*/ 78 w 210"/>
                      <a:gd name="T79" fmla="*/ 148 h 203"/>
                      <a:gd name="T80" fmla="*/ 78 w 210"/>
                      <a:gd name="T81" fmla="*/ 160 h 203"/>
                      <a:gd name="T82" fmla="*/ 74 w 210"/>
                      <a:gd name="T83" fmla="*/ 141 h 203"/>
                      <a:gd name="T84" fmla="*/ 68 w 210"/>
                      <a:gd name="T85" fmla="*/ 109 h 203"/>
                      <a:gd name="T86" fmla="*/ 65 w 210"/>
                      <a:gd name="T87" fmla="*/ 100 h 203"/>
                      <a:gd name="T88" fmla="*/ 55 w 210"/>
                      <a:gd name="T89" fmla="*/ 113 h 203"/>
                      <a:gd name="T90" fmla="*/ 46 w 210"/>
                      <a:gd name="T91" fmla="*/ 124 h 203"/>
                      <a:gd name="T92" fmla="*/ 49 w 210"/>
                      <a:gd name="T93" fmla="*/ 113 h 203"/>
                      <a:gd name="T94" fmla="*/ 62 w 210"/>
                      <a:gd name="T95" fmla="*/ 71 h 203"/>
                      <a:gd name="T96" fmla="*/ 70 w 210"/>
                      <a:gd name="T97" fmla="*/ 47 h 203"/>
                      <a:gd name="T98" fmla="*/ 62 w 210"/>
                      <a:gd name="T99" fmla="*/ 51 h 203"/>
                      <a:gd name="T100" fmla="*/ 51 w 210"/>
                      <a:gd name="T101" fmla="*/ 59 h 203"/>
                      <a:gd name="T102" fmla="*/ 47 w 210"/>
                      <a:gd name="T103" fmla="*/ 59 h 203"/>
                      <a:gd name="T104" fmla="*/ 55 w 210"/>
                      <a:gd name="T105" fmla="*/ 41 h 203"/>
                      <a:gd name="T106" fmla="*/ 62 w 210"/>
                      <a:gd name="T107" fmla="*/ 24 h 203"/>
                      <a:gd name="T108" fmla="*/ 59 w 210"/>
                      <a:gd name="T109" fmla="*/ 22 h 203"/>
                      <a:gd name="T110" fmla="*/ 43 w 210"/>
                      <a:gd name="T111" fmla="*/ 24 h 203"/>
                      <a:gd name="T112" fmla="*/ 35 w 210"/>
                      <a:gd name="T113" fmla="*/ 25 h 203"/>
                      <a:gd name="T114" fmla="*/ 38 w 210"/>
                      <a:gd name="T115" fmla="*/ 16 h 203"/>
                      <a:gd name="T116" fmla="*/ 46 w 210"/>
                      <a:gd name="T117" fmla="*/ 1 h 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0"/>
                      <a:gd name="T178" fmla="*/ 0 h 203"/>
                      <a:gd name="T179" fmla="*/ 210 w 210"/>
                      <a:gd name="T180" fmla="*/ 203 h 2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0" h="203">
                        <a:moveTo>
                          <a:pt x="49" y="0"/>
                        </a:moveTo>
                        <a:lnTo>
                          <a:pt x="0" y="40"/>
                        </a:lnTo>
                        <a:lnTo>
                          <a:pt x="43" y="43"/>
                        </a:lnTo>
                        <a:lnTo>
                          <a:pt x="43" y="46"/>
                        </a:lnTo>
                        <a:lnTo>
                          <a:pt x="39" y="52"/>
                        </a:lnTo>
                        <a:lnTo>
                          <a:pt x="36" y="62"/>
                        </a:lnTo>
                        <a:lnTo>
                          <a:pt x="33" y="73"/>
                        </a:lnTo>
                        <a:lnTo>
                          <a:pt x="30" y="82"/>
                        </a:lnTo>
                        <a:lnTo>
                          <a:pt x="27" y="92"/>
                        </a:lnTo>
                        <a:lnTo>
                          <a:pt x="25" y="98"/>
                        </a:lnTo>
                        <a:lnTo>
                          <a:pt x="23" y="102"/>
                        </a:lnTo>
                        <a:lnTo>
                          <a:pt x="25" y="105"/>
                        </a:lnTo>
                        <a:lnTo>
                          <a:pt x="28" y="106"/>
                        </a:lnTo>
                        <a:lnTo>
                          <a:pt x="30" y="109"/>
                        </a:lnTo>
                        <a:lnTo>
                          <a:pt x="33" y="113"/>
                        </a:lnTo>
                        <a:lnTo>
                          <a:pt x="35" y="114"/>
                        </a:lnTo>
                        <a:lnTo>
                          <a:pt x="36" y="116"/>
                        </a:lnTo>
                        <a:lnTo>
                          <a:pt x="36" y="119"/>
                        </a:lnTo>
                        <a:lnTo>
                          <a:pt x="36" y="124"/>
                        </a:lnTo>
                        <a:lnTo>
                          <a:pt x="36" y="130"/>
                        </a:lnTo>
                        <a:lnTo>
                          <a:pt x="36" y="138"/>
                        </a:lnTo>
                        <a:lnTo>
                          <a:pt x="36" y="146"/>
                        </a:lnTo>
                        <a:lnTo>
                          <a:pt x="36" y="154"/>
                        </a:lnTo>
                        <a:lnTo>
                          <a:pt x="36" y="159"/>
                        </a:lnTo>
                        <a:lnTo>
                          <a:pt x="36" y="160"/>
                        </a:lnTo>
                        <a:lnTo>
                          <a:pt x="38" y="159"/>
                        </a:lnTo>
                        <a:lnTo>
                          <a:pt x="39" y="157"/>
                        </a:lnTo>
                        <a:lnTo>
                          <a:pt x="43" y="154"/>
                        </a:lnTo>
                        <a:lnTo>
                          <a:pt x="44" y="149"/>
                        </a:lnTo>
                        <a:lnTo>
                          <a:pt x="47" y="146"/>
                        </a:lnTo>
                        <a:lnTo>
                          <a:pt x="51" y="141"/>
                        </a:lnTo>
                        <a:lnTo>
                          <a:pt x="52" y="140"/>
                        </a:lnTo>
                        <a:lnTo>
                          <a:pt x="54" y="138"/>
                        </a:lnTo>
                        <a:lnTo>
                          <a:pt x="54" y="141"/>
                        </a:lnTo>
                        <a:lnTo>
                          <a:pt x="55" y="149"/>
                        </a:lnTo>
                        <a:lnTo>
                          <a:pt x="59" y="159"/>
                        </a:lnTo>
                        <a:lnTo>
                          <a:pt x="62" y="172"/>
                        </a:lnTo>
                        <a:lnTo>
                          <a:pt x="65" y="183"/>
                        </a:lnTo>
                        <a:lnTo>
                          <a:pt x="68" y="194"/>
                        </a:lnTo>
                        <a:lnTo>
                          <a:pt x="70" y="202"/>
                        </a:lnTo>
                        <a:lnTo>
                          <a:pt x="71" y="203"/>
                        </a:lnTo>
                        <a:lnTo>
                          <a:pt x="71" y="199"/>
                        </a:lnTo>
                        <a:lnTo>
                          <a:pt x="71" y="194"/>
                        </a:lnTo>
                        <a:lnTo>
                          <a:pt x="73" y="189"/>
                        </a:lnTo>
                        <a:lnTo>
                          <a:pt x="73" y="183"/>
                        </a:lnTo>
                        <a:lnTo>
                          <a:pt x="73" y="178"/>
                        </a:lnTo>
                        <a:lnTo>
                          <a:pt x="73" y="175"/>
                        </a:lnTo>
                        <a:lnTo>
                          <a:pt x="73" y="173"/>
                        </a:lnTo>
                        <a:lnTo>
                          <a:pt x="74" y="175"/>
                        </a:lnTo>
                        <a:lnTo>
                          <a:pt x="78" y="178"/>
                        </a:lnTo>
                        <a:lnTo>
                          <a:pt x="82" y="183"/>
                        </a:lnTo>
                        <a:lnTo>
                          <a:pt x="87" y="186"/>
                        </a:lnTo>
                        <a:lnTo>
                          <a:pt x="92" y="192"/>
                        </a:lnTo>
                        <a:lnTo>
                          <a:pt x="97" y="195"/>
                        </a:lnTo>
                        <a:lnTo>
                          <a:pt x="100" y="199"/>
                        </a:lnTo>
                        <a:lnTo>
                          <a:pt x="102" y="200"/>
                        </a:lnTo>
                        <a:lnTo>
                          <a:pt x="102" y="197"/>
                        </a:lnTo>
                        <a:lnTo>
                          <a:pt x="100" y="192"/>
                        </a:lnTo>
                        <a:lnTo>
                          <a:pt x="100" y="186"/>
                        </a:lnTo>
                        <a:lnTo>
                          <a:pt x="100" y="176"/>
                        </a:lnTo>
                        <a:lnTo>
                          <a:pt x="98" y="168"/>
                        </a:lnTo>
                        <a:lnTo>
                          <a:pt x="98" y="160"/>
                        </a:lnTo>
                        <a:lnTo>
                          <a:pt x="97" y="156"/>
                        </a:lnTo>
                        <a:lnTo>
                          <a:pt x="97" y="154"/>
                        </a:lnTo>
                        <a:lnTo>
                          <a:pt x="100" y="156"/>
                        </a:lnTo>
                        <a:lnTo>
                          <a:pt x="110" y="160"/>
                        </a:lnTo>
                        <a:lnTo>
                          <a:pt x="124" y="165"/>
                        </a:lnTo>
                        <a:lnTo>
                          <a:pt x="138" y="173"/>
                        </a:lnTo>
                        <a:lnTo>
                          <a:pt x="154" y="179"/>
                        </a:lnTo>
                        <a:lnTo>
                          <a:pt x="167" y="186"/>
                        </a:lnTo>
                        <a:lnTo>
                          <a:pt x="176" y="189"/>
                        </a:lnTo>
                        <a:lnTo>
                          <a:pt x="180" y="191"/>
                        </a:lnTo>
                        <a:lnTo>
                          <a:pt x="178" y="189"/>
                        </a:lnTo>
                        <a:lnTo>
                          <a:pt x="175" y="187"/>
                        </a:lnTo>
                        <a:lnTo>
                          <a:pt x="170" y="183"/>
                        </a:lnTo>
                        <a:lnTo>
                          <a:pt x="164" y="178"/>
                        </a:lnTo>
                        <a:lnTo>
                          <a:pt x="157" y="173"/>
                        </a:lnTo>
                        <a:lnTo>
                          <a:pt x="153" y="168"/>
                        </a:lnTo>
                        <a:lnTo>
                          <a:pt x="148" y="165"/>
                        </a:lnTo>
                        <a:lnTo>
                          <a:pt x="149" y="165"/>
                        </a:lnTo>
                        <a:lnTo>
                          <a:pt x="157" y="167"/>
                        </a:lnTo>
                        <a:lnTo>
                          <a:pt x="167" y="168"/>
                        </a:lnTo>
                        <a:lnTo>
                          <a:pt x="178" y="170"/>
                        </a:lnTo>
                        <a:lnTo>
                          <a:pt x="191" y="172"/>
                        </a:lnTo>
                        <a:lnTo>
                          <a:pt x="200" y="172"/>
                        </a:lnTo>
                        <a:lnTo>
                          <a:pt x="207" y="173"/>
                        </a:lnTo>
                        <a:lnTo>
                          <a:pt x="210" y="173"/>
                        </a:lnTo>
                        <a:lnTo>
                          <a:pt x="205" y="172"/>
                        </a:lnTo>
                        <a:lnTo>
                          <a:pt x="194" y="165"/>
                        </a:lnTo>
                        <a:lnTo>
                          <a:pt x="180" y="156"/>
                        </a:lnTo>
                        <a:lnTo>
                          <a:pt x="161" y="144"/>
                        </a:lnTo>
                        <a:lnTo>
                          <a:pt x="143" y="133"/>
                        </a:lnTo>
                        <a:lnTo>
                          <a:pt x="127" y="124"/>
                        </a:lnTo>
                        <a:lnTo>
                          <a:pt x="116" y="117"/>
                        </a:lnTo>
                        <a:lnTo>
                          <a:pt x="113" y="114"/>
                        </a:lnTo>
                        <a:lnTo>
                          <a:pt x="113" y="116"/>
                        </a:lnTo>
                        <a:lnTo>
                          <a:pt x="114" y="121"/>
                        </a:lnTo>
                        <a:lnTo>
                          <a:pt x="116" y="129"/>
                        </a:lnTo>
                        <a:lnTo>
                          <a:pt x="119" y="135"/>
                        </a:lnTo>
                        <a:lnTo>
                          <a:pt x="121" y="143"/>
                        </a:lnTo>
                        <a:lnTo>
                          <a:pt x="124" y="149"/>
                        </a:lnTo>
                        <a:lnTo>
                          <a:pt x="124" y="154"/>
                        </a:lnTo>
                        <a:lnTo>
                          <a:pt x="125" y="156"/>
                        </a:lnTo>
                        <a:lnTo>
                          <a:pt x="124" y="154"/>
                        </a:lnTo>
                        <a:lnTo>
                          <a:pt x="117" y="151"/>
                        </a:lnTo>
                        <a:lnTo>
                          <a:pt x="110" y="144"/>
                        </a:lnTo>
                        <a:lnTo>
                          <a:pt x="102" y="138"/>
                        </a:lnTo>
                        <a:lnTo>
                          <a:pt x="92" y="132"/>
                        </a:lnTo>
                        <a:lnTo>
                          <a:pt x="86" y="127"/>
                        </a:lnTo>
                        <a:lnTo>
                          <a:pt x="79" y="122"/>
                        </a:lnTo>
                        <a:lnTo>
                          <a:pt x="78" y="121"/>
                        </a:lnTo>
                        <a:lnTo>
                          <a:pt x="78" y="122"/>
                        </a:lnTo>
                        <a:lnTo>
                          <a:pt x="78" y="127"/>
                        </a:lnTo>
                        <a:lnTo>
                          <a:pt x="78" y="133"/>
                        </a:lnTo>
                        <a:lnTo>
                          <a:pt x="78" y="141"/>
                        </a:lnTo>
                        <a:lnTo>
                          <a:pt x="78" y="148"/>
                        </a:lnTo>
                        <a:lnTo>
                          <a:pt x="78" y="154"/>
                        </a:lnTo>
                        <a:lnTo>
                          <a:pt x="78" y="159"/>
                        </a:lnTo>
                        <a:lnTo>
                          <a:pt x="78" y="160"/>
                        </a:lnTo>
                        <a:lnTo>
                          <a:pt x="78" y="157"/>
                        </a:lnTo>
                        <a:lnTo>
                          <a:pt x="76" y="151"/>
                        </a:lnTo>
                        <a:lnTo>
                          <a:pt x="74" y="141"/>
                        </a:lnTo>
                        <a:lnTo>
                          <a:pt x="71" y="130"/>
                        </a:lnTo>
                        <a:lnTo>
                          <a:pt x="70" y="119"/>
                        </a:lnTo>
                        <a:lnTo>
                          <a:pt x="68" y="109"/>
                        </a:lnTo>
                        <a:lnTo>
                          <a:pt x="67" y="102"/>
                        </a:lnTo>
                        <a:lnTo>
                          <a:pt x="67" y="100"/>
                        </a:lnTo>
                        <a:lnTo>
                          <a:pt x="65" y="100"/>
                        </a:lnTo>
                        <a:lnTo>
                          <a:pt x="63" y="103"/>
                        </a:lnTo>
                        <a:lnTo>
                          <a:pt x="60" y="108"/>
                        </a:lnTo>
                        <a:lnTo>
                          <a:pt x="55" y="113"/>
                        </a:lnTo>
                        <a:lnTo>
                          <a:pt x="52" y="117"/>
                        </a:lnTo>
                        <a:lnTo>
                          <a:pt x="49" y="122"/>
                        </a:lnTo>
                        <a:lnTo>
                          <a:pt x="46" y="124"/>
                        </a:lnTo>
                        <a:lnTo>
                          <a:pt x="46" y="125"/>
                        </a:lnTo>
                        <a:lnTo>
                          <a:pt x="46" y="122"/>
                        </a:lnTo>
                        <a:lnTo>
                          <a:pt x="49" y="113"/>
                        </a:lnTo>
                        <a:lnTo>
                          <a:pt x="52" y="102"/>
                        </a:lnTo>
                        <a:lnTo>
                          <a:pt x="57" y="86"/>
                        </a:lnTo>
                        <a:lnTo>
                          <a:pt x="62" y="71"/>
                        </a:lnTo>
                        <a:lnTo>
                          <a:pt x="65" y="60"/>
                        </a:lnTo>
                        <a:lnTo>
                          <a:pt x="68" y="51"/>
                        </a:lnTo>
                        <a:lnTo>
                          <a:pt x="70" y="47"/>
                        </a:lnTo>
                        <a:lnTo>
                          <a:pt x="68" y="47"/>
                        </a:lnTo>
                        <a:lnTo>
                          <a:pt x="65" y="49"/>
                        </a:lnTo>
                        <a:lnTo>
                          <a:pt x="62" y="51"/>
                        </a:lnTo>
                        <a:lnTo>
                          <a:pt x="59" y="54"/>
                        </a:lnTo>
                        <a:lnTo>
                          <a:pt x="54" y="57"/>
                        </a:lnTo>
                        <a:lnTo>
                          <a:pt x="51" y="59"/>
                        </a:lnTo>
                        <a:lnTo>
                          <a:pt x="49" y="60"/>
                        </a:lnTo>
                        <a:lnTo>
                          <a:pt x="47" y="60"/>
                        </a:lnTo>
                        <a:lnTo>
                          <a:pt x="47" y="59"/>
                        </a:lnTo>
                        <a:lnTo>
                          <a:pt x="49" y="54"/>
                        </a:lnTo>
                        <a:lnTo>
                          <a:pt x="52" y="47"/>
                        </a:lnTo>
                        <a:lnTo>
                          <a:pt x="55" y="41"/>
                        </a:lnTo>
                        <a:lnTo>
                          <a:pt x="57" y="33"/>
                        </a:lnTo>
                        <a:lnTo>
                          <a:pt x="60" y="27"/>
                        </a:lnTo>
                        <a:lnTo>
                          <a:pt x="62" y="24"/>
                        </a:lnTo>
                        <a:lnTo>
                          <a:pt x="62" y="20"/>
                        </a:lnTo>
                        <a:lnTo>
                          <a:pt x="62" y="22"/>
                        </a:lnTo>
                        <a:lnTo>
                          <a:pt x="59" y="22"/>
                        </a:lnTo>
                        <a:lnTo>
                          <a:pt x="54" y="22"/>
                        </a:lnTo>
                        <a:lnTo>
                          <a:pt x="49" y="24"/>
                        </a:lnTo>
                        <a:lnTo>
                          <a:pt x="43" y="24"/>
                        </a:lnTo>
                        <a:lnTo>
                          <a:pt x="38" y="25"/>
                        </a:lnTo>
                        <a:lnTo>
                          <a:pt x="35" y="25"/>
                        </a:lnTo>
                        <a:lnTo>
                          <a:pt x="35" y="24"/>
                        </a:lnTo>
                        <a:lnTo>
                          <a:pt x="36" y="20"/>
                        </a:lnTo>
                        <a:lnTo>
                          <a:pt x="38" y="16"/>
                        </a:lnTo>
                        <a:lnTo>
                          <a:pt x="39" y="11"/>
                        </a:lnTo>
                        <a:lnTo>
                          <a:pt x="43" y="6"/>
                        </a:lnTo>
                        <a:lnTo>
                          <a:pt x="46" y="1"/>
                        </a:lnTo>
                        <a:lnTo>
                          <a:pt x="47" y="0"/>
                        </a:lnTo>
                        <a:lnTo>
                          <a:pt x="49" y="0"/>
                        </a:lnTo>
                        <a:close/>
                      </a:path>
                    </a:pathLst>
                  </a:custGeom>
                  <a:solidFill>
                    <a:srgbClr val="1E4721"/>
                  </a:solidFill>
                  <a:ln w="9525">
                    <a:noFill/>
                    <a:round/>
                    <a:headEnd/>
                    <a:tailEnd/>
                  </a:ln>
                </p:spPr>
                <p:txBody>
                  <a:bodyPr/>
                  <a:lstStyle/>
                  <a:p>
                    <a:endParaRPr lang="en-US"/>
                  </a:p>
                </p:txBody>
              </p:sp>
              <p:sp>
                <p:nvSpPr>
                  <p:cNvPr id="18687" name="Freeform 375"/>
                  <p:cNvSpPr>
                    <a:spLocks/>
                  </p:cNvSpPr>
                  <p:nvPr/>
                </p:nvSpPr>
                <p:spPr bwMode="auto">
                  <a:xfrm>
                    <a:off x="2307" y="434"/>
                    <a:ext cx="131" cy="196"/>
                  </a:xfrm>
                  <a:custGeom>
                    <a:avLst/>
                    <a:gdLst>
                      <a:gd name="T0" fmla="*/ 0 w 131"/>
                      <a:gd name="T1" fmla="*/ 84 h 196"/>
                      <a:gd name="T2" fmla="*/ 7 w 131"/>
                      <a:gd name="T3" fmla="*/ 67 h 196"/>
                      <a:gd name="T4" fmla="*/ 13 w 131"/>
                      <a:gd name="T5" fmla="*/ 64 h 196"/>
                      <a:gd name="T6" fmla="*/ 18 w 131"/>
                      <a:gd name="T7" fmla="*/ 100 h 196"/>
                      <a:gd name="T8" fmla="*/ 18 w 131"/>
                      <a:gd name="T9" fmla="*/ 130 h 196"/>
                      <a:gd name="T10" fmla="*/ 18 w 131"/>
                      <a:gd name="T11" fmla="*/ 142 h 196"/>
                      <a:gd name="T12" fmla="*/ 21 w 131"/>
                      <a:gd name="T13" fmla="*/ 138 h 196"/>
                      <a:gd name="T14" fmla="*/ 29 w 131"/>
                      <a:gd name="T15" fmla="*/ 134 h 196"/>
                      <a:gd name="T16" fmla="*/ 31 w 131"/>
                      <a:gd name="T17" fmla="*/ 134 h 196"/>
                      <a:gd name="T18" fmla="*/ 35 w 131"/>
                      <a:gd name="T19" fmla="*/ 151 h 196"/>
                      <a:gd name="T20" fmla="*/ 39 w 131"/>
                      <a:gd name="T21" fmla="*/ 169 h 196"/>
                      <a:gd name="T22" fmla="*/ 42 w 131"/>
                      <a:gd name="T23" fmla="*/ 167 h 196"/>
                      <a:gd name="T24" fmla="*/ 51 w 131"/>
                      <a:gd name="T25" fmla="*/ 154 h 196"/>
                      <a:gd name="T26" fmla="*/ 58 w 131"/>
                      <a:gd name="T27" fmla="*/ 148 h 196"/>
                      <a:gd name="T28" fmla="*/ 64 w 131"/>
                      <a:gd name="T29" fmla="*/ 164 h 196"/>
                      <a:gd name="T30" fmla="*/ 75 w 131"/>
                      <a:gd name="T31" fmla="*/ 188 h 196"/>
                      <a:gd name="T32" fmla="*/ 78 w 131"/>
                      <a:gd name="T33" fmla="*/ 196 h 196"/>
                      <a:gd name="T34" fmla="*/ 80 w 131"/>
                      <a:gd name="T35" fmla="*/ 184 h 196"/>
                      <a:gd name="T36" fmla="*/ 80 w 131"/>
                      <a:gd name="T37" fmla="*/ 175 h 196"/>
                      <a:gd name="T38" fmla="*/ 88 w 131"/>
                      <a:gd name="T39" fmla="*/ 176 h 196"/>
                      <a:gd name="T40" fmla="*/ 115 w 131"/>
                      <a:gd name="T41" fmla="*/ 184 h 196"/>
                      <a:gd name="T42" fmla="*/ 131 w 131"/>
                      <a:gd name="T43" fmla="*/ 189 h 196"/>
                      <a:gd name="T44" fmla="*/ 120 w 131"/>
                      <a:gd name="T45" fmla="*/ 176 h 196"/>
                      <a:gd name="T46" fmla="*/ 99 w 131"/>
                      <a:gd name="T47" fmla="*/ 156 h 196"/>
                      <a:gd name="T48" fmla="*/ 93 w 131"/>
                      <a:gd name="T49" fmla="*/ 151 h 196"/>
                      <a:gd name="T50" fmla="*/ 82 w 131"/>
                      <a:gd name="T51" fmla="*/ 156 h 196"/>
                      <a:gd name="T52" fmla="*/ 71 w 131"/>
                      <a:gd name="T53" fmla="*/ 162 h 196"/>
                      <a:gd name="T54" fmla="*/ 69 w 131"/>
                      <a:gd name="T55" fmla="*/ 156 h 196"/>
                      <a:gd name="T56" fmla="*/ 63 w 131"/>
                      <a:gd name="T57" fmla="*/ 130 h 196"/>
                      <a:gd name="T58" fmla="*/ 59 w 131"/>
                      <a:gd name="T59" fmla="*/ 114 h 196"/>
                      <a:gd name="T60" fmla="*/ 56 w 131"/>
                      <a:gd name="T61" fmla="*/ 122 h 196"/>
                      <a:gd name="T62" fmla="*/ 51 w 131"/>
                      <a:gd name="T63" fmla="*/ 135 h 196"/>
                      <a:gd name="T64" fmla="*/ 50 w 131"/>
                      <a:gd name="T65" fmla="*/ 137 h 196"/>
                      <a:gd name="T66" fmla="*/ 43 w 131"/>
                      <a:gd name="T67" fmla="*/ 116 h 196"/>
                      <a:gd name="T68" fmla="*/ 37 w 131"/>
                      <a:gd name="T69" fmla="*/ 95 h 196"/>
                      <a:gd name="T70" fmla="*/ 35 w 131"/>
                      <a:gd name="T71" fmla="*/ 97 h 196"/>
                      <a:gd name="T72" fmla="*/ 29 w 131"/>
                      <a:gd name="T73" fmla="*/ 108 h 196"/>
                      <a:gd name="T74" fmla="*/ 24 w 131"/>
                      <a:gd name="T75" fmla="*/ 114 h 196"/>
                      <a:gd name="T76" fmla="*/ 27 w 131"/>
                      <a:gd name="T77" fmla="*/ 91 h 196"/>
                      <a:gd name="T78" fmla="*/ 34 w 131"/>
                      <a:gd name="T79" fmla="*/ 51 h 196"/>
                      <a:gd name="T80" fmla="*/ 34 w 131"/>
                      <a:gd name="T81" fmla="*/ 40 h 196"/>
                      <a:gd name="T82" fmla="*/ 26 w 131"/>
                      <a:gd name="T83" fmla="*/ 49 h 196"/>
                      <a:gd name="T84" fmla="*/ 16 w 131"/>
                      <a:gd name="T85" fmla="*/ 60 h 196"/>
                      <a:gd name="T86" fmla="*/ 16 w 131"/>
                      <a:gd name="T87" fmla="*/ 52 h 196"/>
                      <a:gd name="T88" fmla="*/ 16 w 131"/>
                      <a:gd name="T89" fmla="*/ 21 h 196"/>
                      <a:gd name="T90" fmla="*/ 18 w 131"/>
                      <a:gd name="T91" fmla="*/ 0 h 1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1"/>
                      <a:gd name="T139" fmla="*/ 0 h 196"/>
                      <a:gd name="T140" fmla="*/ 131 w 131"/>
                      <a:gd name="T141" fmla="*/ 196 h 1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1" h="196">
                        <a:moveTo>
                          <a:pt x="18" y="0"/>
                        </a:moveTo>
                        <a:lnTo>
                          <a:pt x="0" y="87"/>
                        </a:lnTo>
                        <a:lnTo>
                          <a:pt x="0" y="84"/>
                        </a:lnTo>
                        <a:lnTo>
                          <a:pt x="2" y="79"/>
                        </a:lnTo>
                        <a:lnTo>
                          <a:pt x="4" y="73"/>
                        </a:lnTo>
                        <a:lnTo>
                          <a:pt x="7" y="67"/>
                        </a:lnTo>
                        <a:lnTo>
                          <a:pt x="8" y="62"/>
                        </a:lnTo>
                        <a:lnTo>
                          <a:pt x="12" y="60"/>
                        </a:lnTo>
                        <a:lnTo>
                          <a:pt x="13" y="64"/>
                        </a:lnTo>
                        <a:lnTo>
                          <a:pt x="16" y="73"/>
                        </a:lnTo>
                        <a:lnTo>
                          <a:pt x="16" y="87"/>
                        </a:lnTo>
                        <a:lnTo>
                          <a:pt x="18" y="100"/>
                        </a:lnTo>
                        <a:lnTo>
                          <a:pt x="18" y="111"/>
                        </a:lnTo>
                        <a:lnTo>
                          <a:pt x="18" y="121"/>
                        </a:lnTo>
                        <a:lnTo>
                          <a:pt x="18" y="130"/>
                        </a:lnTo>
                        <a:lnTo>
                          <a:pt x="18" y="135"/>
                        </a:lnTo>
                        <a:lnTo>
                          <a:pt x="18" y="140"/>
                        </a:lnTo>
                        <a:lnTo>
                          <a:pt x="18" y="142"/>
                        </a:lnTo>
                        <a:lnTo>
                          <a:pt x="20" y="140"/>
                        </a:lnTo>
                        <a:lnTo>
                          <a:pt x="21" y="138"/>
                        </a:lnTo>
                        <a:lnTo>
                          <a:pt x="24" y="137"/>
                        </a:lnTo>
                        <a:lnTo>
                          <a:pt x="26" y="135"/>
                        </a:lnTo>
                        <a:lnTo>
                          <a:pt x="29" y="134"/>
                        </a:lnTo>
                        <a:lnTo>
                          <a:pt x="31" y="134"/>
                        </a:lnTo>
                        <a:lnTo>
                          <a:pt x="31" y="132"/>
                        </a:lnTo>
                        <a:lnTo>
                          <a:pt x="31" y="134"/>
                        </a:lnTo>
                        <a:lnTo>
                          <a:pt x="32" y="138"/>
                        </a:lnTo>
                        <a:lnTo>
                          <a:pt x="34" y="145"/>
                        </a:lnTo>
                        <a:lnTo>
                          <a:pt x="35" y="151"/>
                        </a:lnTo>
                        <a:lnTo>
                          <a:pt x="37" y="157"/>
                        </a:lnTo>
                        <a:lnTo>
                          <a:pt x="39" y="164"/>
                        </a:lnTo>
                        <a:lnTo>
                          <a:pt x="39" y="169"/>
                        </a:lnTo>
                        <a:lnTo>
                          <a:pt x="39" y="170"/>
                        </a:lnTo>
                        <a:lnTo>
                          <a:pt x="40" y="169"/>
                        </a:lnTo>
                        <a:lnTo>
                          <a:pt x="42" y="167"/>
                        </a:lnTo>
                        <a:lnTo>
                          <a:pt x="45" y="162"/>
                        </a:lnTo>
                        <a:lnTo>
                          <a:pt x="48" y="159"/>
                        </a:lnTo>
                        <a:lnTo>
                          <a:pt x="51" y="154"/>
                        </a:lnTo>
                        <a:lnTo>
                          <a:pt x="55" y="151"/>
                        </a:lnTo>
                        <a:lnTo>
                          <a:pt x="56" y="149"/>
                        </a:lnTo>
                        <a:lnTo>
                          <a:pt x="58" y="148"/>
                        </a:lnTo>
                        <a:lnTo>
                          <a:pt x="58" y="149"/>
                        </a:lnTo>
                        <a:lnTo>
                          <a:pt x="61" y="156"/>
                        </a:lnTo>
                        <a:lnTo>
                          <a:pt x="64" y="164"/>
                        </a:lnTo>
                        <a:lnTo>
                          <a:pt x="67" y="172"/>
                        </a:lnTo>
                        <a:lnTo>
                          <a:pt x="72" y="181"/>
                        </a:lnTo>
                        <a:lnTo>
                          <a:pt x="75" y="188"/>
                        </a:lnTo>
                        <a:lnTo>
                          <a:pt x="78" y="194"/>
                        </a:lnTo>
                        <a:lnTo>
                          <a:pt x="78" y="196"/>
                        </a:lnTo>
                        <a:lnTo>
                          <a:pt x="78" y="192"/>
                        </a:lnTo>
                        <a:lnTo>
                          <a:pt x="80" y="189"/>
                        </a:lnTo>
                        <a:lnTo>
                          <a:pt x="80" y="184"/>
                        </a:lnTo>
                        <a:lnTo>
                          <a:pt x="80" y="181"/>
                        </a:lnTo>
                        <a:lnTo>
                          <a:pt x="80" y="178"/>
                        </a:lnTo>
                        <a:lnTo>
                          <a:pt x="80" y="175"/>
                        </a:lnTo>
                        <a:lnTo>
                          <a:pt x="80" y="173"/>
                        </a:lnTo>
                        <a:lnTo>
                          <a:pt x="83" y="175"/>
                        </a:lnTo>
                        <a:lnTo>
                          <a:pt x="88" y="176"/>
                        </a:lnTo>
                        <a:lnTo>
                          <a:pt x="96" y="180"/>
                        </a:lnTo>
                        <a:lnTo>
                          <a:pt x="106" y="181"/>
                        </a:lnTo>
                        <a:lnTo>
                          <a:pt x="115" y="184"/>
                        </a:lnTo>
                        <a:lnTo>
                          <a:pt x="123" y="188"/>
                        </a:lnTo>
                        <a:lnTo>
                          <a:pt x="129" y="189"/>
                        </a:lnTo>
                        <a:lnTo>
                          <a:pt x="131" y="189"/>
                        </a:lnTo>
                        <a:lnTo>
                          <a:pt x="129" y="188"/>
                        </a:lnTo>
                        <a:lnTo>
                          <a:pt x="125" y="183"/>
                        </a:lnTo>
                        <a:lnTo>
                          <a:pt x="120" y="176"/>
                        </a:lnTo>
                        <a:lnTo>
                          <a:pt x="112" y="170"/>
                        </a:lnTo>
                        <a:lnTo>
                          <a:pt x="106" y="162"/>
                        </a:lnTo>
                        <a:lnTo>
                          <a:pt x="99" y="156"/>
                        </a:lnTo>
                        <a:lnTo>
                          <a:pt x="96" y="151"/>
                        </a:lnTo>
                        <a:lnTo>
                          <a:pt x="94" y="149"/>
                        </a:lnTo>
                        <a:lnTo>
                          <a:pt x="93" y="151"/>
                        </a:lnTo>
                        <a:lnTo>
                          <a:pt x="90" y="153"/>
                        </a:lnTo>
                        <a:lnTo>
                          <a:pt x="86" y="154"/>
                        </a:lnTo>
                        <a:lnTo>
                          <a:pt x="82" y="156"/>
                        </a:lnTo>
                        <a:lnTo>
                          <a:pt x="77" y="159"/>
                        </a:lnTo>
                        <a:lnTo>
                          <a:pt x="74" y="161"/>
                        </a:lnTo>
                        <a:lnTo>
                          <a:pt x="71" y="162"/>
                        </a:lnTo>
                        <a:lnTo>
                          <a:pt x="69" y="161"/>
                        </a:lnTo>
                        <a:lnTo>
                          <a:pt x="69" y="156"/>
                        </a:lnTo>
                        <a:lnTo>
                          <a:pt x="67" y="148"/>
                        </a:lnTo>
                        <a:lnTo>
                          <a:pt x="64" y="138"/>
                        </a:lnTo>
                        <a:lnTo>
                          <a:pt x="63" y="130"/>
                        </a:lnTo>
                        <a:lnTo>
                          <a:pt x="61" y="122"/>
                        </a:lnTo>
                        <a:lnTo>
                          <a:pt x="59" y="118"/>
                        </a:lnTo>
                        <a:lnTo>
                          <a:pt x="59" y="114"/>
                        </a:lnTo>
                        <a:lnTo>
                          <a:pt x="59" y="116"/>
                        </a:lnTo>
                        <a:lnTo>
                          <a:pt x="58" y="119"/>
                        </a:lnTo>
                        <a:lnTo>
                          <a:pt x="56" y="122"/>
                        </a:lnTo>
                        <a:lnTo>
                          <a:pt x="55" y="127"/>
                        </a:lnTo>
                        <a:lnTo>
                          <a:pt x="53" y="132"/>
                        </a:lnTo>
                        <a:lnTo>
                          <a:pt x="51" y="135"/>
                        </a:lnTo>
                        <a:lnTo>
                          <a:pt x="51" y="138"/>
                        </a:lnTo>
                        <a:lnTo>
                          <a:pt x="50" y="138"/>
                        </a:lnTo>
                        <a:lnTo>
                          <a:pt x="50" y="137"/>
                        </a:lnTo>
                        <a:lnTo>
                          <a:pt x="48" y="132"/>
                        </a:lnTo>
                        <a:lnTo>
                          <a:pt x="47" y="124"/>
                        </a:lnTo>
                        <a:lnTo>
                          <a:pt x="43" y="116"/>
                        </a:lnTo>
                        <a:lnTo>
                          <a:pt x="42" y="108"/>
                        </a:lnTo>
                        <a:lnTo>
                          <a:pt x="39" y="100"/>
                        </a:lnTo>
                        <a:lnTo>
                          <a:pt x="37" y="95"/>
                        </a:lnTo>
                        <a:lnTo>
                          <a:pt x="37" y="94"/>
                        </a:lnTo>
                        <a:lnTo>
                          <a:pt x="35" y="97"/>
                        </a:lnTo>
                        <a:lnTo>
                          <a:pt x="34" y="100"/>
                        </a:lnTo>
                        <a:lnTo>
                          <a:pt x="31" y="105"/>
                        </a:lnTo>
                        <a:lnTo>
                          <a:pt x="29" y="108"/>
                        </a:lnTo>
                        <a:lnTo>
                          <a:pt x="26" y="111"/>
                        </a:lnTo>
                        <a:lnTo>
                          <a:pt x="24" y="114"/>
                        </a:lnTo>
                        <a:lnTo>
                          <a:pt x="24" y="111"/>
                        </a:lnTo>
                        <a:lnTo>
                          <a:pt x="26" y="103"/>
                        </a:lnTo>
                        <a:lnTo>
                          <a:pt x="27" y="91"/>
                        </a:lnTo>
                        <a:lnTo>
                          <a:pt x="29" y="76"/>
                        </a:lnTo>
                        <a:lnTo>
                          <a:pt x="32" y="64"/>
                        </a:lnTo>
                        <a:lnTo>
                          <a:pt x="34" y="51"/>
                        </a:lnTo>
                        <a:lnTo>
                          <a:pt x="34" y="41"/>
                        </a:lnTo>
                        <a:lnTo>
                          <a:pt x="35" y="38"/>
                        </a:lnTo>
                        <a:lnTo>
                          <a:pt x="34" y="40"/>
                        </a:lnTo>
                        <a:lnTo>
                          <a:pt x="32" y="43"/>
                        </a:lnTo>
                        <a:lnTo>
                          <a:pt x="29" y="46"/>
                        </a:lnTo>
                        <a:lnTo>
                          <a:pt x="26" y="49"/>
                        </a:lnTo>
                        <a:lnTo>
                          <a:pt x="23" y="54"/>
                        </a:lnTo>
                        <a:lnTo>
                          <a:pt x="20" y="57"/>
                        </a:lnTo>
                        <a:lnTo>
                          <a:pt x="16" y="60"/>
                        </a:lnTo>
                        <a:lnTo>
                          <a:pt x="16" y="59"/>
                        </a:lnTo>
                        <a:lnTo>
                          <a:pt x="16" y="52"/>
                        </a:lnTo>
                        <a:lnTo>
                          <a:pt x="16" y="43"/>
                        </a:lnTo>
                        <a:lnTo>
                          <a:pt x="16" y="32"/>
                        </a:lnTo>
                        <a:lnTo>
                          <a:pt x="16" y="21"/>
                        </a:lnTo>
                        <a:lnTo>
                          <a:pt x="18" y="11"/>
                        </a:lnTo>
                        <a:lnTo>
                          <a:pt x="18" y="3"/>
                        </a:lnTo>
                        <a:lnTo>
                          <a:pt x="18" y="0"/>
                        </a:lnTo>
                        <a:close/>
                      </a:path>
                    </a:pathLst>
                  </a:custGeom>
                  <a:solidFill>
                    <a:srgbClr val="1E4721"/>
                  </a:solidFill>
                  <a:ln w="9525">
                    <a:noFill/>
                    <a:round/>
                    <a:headEnd/>
                    <a:tailEnd/>
                  </a:ln>
                </p:spPr>
                <p:txBody>
                  <a:bodyPr/>
                  <a:lstStyle/>
                  <a:p>
                    <a:endParaRPr lang="en-US"/>
                  </a:p>
                </p:txBody>
              </p:sp>
              <p:sp>
                <p:nvSpPr>
                  <p:cNvPr id="18688" name="Freeform 376"/>
                  <p:cNvSpPr>
                    <a:spLocks/>
                  </p:cNvSpPr>
                  <p:nvPr/>
                </p:nvSpPr>
                <p:spPr bwMode="auto">
                  <a:xfrm>
                    <a:off x="2217" y="327"/>
                    <a:ext cx="27" cy="85"/>
                  </a:xfrm>
                  <a:custGeom>
                    <a:avLst/>
                    <a:gdLst>
                      <a:gd name="T0" fmla="*/ 9 w 27"/>
                      <a:gd name="T1" fmla="*/ 0 h 85"/>
                      <a:gd name="T2" fmla="*/ 0 w 27"/>
                      <a:gd name="T3" fmla="*/ 45 h 85"/>
                      <a:gd name="T4" fmla="*/ 4 w 27"/>
                      <a:gd name="T5" fmla="*/ 47 h 85"/>
                      <a:gd name="T6" fmla="*/ 8 w 27"/>
                      <a:gd name="T7" fmla="*/ 50 h 85"/>
                      <a:gd name="T8" fmla="*/ 11 w 27"/>
                      <a:gd name="T9" fmla="*/ 56 h 85"/>
                      <a:gd name="T10" fmla="*/ 14 w 27"/>
                      <a:gd name="T11" fmla="*/ 64 h 85"/>
                      <a:gd name="T12" fmla="*/ 16 w 27"/>
                      <a:gd name="T13" fmla="*/ 72 h 85"/>
                      <a:gd name="T14" fmla="*/ 16 w 27"/>
                      <a:gd name="T15" fmla="*/ 78 h 85"/>
                      <a:gd name="T16" fmla="*/ 17 w 27"/>
                      <a:gd name="T17" fmla="*/ 83 h 85"/>
                      <a:gd name="T18" fmla="*/ 17 w 27"/>
                      <a:gd name="T19" fmla="*/ 85 h 85"/>
                      <a:gd name="T20" fmla="*/ 17 w 27"/>
                      <a:gd name="T21" fmla="*/ 82 h 85"/>
                      <a:gd name="T22" fmla="*/ 19 w 27"/>
                      <a:gd name="T23" fmla="*/ 75 h 85"/>
                      <a:gd name="T24" fmla="*/ 20 w 27"/>
                      <a:gd name="T25" fmla="*/ 66 h 85"/>
                      <a:gd name="T26" fmla="*/ 22 w 27"/>
                      <a:gd name="T27" fmla="*/ 53 h 85"/>
                      <a:gd name="T28" fmla="*/ 23 w 27"/>
                      <a:gd name="T29" fmla="*/ 42 h 85"/>
                      <a:gd name="T30" fmla="*/ 25 w 27"/>
                      <a:gd name="T31" fmla="*/ 32 h 85"/>
                      <a:gd name="T32" fmla="*/ 27 w 27"/>
                      <a:gd name="T33" fmla="*/ 24 h 85"/>
                      <a:gd name="T34" fmla="*/ 27 w 27"/>
                      <a:gd name="T35" fmla="*/ 21 h 85"/>
                      <a:gd name="T36" fmla="*/ 27 w 27"/>
                      <a:gd name="T37" fmla="*/ 23 h 85"/>
                      <a:gd name="T38" fmla="*/ 25 w 27"/>
                      <a:gd name="T39" fmla="*/ 24 h 85"/>
                      <a:gd name="T40" fmla="*/ 23 w 27"/>
                      <a:gd name="T41" fmla="*/ 27 h 85"/>
                      <a:gd name="T42" fmla="*/ 20 w 27"/>
                      <a:gd name="T43" fmla="*/ 29 h 85"/>
                      <a:gd name="T44" fmla="*/ 19 w 27"/>
                      <a:gd name="T45" fmla="*/ 32 h 85"/>
                      <a:gd name="T46" fmla="*/ 16 w 27"/>
                      <a:gd name="T47" fmla="*/ 35 h 85"/>
                      <a:gd name="T48" fmla="*/ 14 w 27"/>
                      <a:gd name="T49" fmla="*/ 37 h 85"/>
                      <a:gd name="T50" fmla="*/ 14 w 27"/>
                      <a:gd name="T51" fmla="*/ 37 h 85"/>
                      <a:gd name="T52" fmla="*/ 14 w 27"/>
                      <a:gd name="T53" fmla="*/ 35 h 85"/>
                      <a:gd name="T54" fmla="*/ 14 w 27"/>
                      <a:gd name="T55" fmla="*/ 31 h 85"/>
                      <a:gd name="T56" fmla="*/ 12 w 27"/>
                      <a:gd name="T57" fmla="*/ 24 h 85"/>
                      <a:gd name="T58" fmla="*/ 12 w 27"/>
                      <a:gd name="T59" fmla="*/ 18 h 85"/>
                      <a:gd name="T60" fmla="*/ 11 w 27"/>
                      <a:gd name="T61" fmla="*/ 10 h 85"/>
                      <a:gd name="T62" fmla="*/ 11 w 27"/>
                      <a:gd name="T63" fmla="*/ 4 h 85"/>
                      <a:gd name="T64" fmla="*/ 11 w 27"/>
                      <a:gd name="T65" fmla="*/ 0 h 85"/>
                      <a:gd name="T66" fmla="*/ 9 w 27"/>
                      <a:gd name="T67" fmla="*/ 0 h 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85"/>
                      <a:gd name="T104" fmla="*/ 27 w 27"/>
                      <a:gd name="T105" fmla="*/ 85 h 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85">
                        <a:moveTo>
                          <a:pt x="9" y="0"/>
                        </a:moveTo>
                        <a:lnTo>
                          <a:pt x="0" y="45"/>
                        </a:lnTo>
                        <a:lnTo>
                          <a:pt x="4" y="47"/>
                        </a:lnTo>
                        <a:lnTo>
                          <a:pt x="8" y="50"/>
                        </a:lnTo>
                        <a:lnTo>
                          <a:pt x="11" y="56"/>
                        </a:lnTo>
                        <a:lnTo>
                          <a:pt x="14" y="64"/>
                        </a:lnTo>
                        <a:lnTo>
                          <a:pt x="16" y="72"/>
                        </a:lnTo>
                        <a:lnTo>
                          <a:pt x="16" y="78"/>
                        </a:lnTo>
                        <a:lnTo>
                          <a:pt x="17" y="83"/>
                        </a:lnTo>
                        <a:lnTo>
                          <a:pt x="17" y="85"/>
                        </a:lnTo>
                        <a:lnTo>
                          <a:pt x="17" y="82"/>
                        </a:lnTo>
                        <a:lnTo>
                          <a:pt x="19" y="75"/>
                        </a:lnTo>
                        <a:lnTo>
                          <a:pt x="20" y="66"/>
                        </a:lnTo>
                        <a:lnTo>
                          <a:pt x="22" y="53"/>
                        </a:lnTo>
                        <a:lnTo>
                          <a:pt x="23" y="42"/>
                        </a:lnTo>
                        <a:lnTo>
                          <a:pt x="25" y="32"/>
                        </a:lnTo>
                        <a:lnTo>
                          <a:pt x="27" y="24"/>
                        </a:lnTo>
                        <a:lnTo>
                          <a:pt x="27" y="21"/>
                        </a:lnTo>
                        <a:lnTo>
                          <a:pt x="27" y="23"/>
                        </a:lnTo>
                        <a:lnTo>
                          <a:pt x="25" y="24"/>
                        </a:lnTo>
                        <a:lnTo>
                          <a:pt x="23" y="27"/>
                        </a:lnTo>
                        <a:lnTo>
                          <a:pt x="20" y="29"/>
                        </a:lnTo>
                        <a:lnTo>
                          <a:pt x="19" y="32"/>
                        </a:lnTo>
                        <a:lnTo>
                          <a:pt x="16" y="35"/>
                        </a:lnTo>
                        <a:lnTo>
                          <a:pt x="14" y="37"/>
                        </a:lnTo>
                        <a:lnTo>
                          <a:pt x="14" y="35"/>
                        </a:lnTo>
                        <a:lnTo>
                          <a:pt x="14" y="31"/>
                        </a:lnTo>
                        <a:lnTo>
                          <a:pt x="12" y="24"/>
                        </a:lnTo>
                        <a:lnTo>
                          <a:pt x="12" y="18"/>
                        </a:lnTo>
                        <a:lnTo>
                          <a:pt x="11" y="10"/>
                        </a:lnTo>
                        <a:lnTo>
                          <a:pt x="11" y="4"/>
                        </a:lnTo>
                        <a:lnTo>
                          <a:pt x="11" y="0"/>
                        </a:lnTo>
                        <a:lnTo>
                          <a:pt x="9" y="0"/>
                        </a:lnTo>
                        <a:close/>
                      </a:path>
                    </a:pathLst>
                  </a:custGeom>
                  <a:solidFill>
                    <a:srgbClr val="1E4721"/>
                  </a:solidFill>
                  <a:ln w="9525">
                    <a:noFill/>
                    <a:round/>
                    <a:headEnd/>
                    <a:tailEnd/>
                  </a:ln>
                </p:spPr>
                <p:txBody>
                  <a:bodyPr/>
                  <a:lstStyle/>
                  <a:p>
                    <a:endParaRPr lang="en-US"/>
                  </a:p>
                </p:txBody>
              </p:sp>
            </p:grpSp>
            <p:grpSp>
              <p:nvGrpSpPr>
                <p:cNvPr id="18623" name="Group 377"/>
                <p:cNvGrpSpPr>
                  <a:grpSpLocks/>
                </p:cNvGrpSpPr>
                <p:nvPr/>
              </p:nvGrpSpPr>
              <p:grpSpPr bwMode="auto">
                <a:xfrm rot="-1051710">
                  <a:off x="1728" y="624"/>
                  <a:ext cx="468" cy="388"/>
                  <a:chOff x="1974" y="1830"/>
                  <a:chExt cx="468" cy="388"/>
                </a:xfrm>
              </p:grpSpPr>
              <p:sp>
                <p:nvSpPr>
                  <p:cNvPr id="18672" name="Freeform 378"/>
                  <p:cNvSpPr>
                    <a:spLocks/>
                  </p:cNvSpPr>
                  <p:nvPr/>
                </p:nvSpPr>
                <p:spPr bwMode="auto">
                  <a:xfrm>
                    <a:off x="2002" y="1830"/>
                    <a:ext cx="440" cy="388"/>
                  </a:xfrm>
                  <a:custGeom>
                    <a:avLst/>
                    <a:gdLst>
                      <a:gd name="T0" fmla="*/ 1 w 880"/>
                      <a:gd name="T1" fmla="*/ 0 h 776"/>
                      <a:gd name="T2" fmla="*/ 1 w 880"/>
                      <a:gd name="T3" fmla="*/ 1 h 776"/>
                      <a:gd name="T4" fmla="*/ 1 w 880"/>
                      <a:gd name="T5" fmla="*/ 1 h 776"/>
                      <a:gd name="T6" fmla="*/ 1 w 880"/>
                      <a:gd name="T7" fmla="*/ 1 h 776"/>
                      <a:gd name="T8" fmla="*/ 1 w 880"/>
                      <a:gd name="T9" fmla="*/ 1 h 776"/>
                      <a:gd name="T10" fmla="*/ 1 w 880"/>
                      <a:gd name="T11" fmla="*/ 1 h 776"/>
                      <a:gd name="T12" fmla="*/ 1 w 880"/>
                      <a:gd name="T13" fmla="*/ 1 h 776"/>
                      <a:gd name="T14" fmla="*/ 1 w 880"/>
                      <a:gd name="T15" fmla="*/ 1 h 776"/>
                      <a:gd name="T16" fmla="*/ 1 w 880"/>
                      <a:gd name="T17" fmla="*/ 1 h 776"/>
                      <a:gd name="T18" fmla="*/ 1 w 880"/>
                      <a:gd name="T19" fmla="*/ 1 h 776"/>
                      <a:gd name="T20" fmla="*/ 1 w 880"/>
                      <a:gd name="T21" fmla="*/ 1 h 776"/>
                      <a:gd name="T22" fmla="*/ 1 w 880"/>
                      <a:gd name="T23" fmla="*/ 1 h 776"/>
                      <a:gd name="T24" fmla="*/ 1 w 880"/>
                      <a:gd name="T25" fmla="*/ 1 h 776"/>
                      <a:gd name="T26" fmla="*/ 1 w 880"/>
                      <a:gd name="T27" fmla="*/ 1 h 776"/>
                      <a:gd name="T28" fmla="*/ 1 w 880"/>
                      <a:gd name="T29" fmla="*/ 1 h 776"/>
                      <a:gd name="T30" fmla="*/ 1 w 880"/>
                      <a:gd name="T31" fmla="*/ 1 h 776"/>
                      <a:gd name="T32" fmla="*/ 1 w 880"/>
                      <a:gd name="T33" fmla="*/ 1 h 776"/>
                      <a:gd name="T34" fmla="*/ 1 w 880"/>
                      <a:gd name="T35" fmla="*/ 1 h 776"/>
                      <a:gd name="T36" fmla="*/ 1 w 880"/>
                      <a:gd name="T37" fmla="*/ 1 h 776"/>
                      <a:gd name="T38" fmla="*/ 1 w 880"/>
                      <a:gd name="T39" fmla="*/ 1 h 776"/>
                      <a:gd name="T40" fmla="*/ 1 w 880"/>
                      <a:gd name="T41" fmla="*/ 1 h 776"/>
                      <a:gd name="T42" fmla="*/ 1 w 880"/>
                      <a:gd name="T43" fmla="*/ 1 h 776"/>
                      <a:gd name="T44" fmla="*/ 1 w 880"/>
                      <a:gd name="T45" fmla="*/ 1 h 776"/>
                      <a:gd name="T46" fmla="*/ 1 w 880"/>
                      <a:gd name="T47" fmla="*/ 1 h 776"/>
                      <a:gd name="T48" fmla="*/ 1 w 880"/>
                      <a:gd name="T49" fmla="*/ 1 h 776"/>
                      <a:gd name="T50" fmla="*/ 1 w 880"/>
                      <a:gd name="T51" fmla="*/ 1 h 776"/>
                      <a:gd name="T52" fmla="*/ 1 w 880"/>
                      <a:gd name="T53" fmla="*/ 1 h 776"/>
                      <a:gd name="T54" fmla="*/ 1 w 880"/>
                      <a:gd name="T55" fmla="*/ 1 h 776"/>
                      <a:gd name="T56" fmla="*/ 1 w 880"/>
                      <a:gd name="T57" fmla="*/ 1 h 776"/>
                      <a:gd name="T58" fmla="*/ 1 w 880"/>
                      <a:gd name="T59" fmla="*/ 1 h 776"/>
                      <a:gd name="T60" fmla="*/ 1 w 880"/>
                      <a:gd name="T61" fmla="*/ 1 h 776"/>
                      <a:gd name="T62" fmla="*/ 1 w 880"/>
                      <a:gd name="T63" fmla="*/ 1 h 776"/>
                      <a:gd name="T64" fmla="*/ 1 w 880"/>
                      <a:gd name="T65" fmla="*/ 1 h 776"/>
                      <a:gd name="T66" fmla="*/ 1 w 880"/>
                      <a:gd name="T67" fmla="*/ 1 h 776"/>
                      <a:gd name="T68" fmla="*/ 1 w 880"/>
                      <a:gd name="T69" fmla="*/ 1 h 776"/>
                      <a:gd name="T70" fmla="*/ 1 w 880"/>
                      <a:gd name="T71" fmla="*/ 1 h 776"/>
                      <a:gd name="T72" fmla="*/ 1 w 880"/>
                      <a:gd name="T73" fmla="*/ 1 h 776"/>
                      <a:gd name="T74" fmla="*/ 1 w 880"/>
                      <a:gd name="T75" fmla="*/ 1 h 776"/>
                      <a:gd name="T76" fmla="*/ 1 w 880"/>
                      <a:gd name="T77" fmla="*/ 1 h 776"/>
                      <a:gd name="T78" fmla="*/ 1 w 880"/>
                      <a:gd name="T79" fmla="*/ 1 h 776"/>
                      <a:gd name="T80" fmla="*/ 1 w 880"/>
                      <a:gd name="T81" fmla="*/ 1 h 776"/>
                      <a:gd name="T82" fmla="*/ 1 w 880"/>
                      <a:gd name="T83" fmla="*/ 1 h 776"/>
                      <a:gd name="T84" fmla="*/ 1 w 880"/>
                      <a:gd name="T85" fmla="*/ 1 h 776"/>
                      <a:gd name="T86" fmla="*/ 1 w 880"/>
                      <a:gd name="T87" fmla="*/ 1 h 776"/>
                      <a:gd name="T88" fmla="*/ 1 w 880"/>
                      <a:gd name="T89" fmla="*/ 1 h 776"/>
                      <a:gd name="T90" fmla="*/ 1 w 880"/>
                      <a:gd name="T91" fmla="*/ 1 h 776"/>
                      <a:gd name="T92" fmla="*/ 1 w 880"/>
                      <a:gd name="T93" fmla="*/ 1 h 776"/>
                      <a:gd name="T94" fmla="*/ 1 w 880"/>
                      <a:gd name="T95" fmla="*/ 1 h 776"/>
                      <a:gd name="T96" fmla="*/ 1 w 880"/>
                      <a:gd name="T97" fmla="*/ 1 h 7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0"/>
                      <a:gd name="T148" fmla="*/ 0 h 776"/>
                      <a:gd name="T149" fmla="*/ 880 w 880"/>
                      <a:gd name="T150" fmla="*/ 776 h 7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0" h="776">
                        <a:moveTo>
                          <a:pt x="78" y="55"/>
                        </a:moveTo>
                        <a:lnTo>
                          <a:pt x="229" y="0"/>
                        </a:lnTo>
                        <a:lnTo>
                          <a:pt x="251" y="0"/>
                        </a:lnTo>
                        <a:lnTo>
                          <a:pt x="273" y="2"/>
                        </a:lnTo>
                        <a:lnTo>
                          <a:pt x="295" y="5"/>
                        </a:lnTo>
                        <a:lnTo>
                          <a:pt x="316" y="8"/>
                        </a:lnTo>
                        <a:lnTo>
                          <a:pt x="338" y="11"/>
                        </a:lnTo>
                        <a:lnTo>
                          <a:pt x="360" y="18"/>
                        </a:lnTo>
                        <a:lnTo>
                          <a:pt x="382" y="22"/>
                        </a:lnTo>
                        <a:lnTo>
                          <a:pt x="403" y="30"/>
                        </a:lnTo>
                        <a:lnTo>
                          <a:pt x="425" y="36"/>
                        </a:lnTo>
                        <a:lnTo>
                          <a:pt x="447" y="46"/>
                        </a:lnTo>
                        <a:lnTo>
                          <a:pt x="469" y="53"/>
                        </a:lnTo>
                        <a:lnTo>
                          <a:pt x="492" y="63"/>
                        </a:lnTo>
                        <a:lnTo>
                          <a:pt x="512" y="74"/>
                        </a:lnTo>
                        <a:lnTo>
                          <a:pt x="534" y="84"/>
                        </a:lnTo>
                        <a:lnTo>
                          <a:pt x="556" y="95"/>
                        </a:lnTo>
                        <a:lnTo>
                          <a:pt x="576" y="108"/>
                        </a:lnTo>
                        <a:lnTo>
                          <a:pt x="596" y="119"/>
                        </a:lnTo>
                        <a:lnTo>
                          <a:pt x="617" y="133"/>
                        </a:lnTo>
                        <a:lnTo>
                          <a:pt x="637" y="145"/>
                        </a:lnTo>
                        <a:lnTo>
                          <a:pt x="657" y="159"/>
                        </a:lnTo>
                        <a:lnTo>
                          <a:pt x="676" y="173"/>
                        </a:lnTo>
                        <a:lnTo>
                          <a:pt x="694" y="189"/>
                        </a:lnTo>
                        <a:lnTo>
                          <a:pt x="713" y="203"/>
                        </a:lnTo>
                        <a:lnTo>
                          <a:pt x="736" y="223"/>
                        </a:lnTo>
                        <a:lnTo>
                          <a:pt x="758" y="243"/>
                        </a:lnTo>
                        <a:lnTo>
                          <a:pt x="778" y="265"/>
                        </a:lnTo>
                        <a:lnTo>
                          <a:pt x="796" y="287"/>
                        </a:lnTo>
                        <a:lnTo>
                          <a:pt x="811" y="309"/>
                        </a:lnTo>
                        <a:lnTo>
                          <a:pt x="825" y="330"/>
                        </a:lnTo>
                        <a:lnTo>
                          <a:pt x="838" y="352"/>
                        </a:lnTo>
                        <a:lnTo>
                          <a:pt x="848" y="376"/>
                        </a:lnTo>
                        <a:lnTo>
                          <a:pt x="858" y="397"/>
                        </a:lnTo>
                        <a:lnTo>
                          <a:pt x="866" y="421"/>
                        </a:lnTo>
                        <a:lnTo>
                          <a:pt x="870" y="442"/>
                        </a:lnTo>
                        <a:lnTo>
                          <a:pt x="875" y="464"/>
                        </a:lnTo>
                        <a:lnTo>
                          <a:pt x="878" y="488"/>
                        </a:lnTo>
                        <a:lnTo>
                          <a:pt x="880" y="508"/>
                        </a:lnTo>
                        <a:lnTo>
                          <a:pt x="880" y="530"/>
                        </a:lnTo>
                        <a:lnTo>
                          <a:pt x="878" y="550"/>
                        </a:lnTo>
                        <a:lnTo>
                          <a:pt x="875" y="570"/>
                        </a:lnTo>
                        <a:lnTo>
                          <a:pt x="870" y="590"/>
                        </a:lnTo>
                        <a:lnTo>
                          <a:pt x="866" y="609"/>
                        </a:lnTo>
                        <a:lnTo>
                          <a:pt x="858" y="628"/>
                        </a:lnTo>
                        <a:lnTo>
                          <a:pt x="850" y="645"/>
                        </a:lnTo>
                        <a:lnTo>
                          <a:pt x="842" y="660"/>
                        </a:lnTo>
                        <a:lnTo>
                          <a:pt x="831" y="676"/>
                        </a:lnTo>
                        <a:lnTo>
                          <a:pt x="820" y="690"/>
                        </a:lnTo>
                        <a:lnTo>
                          <a:pt x="808" y="704"/>
                        </a:lnTo>
                        <a:lnTo>
                          <a:pt x="794" y="715"/>
                        </a:lnTo>
                        <a:lnTo>
                          <a:pt x="780" y="726"/>
                        </a:lnTo>
                        <a:lnTo>
                          <a:pt x="764" y="735"/>
                        </a:lnTo>
                        <a:lnTo>
                          <a:pt x="747" y="743"/>
                        </a:lnTo>
                        <a:lnTo>
                          <a:pt x="730" y="749"/>
                        </a:lnTo>
                        <a:lnTo>
                          <a:pt x="713" y="754"/>
                        </a:lnTo>
                        <a:lnTo>
                          <a:pt x="693" y="755"/>
                        </a:lnTo>
                        <a:lnTo>
                          <a:pt x="691" y="755"/>
                        </a:lnTo>
                        <a:lnTo>
                          <a:pt x="690" y="755"/>
                        </a:lnTo>
                        <a:lnTo>
                          <a:pt x="688" y="755"/>
                        </a:lnTo>
                        <a:lnTo>
                          <a:pt x="687" y="755"/>
                        </a:lnTo>
                        <a:lnTo>
                          <a:pt x="677" y="762"/>
                        </a:lnTo>
                        <a:lnTo>
                          <a:pt x="666" y="766"/>
                        </a:lnTo>
                        <a:lnTo>
                          <a:pt x="657" y="769"/>
                        </a:lnTo>
                        <a:lnTo>
                          <a:pt x="646" y="772"/>
                        </a:lnTo>
                        <a:lnTo>
                          <a:pt x="637" y="774"/>
                        </a:lnTo>
                        <a:lnTo>
                          <a:pt x="626" y="776"/>
                        </a:lnTo>
                        <a:lnTo>
                          <a:pt x="617" y="776"/>
                        </a:lnTo>
                        <a:lnTo>
                          <a:pt x="606" y="776"/>
                        </a:lnTo>
                        <a:lnTo>
                          <a:pt x="595" y="774"/>
                        </a:lnTo>
                        <a:lnTo>
                          <a:pt x="585" y="772"/>
                        </a:lnTo>
                        <a:lnTo>
                          <a:pt x="575" y="769"/>
                        </a:lnTo>
                        <a:lnTo>
                          <a:pt x="565" y="766"/>
                        </a:lnTo>
                        <a:lnTo>
                          <a:pt x="556" y="763"/>
                        </a:lnTo>
                        <a:lnTo>
                          <a:pt x="545" y="758"/>
                        </a:lnTo>
                        <a:lnTo>
                          <a:pt x="536" y="754"/>
                        </a:lnTo>
                        <a:lnTo>
                          <a:pt x="526" y="749"/>
                        </a:lnTo>
                        <a:lnTo>
                          <a:pt x="517" y="743"/>
                        </a:lnTo>
                        <a:lnTo>
                          <a:pt x="508" y="737"/>
                        </a:lnTo>
                        <a:lnTo>
                          <a:pt x="498" y="730"/>
                        </a:lnTo>
                        <a:lnTo>
                          <a:pt x="491" y="724"/>
                        </a:lnTo>
                        <a:lnTo>
                          <a:pt x="481" y="718"/>
                        </a:lnTo>
                        <a:lnTo>
                          <a:pt x="473" y="710"/>
                        </a:lnTo>
                        <a:lnTo>
                          <a:pt x="466" y="704"/>
                        </a:lnTo>
                        <a:lnTo>
                          <a:pt x="458" y="696"/>
                        </a:lnTo>
                        <a:lnTo>
                          <a:pt x="452" y="688"/>
                        </a:lnTo>
                        <a:lnTo>
                          <a:pt x="444" y="682"/>
                        </a:lnTo>
                        <a:lnTo>
                          <a:pt x="438" y="674"/>
                        </a:lnTo>
                        <a:lnTo>
                          <a:pt x="431" y="667"/>
                        </a:lnTo>
                        <a:lnTo>
                          <a:pt x="427" y="659"/>
                        </a:lnTo>
                        <a:lnTo>
                          <a:pt x="422" y="653"/>
                        </a:lnTo>
                        <a:lnTo>
                          <a:pt x="416" y="646"/>
                        </a:lnTo>
                        <a:lnTo>
                          <a:pt x="413" y="639"/>
                        </a:lnTo>
                        <a:lnTo>
                          <a:pt x="403" y="626"/>
                        </a:lnTo>
                        <a:lnTo>
                          <a:pt x="394" y="614"/>
                        </a:lnTo>
                        <a:lnTo>
                          <a:pt x="385" y="601"/>
                        </a:lnTo>
                        <a:lnTo>
                          <a:pt x="375" y="589"/>
                        </a:lnTo>
                        <a:lnTo>
                          <a:pt x="366" y="578"/>
                        </a:lnTo>
                        <a:lnTo>
                          <a:pt x="357" y="567"/>
                        </a:lnTo>
                        <a:lnTo>
                          <a:pt x="346" y="555"/>
                        </a:lnTo>
                        <a:lnTo>
                          <a:pt x="337" y="545"/>
                        </a:lnTo>
                        <a:lnTo>
                          <a:pt x="326" y="534"/>
                        </a:lnTo>
                        <a:lnTo>
                          <a:pt x="315" y="525"/>
                        </a:lnTo>
                        <a:lnTo>
                          <a:pt x="305" y="514"/>
                        </a:lnTo>
                        <a:lnTo>
                          <a:pt x="295" y="505"/>
                        </a:lnTo>
                        <a:lnTo>
                          <a:pt x="284" y="495"/>
                        </a:lnTo>
                        <a:lnTo>
                          <a:pt x="273" y="486"/>
                        </a:lnTo>
                        <a:lnTo>
                          <a:pt x="262" y="477"/>
                        </a:lnTo>
                        <a:lnTo>
                          <a:pt x="251" y="467"/>
                        </a:lnTo>
                        <a:lnTo>
                          <a:pt x="240" y="460"/>
                        </a:lnTo>
                        <a:lnTo>
                          <a:pt x="229" y="450"/>
                        </a:lnTo>
                        <a:lnTo>
                          <a:pt x="218" y="442"/>
                        </a:lnTo>
                        <a:lnTo>
                          <a:pt x="206" y="433"/>
                        </a:lnTo>
                        <a:lnTo>
                          <a:pt x="195" y="425"/>
                        </a:lnTo>
                        <a:lnTo>
                          <a:pt x="184" y="416"/>
                        </a:lnTo>
                        <a:lnTo>
                          <a:pt x="172" y="408"/>
                        </a:lnTo>
                        <a:lnTo>
                          <a:pt x="161" y="399"/>
                        </a:lnTo>
                        <a:lnTo>
                          <a:pt x="150" y="391"/>
                        </a:lnTo>
                        <a:lnTo>
                          <a:pt x="137" y="382"/>
                        </a:lnTo>
                        <a:lnTo>
                          <a:pt x="126" y="374"/>
                        </a:lnTo>
                        <a:lnTo>
                          <a:pt x="116" y="365"/>
                        </a:lnTo>
                        <a:lnTo>
                          <a:pt x="103" y="357"/>
                        </a:lnTo>
                        <a:lnTo>
                          <a:pt x="92" y="348"/>
                        </a:lnTo>
                        <a:lnTo>
                          <a:pt x="80" y="338"/>
                        </a:lnTo>
                        <a:lnTo>
                          <a:pt x="69" y="329"/>
                        </a:lnTo>
                        <a:lnTo>
                          <a:pt x="66" y="326"/>
                        </a:lnTo>
                        <a:lnTo>
                          <a:pt x="63" y="323"/>
                        </a:lnTo>
                        <a:lnTo>
                          <a:pt x="60" y="320"/>
                        </a:lnTo>
                        <a:lnTo>
                          <a:pt x="56" y="316"/>
                        </a:lnTo>
                        <a:lnTo>
                          <a:pt x="52" y="313"/>
                        </a:lnTo>
                        <a:lnTo>
                          <a:pt x="49" y="309"/>
                        </a:lnTo>
                        <a:lnTo>
                          <a:pt x="46" y="306"/>
                        </a:lnTo>
                        <a:lnTo>
                          <a:pt x="42" y="302"/>
                        </a:lnTo>
                        <a:lnTo>
                          <a:pt x="0" y="114"/>
                        </a:lnTo>
                        <a:lnTo>
                          <a:pt x="78" y="55"/>
                        </a:lnTo>
                        <a:close/>
                      </a:path>
                    </a:pathLst>
                  </a:custGeom>
                  <a:solidFill>
                    <a:srgbClr val="993265"/>
                  </a:solidFill>
                  <a:ln w="9525">
                    <a:noFill/>
                    <a:round/>
                    <a:headEnd/>
                    <a:tailEnd/>
                  </a:ln>
                </p:spPr>
                <p:txBody>
                  <a:bodyPr/>
                  <a:lstStyle/>
                  <a:p>
                    <a:endParaRPr lang="en-US"/>
                  </a:p>
                </p:txBody>
              </p:sp>
              <p:sp>
                <p:nvSpPr>
                  <p:cNvPr id="18673" name="Freeform 379"/>
                  <p:cNvSpPr>
                    <a:spLocks/>
                  </p:cNvSpPr>
                  <p:nvPr/>
                </p:nvSpPr>
                <p:spPr bwMode="auto">
                  <a:xfrm>
                    <a:off x="1974" y="1830"/>
                    <a:ext cx="143" cy="151"/>
                  </a:xfrm>
                  <a:custGeom>
                    <a:avLst/>
                    <a:gdLst>
                      <a:gd name="T0" fmla="*/ 1 w 285"/>
                      <a:gd name="T1" fmla="*/ 1 h 302"/>
                      <a:gd name="T2" fmla="*/ 1 w 285"/>
                      <a:gd name="T3" fmla="*/ 1 h 302"/>
                      <a:gd name="T4" fmla="*/ 1 w 285"/>
                      <a:gd name="T5" fmla="*/ 1 h 302"/>
                      <a:gd name="T6" fmla="*/ 1 w 285"/>
                      <a:gd name="T7" fmla="*/ 1 h 302"/>
                      <a:gd name="T8" fmla="*/ 1 w 285"/>
                      <a:gd name="T9" fmla="*/ 1 h 302"/>
                      <a:gd name="T10" fmla="*/ 1 w 285"/>
                      <a:gd name="T11" fmla="*/ 1 h 302"/>
                      <a:gd name="T12" fmla="*/ 1 w 285"/>
                      <a:gd name="T13" fmla="*/ 1 h 302"/>
                      <a:gd name="T14" fmla="*/ 1 w 285"/>
                      <a:gd name="T15" fmla="*/ 1 h 302"/>
                      <a:gd name="T16" fmla="*/ 1 w 285"/>
                      <a:gd name="T17" fmla="*/ 1 h 302"/>
                      <a:gd name="T18" fmla="*/ 1 w 285"/>
                      <a:gd name="T19" fmla="*/ 1 h 302"/>
                      <a:gd name="T20" fmla="*/ 1 w 285"/>
                      <a:gd name="T21" fmla="*/ 1 h 302"/>
                      <a:gd name="T22" fmla="*/ 1 w 285"/>
                      <a:gd name="T23" fmla="*/ 1 h 302"/>
                      <a:gd name="T24" fmla="*/ 1 w 285"/>
                      <a:gd name="T25" fmla="*/ 1 h 302"/>
                      <a:gd name="T26" fmla="*/ 1 w 285"/>
                      <a:gd name="T27" fmla="*/ 1 h 302"/>
                      <a:gd name="T28" fmla="*/ 1 w 285"/>
                      <a:gd name="T29" fmla="*/ 1 h 302"/>
                      <a:gd name="T30" fmla="*/ 1 w 285"/>
                      <a:gd name="T31" fmla="*/ 1 h 302"/>
                      <a:gd name="T32" fmla="*/ 1 w 285"/>
                      <a:gd name="T33" fmla="*/ 1 h 302"/>
                      <a:gd name="T34" fmla="*/ 1 w 285"/>
                      <a:gd name="T35" fmla="*/ 1 h 302"/>
                      <a:gd name="T36" fmla="*/ 1 w 285"/>
                      <a:gd name="T37" fmla="*/ 1 h 302"/>
                      <a:gd name="T38" fmla="*/ 1 w 285"/>
                      <a:gd name="T39" fmla="*/ 1 h 302"/>
                      <a:gd name="T40" fmla="*/ 1 w 285"/>
                      <a:gd name="T41" fmla="*/ 1 h 302"/>
                      <a:gd name="T42" fmla="*/ 1 w 285"/>
                      <a:gd name="T43" fmla="*/ 1 h 302"/>
                      <a:gd name="T44" fmla="*/ 1 w 285"/>
                      <a:gd name="T45" fmla="*/ 1 h 302"/>
                      <a:gd name="T46" fmla="*/ 1 w 285"/>
                      <a:gd name="T47" fmla="*/ 1 h 302"/>
                      <a:gd name="T48" fmla="*/ 1 w 285"/>
                      <a:gd name="T49" fmla="*/ 1 h 302"/>
                      <a:gd name="T50" fmla="*/ 1 w 285"/>
                      <a:gd name="T51" fmla="*/ 1 h 302"/>
                      <a:gd name="T52" fmla="*/ 1 w 285"/>
                      <a:gd name="T53" fmla="*/ 1 h 302"/>
                      <a:gd name="T54" fmla="*/ 1 w 285"/>
                      <a:gd name="T55" fmla="*/ 1 h 302"/>
                      <a:gd name="T56" fmla="*/ 1 w 285"/>
                      <a:gd name="T57" fmla="*/ 1 h 302"/>
                      <a:gd name="T58" fmla="*/ 1 w 285"/>
                      <a:gd name="T59" fmla="*/ 1 h 302"/>
                      <a:gd name="T60" fmla="*/ 1 w 285"/>
                      <a:gd name="T61" fmla="*/ 1 h 302"/>
                      <a:gd name="T62" fmla="*/ 1 w 285"/>
                      <a:gd name="T63" fmla="*/ 1 h 302"/>
                      <a:gd name="T64" fmla="*/ 1 w 285"/>
                      <a:gd name="T65" fmla="*/ 1 h 302"/>
                      <a:gd name="T66" fmla="*/ 1 w 285"/>
                      <a:gd name="T67" fmla="*/ 1 h 302"/>
                      <a:gd name="T68" fmla="*/ 1 w 285"/>
                      <a:gd name="T69" fmla="*/ 1 h 302"/>
                      <a:gd name="T70" fmla="*/ 1 w 285"/>
                      <a:gd name="T71" fmla="*/ 1 h 302"/>
                      <a:gd name="T72" fmla="*/ 1 w 285"/>
                      <a:gd name="T73" fmla="*/ 1 h 302"/>
                      <a:gd name="T74" fmla="*/ 1 w 285"/>
                      <a:gd name="T75" fmla="*/ 1 h 302"/>
                      <a:gd name="T76" fmla="*/ 0 w 285"/>
                      <a:gd name="T77" fmla="*/ 1 h 302"/>
                      <a:gd name="T78" fmla="*/ 0 w 285"/>
                      <a:gd name="T79" fmla="*/ 1 h 302"/>
                      <a:gd name="T80" fmla="*/ 1 w 285"/>
                      <a:gd name="T81" fmla="*/ 1 h 302"/>
                      <a:gd name="T82" fmla="*/ 1 w 285"/>
                      <a:gd name="T83" fmla="*/ 1 h 302"/>
                      <a:gd name="T84" fmla="*/ 1 w 285"/>
                      <a:gd name="T85" fmla="*/ 1 h 302"/>
                      <a:gd name="T86" fmla="*/ 1 w 285"/>
                      <a:gd name="T87" fmla="*/ 1 h 302"/>
                      <a:gd name="T88" fmla="*/ 1 w 285"/>
                      <a:gd name="T89" fmla="*/ 1 h 302"/>
                      <a:gd name="T90" fmla="*/ 1 w 285"/>
                      <a:gd name="T91" fmla="*/ 1 h 302"/>
                      <a:gd name="T92" fmla="*/ 1 w 285"/>
                      <a:gd name="T93" fmla="*/ 1 h 302"/>
                      <a:gd name="T94" fmla="*/ 1 w 285"/>
                      <a:gd name="T95" fmla="*/ 1 h 302"/>
                      <a:gd name="T96" fmla="*/ 1 w 285"/>
                      <a:gd name="T97" fmla="*/ 1 h 302"/>
                      <a:gd name="T98" fmla="*/ 1 w 285"/>
                      <a:gd name="T99" fmla="*/ 1 h 302"/>
                      <a:gd name="T100" fmla="*/ 1 w 285"/>
                      <a:gd name="T101" fmla="*/ 1 h 302"/>
                      <a:gd name="T102" fmla="*/ 1 w 285"/>
                      <a:gd name="T103" fmla="*/ 1 h 302"/>
                      <a:gd name="T104" fmla="*/ 1 w 285"/>
                      <a:gd name="T105" fmla="*/ 1 h 302"/>
                      <a:gd name="T106" fmla="*/ 1 w 285"/>
                      <a:gd name="T107" fmla="*/ 1 h 302"/>
                      <a:gd name="T108" fmla="*/ 1 w 285"/>
                      <a:gd name="T109" fmla="*/ 1 h 302"/>
                      <a:gd name="T110" fmla="*/ 1 w 285"/>
                      <a:gd name="T111" fmla="*/ 1 h 302"/>
                      <a:gd name="T112" fmla="*/ 1 w 285"/>
                      <a:gd name="T113" fmla="*/ 1 h 302"/>
                      <a:gd name="T114" fmla="*/ 1 w 285"/>
                      <a:gd name="T115" fmla="*/ 1 h 3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5"/>
                      <a:gd name="T175" fmla="*/ 0 h 302"/>
                      <a:gd name="T176" fmla="*/ 285 w 285"/>
                      <a:gd name="T177" fmla="*/ 302 h 30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5" h="302">
                        <a:moveTo>
                          <a:pt x="285" y="0"/>
                        </a:moveTo>
                        <a:lnTo>
                          <a:pt x="263" y="0"/>
                        </a:lnTo>
                        <a:lnTo>
                          <a:pt x="243" y="2"/>
                        </a:lnTo>
                        <a:lnTo>
                          <a:pt x="221" y="5"/>
                        </a:lnTo>
                        <a:lnTo>
                          <a:pt x="201" y="8"/>
                        </a:lnTo>
                        <a:lnTo>
                          <a:pt x="181" y="13"/>
                        </a:lnTo>
                        <a:lnTo>
                          <a:pt x="161" y="19"/>
                        </a:lnTo>
                        <a:lnTo>
                          <a:pt x="140" y="25"/>
                        </a:lnTo>
                        <a:lnTo>
                          <a:pt x="122" y="33"/>
                        </a:lnTo>
                        <a:lnTo>
                          <a:pt x="103" y="44"/>
                        </a:lnTo>
                        <a:lnTo>
                          <a:pt x="102" y="46"/>
                        </a:lnTo>
                        <a:lnTo>
                          <a:pt x="100" y="47"/>
                        </a:lnTo>
                        <a:lnTo>
                          <a:pt x="100" y="49"/>
                        </a:lnTo>
                        <a:lnTo>
                          <a:pt x="98" y="49"/>
                        </a:lnTo>
                        <a:lnTo>
                          <a:pt x="98" y="50"/>
                        </a:lnTo>
                        <a:lnTo>
                          <a:pt x="97" y="50"/>
                        </a:lnTo>
                        <a:lnTo>
                          <a:pt x="97" y="52"/>
                        </a:lnTo>
                        <a:lnTo>
                          <a:pt x="97" y="53"/>
                        </a:lnTo>
                        <a:lnTo>
                          <a:pt x="95" y="53"/>
                        </a:lnTo>
                        <a:lnTo>
                          <a:pt x="95" y="55"/>
                        </a:lnTo>
                        <a:lnTo>
                          <a:pt x="94" y="56"/>
                        </a:lnTo>
                        <a:lnTo>
                          <a:pt x="92" y="58"/>
                        </a:lnTo>
                        <a:lnTo>
                          <a:pt x="92" y="60"/>
                        </a:lnTo>
                        <a:lnTo>
                          <a:pt x="91" y="60"/>
                        </a:lnTo>
                        <a:lnTo>
                          <a:pt x="91" y="61"/>
                        </a:lnTo>
                        <a:lnTo>
                          <a:pt x="89" y="61"/>
                        </a:lnTo>
                        <a:lnTo>
                          <a:pt x="89" y="63"/>
                        </a:lnTo>
                        <a:lnTo>
                          <a:pt x="88" y="64"/>
                        </a:lnTo>
                        <a:lnTo>
                          <a:pt x="88" y="66"/>
                        </a:lnTo>
                        <a:lnTo>
                          <a:pt x="86" y="66"/>
                        </a:lnTo>
                        <a:lnTo>
                          <a:pt x="86" y="67"/>
                        </a:lnTo>
                        <a:lnTo>
                          <a:pt x="84" y="69"/>
                        </a:lnTo>
                        <a:lnTo>
                          <a:pt x="84" y="70"/>
                        </a:lnTo>
                        <a:lnTo>
                          <a:pt x="83" y="72"/>
                        </a:lnTo>
                        <a:lnTo>
                          <a:pt x="83" y="74"/>
                        </a:lnTo>
                        <a:lnTo>
                          <a:pt x="81" y="75"/>
                        </a:lnTo>
                        <a:lnTo>
                          <a:pt x="80" y="75"/>
                        </a:lnTo>
                        <a:lnTo>
                          <a:pt x="78" y="75"/>
                        </a:lnTo>
                        <a:lnTo>
                          <a:pt x="77" y="75"/>
                        </a:lnTo>
                        <a:lnTo>
                          <a:pt x="75" y="75"/>
                        </a:lnTo>
                        <a:lnTo>
                          <a:pt x="75" y="77"/>
                        </a:lnTo>
                        <a:lnTo>
                          <a:pt x="74" y="77"/>
                        </a:lnTo>
                        <a:lnTo>
                          <a:pt x="72" y="77"/>
                        </a:lnTo>
                        <a:lnTo>
                          <a:pt x="70" y="78"/>
                        </a:lnTo>
                        <a:lnTo>
                          <a:pt x="69" y="78"/>
                        </a:lnTo>
                        <a:lnTo>
                          <a:pt x="67" y="80"/>
                        </a:lnTo>
                        <a:lnTo>
                          <a:pt x="66" y="80"/>
                        </a:lnTo>
                        <a:lnTo>
                          <a:pt x="66" y="81"/>
                        </a:lnTo>
                        <a:lnTo>
                          <a:pt x="64" y="81"/>
                        </a:lnTo>
                        <a:lnTo>
                          <a:pt x="63" y="83"/>
                        </a:lnTo>
                        <a:lnTo>
                          <a:pt x="61" y="83"/>
                        </a:lnTo>
                        <a:lnTo>
                          <a:pt x="60" y="84"/>
                        </a:lnTo>
                        <a:lnTo>
                          <a:pt x="58" y="86"/>
                        </a:lnTo>
                        <a:lnTo>
                          <a:pt x="56" y="86"/>
                        </a:lnTo>
                        <a:lnTo>
                          <a:pt x="56" y="88"/>
                        </a:lnTo>
                        <a:lnTo>
                          <a:pt x="55" y="88"/>
                        </a:lnTo>
                        <a:lnTo>
                          <a:pt x="53" y="89"/>
                        </a:lnTo>
                        <a:lnTo>
                          <a:pt x="52" y="89"/>
                        </a:lnTo>
                        <a:lnTo>
                          <a:pt x="52" y="91"/>
                        </a:lnTo>
                        <a:lnTo>
                          <a:pt x="50" y="91"/>
                        </a:lnTo>
                        <a:lnTo>
                          <a:pt x="49" y="91"/>
                        </a:lnTo>
                        <a:lnTo>
                          <a:pt x="47" y="91"/>
                        </a:lnTo>
                        <a:lnTo>
                          <a:pt x="44" y="91"/>
                        </a:lnTo>
                        <a:lnTo>
                          <a:pt x="42" y="92"/>
                        </a:lnTo>
                        <a:lnTo>
                          <a:pt x="41" y="92"/>
                        </a:lnTo>
                        <a:lnTo>
                          <a:pt x="39" y="94"/>
                        </a:lnTo>
                        <a:lnTo>
                          <a:pt x="38" y="94"/>
                        </a:lnTo>
                        <a:lnTo>
                          <a:pt x="36" y="95"/>
                        </a:lnTo>
                        <a:lnTo>
                          <a:pt x="35" y="97"/>
                        </a:lnTo>
                        <a:lnTo>
                          <a:pt x="33" y="99"/>
                        </a:lnTo>
                        <a:lnTo>
                          <a:pt x="32" y="100"/>
                        </a:lnTo>
                        <a:lnTo>
                          <a:pt x="30" y="102"/>
                        </a:lnTo>
                        <a:lnTo>
                          <a:pt x="28" y="103"/>
                        </a:lnTo>
                        <a:lnTo>
                          <a:pt x="27" y="105"/>
                        </a:lnTo>
                        <a:lnTo>
                          <a:pt x="27" y="108"/>
                        </a:lnTo>
                        <a:lnTo>
                          <a:pt x="25" y="109"/>
                        </a:lnTo>
                        <a:lnTo>
                          <a:pt x="24" y="111"/>
                        </a:lnTo>
                        <a:lnTo>
                          <a:pt x="22" y="113"/>
                        </a:lnTo>
                        <a:lnTo>
                          <a:pt x="22" y="116"/>
                        </a:lnTo>
                        <a:lnTo>
                          <a:pt x="21" y="117"/>
                        </a:lnTo>
                        <a:lnTo>
                          <a:pt x="19" y="119"/>
                        </a:lnTo>
                        <a:lnTo>
                          <a:pt x="19" y="120"/>
                        </a:lnTo>
                        <a:lnTo>
                          <a:pt x="18" y="123"/>
                        </a:lnTo>
                        <a:lnTo>
                          <a:pt x="18" y="125"/>
                        </a:lnTo>
                        <a:lnTo>
                          <a:pt x="16" y="128"/>
                        </a:lnTo>
                        <a:lnTo>
                          <a:pt x="16" y="130"/>
                        </a:lnTo>
                        <a:lnTo>
                          <a:pt x="14" y="131"/>
                        </a:lnTo>
                        <a:lnTo>
                          <a:pt x="14" y="134"/>
                        </a:lnTo>
                        <a:lnTo>
                          <a:pt x="13" y="136"/>
                        </a:lnTo>
                        <a:lnTo>
                          <a:pt x="13" y="139"/>
                        </a:lnTo>
                        <a:lnTo>
                          <a:pt x="11" y="141"/>
                        </a:lnTo>
                        <a:lnTo>
                          <a:pt x="10" y="145"/>
                        </a:lnTo>
                        <a:lnTo>
                          <a:pt x="8" y="148"/>
                        </a:lnTo>
                        <a:lnTo>
                          <a:pt x="7" y="153"/>
                        </a:lnTo>
                        <a:lnTo>
                          <a:pt x="5" y="156"/>
                        </a:lnTo>
                        <a:lnTo>
                          <a:pt x="4" y="159"/>
                        </a:lnTo>
                        <a:lnTo>
                          <a:pt x="4" y="162"/>
                        </a:lnTo>
                        <a:lnTo>
                          <a:pt x="2" y="165"/>
                        </a:lnTo>
                        <a:lnTo>
                          <a:pt x="2" y="169"/>
                        </a:lnTo>
                        <a:lnTo>
                          <a:pt x="0" y="172"/>
                        </a:lnTo>
                        <a:lnTo>
                          <a:pt x="0" y="175"/>
                        </a:lnTo>
                        <a:lnTo>
                          <a:pt x="0" y="176"/>
                        </a:lnTo>
                        <a:lnTo>
                          <a:pt x="0" y="179"/>
                        </a:lnTo>
                        <a:lnTo>
                          <a:pt x="0" y="183"/>
                        </a:lnTo>
                        <a:lnTo>
                          <a:pt x="0" y="184"/>
                        </a:lnTo>
                        <a:lnTo>
                          <a:pt x="0" y="186"/>
                        </a:lnTo>
                        <a:lnTo>
                          <a:pt x="2" y="189"/>
                        </a:lnTo>
                        <a:lnTo>
                          <a:pt x="2" y="190"/>
                        </a:lnTo>
                        <a:lnTo>
                          <a:pt x="4" y="192"/>
                        </a:lnTo>
                        <a:lnTo>
                          <a:pt x="5" y="195"/>
                        </a:lnTo>
                        <a:lnTo>
                          <a:pt x="7" y="197"/>
                        </a:lnTo>
                        <a:lnTo>
                          <a:pt x="8" y="198"/>
                        </a:lnTo>
                        <a:lnTo>
                          <a:pt x="10" y="200"/>
                        </a:lnTo>
                        <a:lnTo>
                          <a:pt x="11" y="201"/>
                        </a:lnTo>
                        <a:lnTo>
                          <a:pt x="14" y="203"/>
                        </a:lnTo>
                        <a:lnTo>
                          <a:pt x="16" y="204"/>
                        </a:lnTo>
                        <a:lnTo>
                          <a:pt x="19" y="206"/>
                        </a:lnTo>
                        <a:lnTo>
                          <a:pt x="22" y="207"/>
                        </a:lnTo>
                        <a:lnTo>
                          <a:pt x="25" y="209"/>
                        </a:lnTo>
                        <a:lnTo>
                          <a:pt x="28" y="211"/>
                        </a:lnTo>
                        <a:lnTo>
                          <a:pt x="32" y="212"/>
                        </a:lnTo>
                        <a:lnTo>
                          <a:pt x="35" y="214"/>
                        </a:lnTo>
                        <a:lnTo>
                          <a:pt x="38" y="215"/>
                        </a:lnTo>
                        <a:lnTo>
                          <a:pt x="39" y="218"/>
                        </a:lnTo>
                        <a:lnTo>
                          <a:pt x="39" y="223"/>
                        </a:lnTo>
                        <a:lnTo>
                          <a:pt x="41" y="226"/>
                        </a:lnTo>
                        <a:lnTo>
                          <a:pt x="42" y="229"/>
                        </a:lnTo>
                        <a:lnTo>
                          <a:pt x="44" y="232"/>
                        </a:lnTo>
                        <a:lnTo>
                          <a:pt x="46" y="237"/>
                        </a:lnTo>
                        <a:lnTo>
                          <a:pt x="47" y="240"/>
                        </a:lnTo>
                        <a:lnTo>
                          <a:pt x="49" y="245"/>
                        </a:lnTo>
                        <a:lnTo>
                          <a:pt x="52" y="248"/>
                        </a:lnTo>
                        <a:lnTo>
                          <a:pt x="53" y="251"/>
                        </a:lnTo>
                        <a:lnTo>
                          <a:pt x="56" y="256"/>
                        </a:lnTo>
                        <a:lnTo>
                          <a:pt x="60" y="259"/>
                        </a:lnTo>
                        <a:lnTo>
                          <a:pt x="63" y="262"/>
                        </a:lnTo>
                        <a:lnTo>
                          <a:pt x="64" y="267"/>
                        </a:lnTo>
                        <a:lnTo>
                          <a:pt x="67" y="270"/>
                        </a:lnTo>
                        <a:lnTo>
                          <a:pt x="70" y="273"/>
                        </a:lnTo>
                        <a:lnTo>
                          <a:pt x="74" y="277"/>
                        </a:lnTo>
                        <a:lnTo>
                          <a:pt x="77" y="281"/>
                        </a:lnTo>
                        <a:lnTo>
                          <a:pt x="81" y="284"/>
                        </a:lnTo>
                        <a:lnTo>
                          <a:pt x="84" y="288"/>
                        </a:lnTo>
                        <a:lnTo>
                          <a:pt x="88" y="292"/>
                        </a:lnTo>
                        <a:lnTo>
                          <a:pt x="91" y="295"/>
                        </a:lnTo>
                        <a:lnTo>
                          <a:pt x="95" y="299"/>
                        </a:lnTo>
                        <a:lnTo>
                          <a:pt x="98" y="302"/>
                        </a:lnTo>
                        <a:lnTo>
                          <a:pt x="106" y="267"/>
                        </a:lnTo>
                        <a:lnTo>
                          <a:pt x="130" y="246"/>
                        </a:lnTo>
                        <a:lnTo>
                          <a:pt x="150" y="231"/>
                        </a:lnTo>
                        <a:lnTo>
                          <a:pt x="150" y="203"/>
                        </a:lnTo>
                        <a:lnTo>
                          <a:pt x="153" y="192"/>
                        </a:lnTo>
                        <a:lnTo>
                          <a:pt x="168" y="173"/>
                        </a:lnTo>
                        <a:lnTo>
                          <a:pt x="212" y="155"/>
                        </a:lnTo>
                        <a:lnTo>
                          <a:pt x="201" y="133"/>
                        </a:lnTo>
                        <a:lnTo>
                          <a:pt x="201" y="102"/>
                        </a:lnTo>
                        <a:lnTo>
                          <a:pt x="215" y="67"/>
                        </a:lnTo>
                        <a:lnTo>
                          <a:pt x="234" y="50"/>
                        </a:lnTo>
                        <a:lnTo>
                          <a:pt x="256" y="25"/>
                        </a:lnTo>
                        <a:lnTo>
                          <a:pt x="273" y="10"/>
                        </a:lnTo>
                        <a:lnTo>
                          <a:pt x="285" y="0"/>
                        </a:lnTo>
                        <a:close/>
                      </a:path>
                    </a:pathLst>
                  </a:custGeom>
                  <a:solidFill>
                    <a:srgbClr val="006500"/>
                  </a:solidFill>
                  <a:ln w="9525">
                    <a:noFill/>
                    <a:round/>
                    <a:headEnd/>
                    <a:tailEnd/>
                  </a:ln>
                </p:spPr>
                <p:txBody>
                  <a:bodyPr/>
                  <a:lstStyle/>
                  <a:p>
                    <a:endParaRPr lang="en-US"/>
                  </a:p>
                </p:txBody>
              </p:sp>
              <p:sp>
                <p:nvSpPr>
                  <p:cNvPr id="18674" name="Freeform 380"/>
                  <p:cNvSpPr>
                    <a:spLocks/>
                  </p:cNvSpPr>
                  <p:nvPr/>
                </p:nvSpPr>
                <p:spPr bwMode="auto">
                  <a:xfrm>
                    <a:off x="2079" y="1878"/>
                    <a:ext cx="293" cy="162"/>
                  </a:xfrm>
                  <a:custGeom>
                    <a:avLst/>
                    <a:gdLst>
                      <a:gd name="T0" fmla="*/ 1 w 586"/>
                      <a:gd name="T1" fmla="*/ 0 h 326"/>
                      <a:gd name="T2" fmla="*/ 1 w 586"/>
                      <a:gd name="T3" fmla="*/ 0 h 326"/>
                      <a:gd name="T4" fmla="*/ 1 w 586"/>
                      <a:gd name="T5" fmla="*/ 0 h 326"/>
                      <a:gd name="T6" fmla="*/ 1 w 586"/>
                      <a:gd name="T7" fmla="*/ 0 h 326"/>
                      <a:gd name="T8" fmla="*/ 1 w 586"/>
                      <a:gd name="T9" fmla="*/ 0 h 326"/>
                      <a:gd name="T10" fmla="*/ 1 w 586"/>
                      <a:gd name="T11" fmla="*/ 0 h 326"/>
                      <a:gd name="T12" fmla="*/ 1 w 586"/>
                      <a:gd name="T13" fmla="*/ 0 h 326"/>
                      <a:gd name="T14" fmla="*/ 1 w 586"/>
                      <a:gd name="T15" fmla="*/ 0 h 326"/>
                      <a:gd name="T16" fmla="*/ 1 w 586"/>
                      <a:gd name="T17" fmla="*/ 0 h 326"/>
                      <a:gd name="T18" fmla="*/ 1 w 586"/>
                      <a:gd name="T19" fmla="*/ 0 h 326"/>
                      <a:gd name="T20" fmla="*/ 1 w 586"/>
                      <a:gd name="T21" fmla="*/ 0 h 326"/>
                      <a:gd name="T22" fmla="*/ 1 w 586"/>
                      <a:gd name="T23" fmla="*/ 0 h 326"/>
                      <a:gd name="T24" fmla="*/ 1 w 586"/>
                      <a:gd name="T25" fmla="*/ 0 h 326"/>
                      <a:gd name="T26" fmla="*/ 1 w 586"/>
                      <a:gd name="T27" fmla="*/ 0 h 326"/>
                      <a:gd name="T28" fmla="*/ 1 w 586"/>
                      <a:gd name="T29" fmla="*/ 0 h 326"/>
                      <a:gd name="T30" fmla="*/ 1 w 586"/>
                      <a:gd name="T31" fmla="*/ 0 h 326"/>
                      <a:gd name="T32" fmla="*/ 1 w 586"/>
                      <a:gd name="T33" fmla="*/ 0 h 326"/>
                      <a:gd name="T34" fmla="*/ 1 w 586"/>
                      <a:gd name="T35" fmla="*/ 0 h 326"/>
                      <a:gd name="T36" fmla="*/ 1 w 586"/>
                      <a:gd name="T37" fmla="*/ 0 h 326"/>
                      <a:gd name="T38" fmla="*/ 1 w 586"/>
                      <a:gd name="T39" fmla="*/ 0 h 326"/>
                      <a:gd name="T40" fmla="*/ 1 w 586"/>
                      <a:gd name="T41" fmla="*/ 0 h 326"/>
                      <a:gd name="T42" fmla="*/ 1 w 586"/>
                      <a:gd name="T43" fmla="*/ 0 h 326"/>
                      <a:gd name="T44" fmla="*/ 1 w 586"/>
                      <a:gd name="T45" fmla="*/ 0 h 326"/>
                      <a:gd name="T46" fmla="*/ 1 w 586"/>
                      <a:gd name="T47" fmla="*/ 0 h 326"/>
                      <a:gd name="T48" fmla="*/ 1 w 586"/>
                      <a:gd name="T49" fmla="*/ 0 h 326"/>
                      <a:gd name="T50" fmla="*/ 1 w 586"/>
                      <a:gd name="T51" fmla="*/ 0 h 326"/>
                      <a:gd name="T52" fmla="*/ 1 w 586"/>
                      <a:gd name="T53" fmla="*/ 0 h 326"/>
                      <a:gd name="T54" fmla="*/ 1 w 586"/>
                      <a:gd name="T55" fmla="*/ 0 h 326"/>
                      <a:gd name="T56" fmla="*/ 1 w 586"/>
                      <a:gd name="T57" fmla="*/ 0 h 326"/>
                      <a:gd name="T58" fmla="*/ 1 w 586"/>
                      <a:gd name="T59" fmla="*/ 0 h 326"/>
                      <a:gd name="T60" fmla="*/ 1 w 586"/>
                      <a:gd name="T61" fmla="*/ 0 h 326"/>
                      <a:gd name="T62" fmla="*/ 1 w 586"/>
                      <a:gd name="T63" fmla="*/ 0 h 326"/>
                      <a:gd name="T64" fmla="*/ 1 w 586"/>
                      <a:gd name="T65" fmla="*/ 0 h 326"/>
                      <a:gd name="T66" fmla="*/ 1 w 586"/>
                      <a:gd name="T67" fmla="*/ 0 h 326"/>
                      <a:gd name="T68" fmla="*/ 1 w 586"/>
                      <a:gd name="T69" fmla="*/ 0 h 326"/>
                      <a:gd name="T70" fmla="*/ 1 w 586"/>
                      <a:gd name="T71" fmla="*/ 0 h 326"/>
                      <a:gd name="T72" fmla="*/ 1 w 586"/>
                      <a:gd name="T73" fmla="*/ 0 h 326"/>
                      <a:gd name="T74" fmla="*/ 1 w 586"/>
                      <a:gd name="T75" fmla="*/ 0 h 326"/>
                      <a:gd name="T76" fmla="*/ 1 w 586"/>
                      <a:gd name="T77" fmla="*/ 0 h 326"/>
                      <a:gd name="T78" fmla="*/ 1 w 586"/>
                      <a:gd name="T79" fmla="*/ 0 h 326"/>
                      <a:gd name="T80" fmla="*/ 1 w 586"/>
                      <a:gd name="T81" fmla="*/ 0 h 326"/>
                      <a:gd name="T82" fmla="*/ 1 w 586"/>
                      <a:gd name="T83" fmla="*/ 0 h 326"/>
                      <a:gd name="T84" fmla="*/ 1 w 586"/>
                      <a:gd name="T85" fmla="*/ 0 h 326"/>
                      <a:gd name="T86" fmla="*/ 1 w 586"/>
                      <a:gd name="T87" fmla="*/ 0 h 326"/>
                      <a:gd name="T88" fmla="*/ 1 w 586"/>
                      <a:gd name="T89" fmla="*/ 0 h 326"/>
                      <a:gd name="T90" fmla="*/ 1 w 586"/>
                      <a:gd name="T91" fmla="*/ 0 h 326"/>
                      <a:gd name="T92" fmla="*/ 1 w 586"/>
                      <a:gd name="T93" fmla="*/ 0 h 326"/>
                      <a:gd name="T94" fmla="*/ 1 w 586"/>
                      <a:gd name="T95" fmla="*/ 0 h 3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
                      <a:gd name="T145" fmla="*/ 0 h 326"/>
                      <a:gd name="T146" fmla="*/ 586 w 586"/>
                      <a:gd name="T147" fmla="*/ 326 h 3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 h="326">
                        <a:moveTo>
                          <a:pt x="74" y="2"/>
                        </a:moveTo>
                        <a:lnTo>
                          <a:pt x="99" y="7"/>
                        </a:lnTo>
                        <a:lnTo>
                          <a:pt x="133" y="19"/>
                        </a:lnTo>
                        <a:lnTo>
                          <a:pt x="148" y="25"/>
                        </a:lnTo>
                        <a:lnTo>
                          <a:pt x="153" y="28"/>
                        </a:lnTo>
                        <a:lnTo>
                          <a:pt x="170" y="35"/>
                        </a:lnTo>
                        <a:lnTo>
                          <a:pt x="183" y="42"/>
                        </a:lnTo>
                        <a:lnTo>
                          <a:pt x="209" y="46"/>
                        </a:lnTo>
                        <a:lnTo>
                          <a:pt x="217" y="46"/>
                        </a:lnTo>
                        <a:lnTo>
                          <a:pt x="220" y="46"/>
                        </a:lnTo>
                        <a:lnTo>
                          <a:pt x="235" y="41"/>
                        </a:lnTo>
                        <a:lnTo>
                          <a:pt x="242" y="38"/>
                        </a:lnTo>
                        <a:lnTo>
                          <a:pt x="259" y="36"/>
                        </a:lnTo>
                        <a:lnTo>
                          <a:pt x="282" y="49"/>
                        </a:lnTo>
                        <a:lnTo>
                          <a:pt x="309" y="67"/>
                        </a:lnTo>
                        <a:lnTo>
                          <a:pt x="340" y="91"/>
                        </a:lnTo>
                        <a:lnTo>
                          <a:pt x="386" y="117"/>
                        </a:lnTo>
                        <a:lnTo>
                          <a:pt x="422" y="134"/>
                        </a:lnTo>
                        <a:lnTo>
                          <a:pt x="435" y="139"/>
                        </a:lnTo>
                        <a:lnTo>
                          <a:pt x="458" y="158"/>
                        </a:lnTo>
                        <a:lnTo>
                          <a:pt x="498" y="186"/>
                        </a:lnTo>
                        <a:lnTo>
                          <a:pt x="517" y="203"/>
                        </a:lnTo>
                        <a:lnTo>
                          <a:pt x="537" y="228"/>
                        </a:lnTo>
                        <a:lnTo>
                          <a:pt x="556" y="248"/>
                        </a:lnTo>
                        <a:lnTo>
                          <a:pt x="567" y="265"/>
                        </a:lnTo>
                        <a:lnTo>
                          <a:pt x="572" y="274"/>
                        </a:lnTo>
                        <a:lnTo>
                          <a:pt x="586" y="298"/>
                        </a:lnTo>
                        <a:lnTo>
                          <a:pt x="586" y="304"/>
                        </a:lnTo>
                        <a:lnTo>
                          <a:pt x="586" y="307"/>
                        </a:lnTo>
                        <a:lnTo>
                          <a:pt x="570" y="307"/>
                        </a:lnTo>
                        <a:lnTo>
                          <a:pt x="554" y="301"/>
                        </a:lnTo>
                        <a:lnTo>
                          <a:pt x="542" y="295"/>
                        </a:lnTo>
                        <a:lnTo>
                          <a:pt x="537" y="295"/>
                        </a:lnTo>
                        <a:lnTo>
                          <a:pt x="517" y="273"/>
                        </a:lnTo>
                        <a:lnTo>
                          <a:pt x="516" y="270"/>
                        </a:lnTo>
                        <a:lnTo>
                          <a:pt x="494" y="256"/>
                        </a:lnTo>
                        <a:lnTo>
                          <a:pt x="486" y="254"/>
                        </a:lnTo>
                        <a:lnTo>
                          <a:pt x="478" y="256"/>
                        </a:lnTo>
                        <a:lnTo>
                          <a:pt x="473" y="257"/>
                        </a:lnTo>
                        <a:lnTo>
                          <a:pt x="464" y="259"/>
                        </a:lnTo>
                        <a:lnTo>
                          <a:pt x="455" y="267"/>
                        </a:lnTo>
                        <a:lnTo>
                          <a:pt x="442" y="271"/>
                        </a:lnTo>
                        <a:lnTo>
                          <a:pt x="422" y="271"/>
                        </a:lnTo>
                        <a:lnTo>
                          <a:pt x="416" y="268"/>
                        </a:lnTo>
                        <a:lnTo>
                          <a:pt x="408" y="265"/>
                        </a:lnTo>
                        <a:lnTo>
                          <a:pt x="396" y="268"/>
                        </a:lnTo>
                        <a:lnTo>
                          <a:pt x="380" y="279"/>
                        </a:lnTo>
                        <a:lnTo>
                          <a:pt x="374" y="285"/>
                        </a:lnTo>
                        <a:lnTo>
                          <a:pt x="371" y="293"/>
                        </a:lnTo>
                        <a:lnTo>
                          <a:pt x="361" y="296"/>
                        </a:lnTo>
                        <a:lnTo>
                          <a:pt x="352" y="296"/>
                        </a:lnTo>
                        <a:lnTo>
                          <a:pt x="343" y="291"/>
                        </a:lnTo>
                        <a:lnTo>
                          <a:pt x="332" y="288"/>
                        </a:lnTo>
                        <a:lnTo>
                          <a:pt x="323" y="291"/>
                        </a:lnTo>
                        <a:lnTo>
                          <a:pt x="319" y="296"/>
                        </a:lnTo>
                        <a:lnTo>
                          <a:pt x="318" y="312"/>
                        </a:lnTo>
                        <a:lnTo>
                          <a:pt x="315" y="318"/>
                        </a:lnTo>
                        <a:lnTo>
                          <a:pt x="305" y="323"/>
                        </a:lnTo>
                        <a:lnTo>
                          <a:pt x="301" y="326"/>
                        </a:lnTo>
                        <a:lnTo>
                          <a:pt x="295" y="321"/>
                        </a:lnTo>
                        <a:lnTo>
                          <a:pt x="276" y="298"/>
                        </a:lnTo>
                        <a:lnTo>
                          <a:pt x="253" y="276"/>
                        </a:lnTo>
                        <a:lnTo>
                          <a:pt x="226" y="229"/>
                        </a:lnTo>
                        <a:lnTo>
                          <a:pt x="211" y="200"/>
                        </a:lnTo>
                        <a:lnTo>
                          <a:pt x="206" y="190"/>
                        </a:lnTo>
                        <a:lnTo>
                          <a:pt x="193" y="176"/>
                        </a:lnTo>
                        <a:lnTo>
                          <a:pt x="183" y="164"/>
                        </a:lnTo>
                        <a:lnTo>
                          <a:pt x="162" y="142"/>
                        </a:lnTo>
                        <a:lnTo>
                          <a:pt x="139" y="122"/>
                        </a:lnTo>
                        <a:lnTo>
                          <a:pt x="94" y="89"/>
                        </a:lnTo>
                        <a:lnTo>
                          <a:pt x="74" y="77"/>
                        </a:lnTo>
                        <a:lnTo>
                          <a:pt x="49" y="60"/>
                        </a:lnTo>
                        <a:lnTo>
                          <a:pt x="30" y="46"/>
                        </a:lnTo>
                        <a:lnTo>
                          <a:pt x="22" y="42"/>
                        </a:lnTo>
                        <a:lnTo>
                          <a:pt x="18" y="41"/>
                        </a:lnTo>
                        <a:lnTo>
                          <a:pt x="11" y="41"/>
                        </a:lnTo>
                        <a:lnTo>
                          <a:pt x="4" y="39"/>
                        </a:lnTo>
                        <a:lnTo>
                          <a:pt x="4" y="33"/>
                        </a:lnTo>
                        <a:lnTo>
                          <a:pt x="4" y="32"/>
                        </a:lnTo>
                        <a:lnTo>
                          <a:pt x="5" y="30"/>
                        </a:lnTo>
                        <a:lnTo>
                          <a:pt x="4" y="16"/>
                        </a:lnTo>
                        <a:lnTo>
                          <a:pt x="2" y="14"/>
                        </a:lnTo>
                        <a:lnTo>
                          <a:pt x="2" y="13"/>
                        </a:lnTo>
                        <a:lnTo>
                          <a:pt x="0" y="13"/>
                        </a:lnTo>
                        <a:lnTo>
                          <a:pt x="4" y="8"/>
                        </a:lnTo>
                        <a:lnTo>
                          <a:pt x="8" y="10"/>
                        </a:lnTo>
                        <a:lnTo>
                          <a:pt x="16" y="10"/>
                        </a:lnTo>
                        <a:lnTo>
                          <a:pt x="27" y="11"/>
                        </a:lnTo>
                        <a:lnTo>
                          <a:pt x="30" y="11"/>
                        </a:lnTo>
                        <a:lnTo>
                          <a:pt x="30" y="10"/>
                        </a:lnTo>
                        <a:lnTo>
                          <a:pt x="29" y="5"/>
                        </a:lnTo>
                        <a:lnTo>
                          <a:pt x="30" y="4"/>
                        </a:lnTo>
                        <a:lnTo>
                          <a:pt x="44" y="4"/>
                        </a:lnTo>
                        <a:lnTo>
                          <a:pt x="47" y="0"/>
                        </a:lnTo>
                        <a:lnTo>
                          <a:pt x="60" y="2"/>
                        </a:lnTo>
                        <a:lnTo>
                          <a:pt x="74" y="2"/>
                        </a:lnTo>
                        <a:close/>
                      </a:path>
                    </a:pathLst>
                  </a:custGeom>
                  <a:solidFill>
                    <a:srgbClr val="682445"/>
                  </a:solidFill>
                  <a:ln w="9525">
                    <a:noFill/>
                    <a:round/>
                    <a:headEnd/>
                    <a:tailEnd/>
                  </a:ln>
                </p:spPr>
                <p:txBody>
                  <a:bodyPr/>
                  <a:lstStyle/>
                  <a:p>
                    <a:endParaRPr lang="en-US"/>
                  </a:p>
                </p:txBody>
              </p:sp>
              <p:sp>
                <p:nvSpPr>
                  <p:cNvPr id="18675" name="Freeform 381"/>
                  <p:cNvSpPr>
                    <a:spLocks/>
                  </p:cNvSpPr>
                  <p:nvPr/>
                </p:nvSpPr>
                <p:spPr bwMode="auto">
                  <a:xfrm>
                    <a:off x="2294" y="2174"/>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1 h 60"/>
                      <a:gd name="T18" fmla="*/ 1 w 59"/>
                      <a:gd name="T19" fmla="*/ 1 h 60"/>
                      <a:gd name="T20" fmla="*/ 1 w 59"/>
                      <a:gd name="T21" fmla="*/ 1 h 60"/>
                      <a:gd name="T22" fmla="*/ 1 w 59"/>
                      <a:gd name="T23" fmla="*/ 1 h 60"/>
                      <a:gd name="T24" fmla="*/ 1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0 h 60"/>
                      <a:gd name="T42" fmla="*/ 1 w 59"/>
                      <a:gd name="T43" fmla="*/ 0 h 60"/>
                      <a:gd name="T44" fmla="*/ 1 w 59"/>
                      <a:gd name="T45" fmla="*/ 0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1 w 59"/>
                      <a:gd name="T59" fmla="*/ 1 h 60"/>
                      <a:gd name="T60" fmla="*/ 1 w 59"/>
                      <a:gd name="T61" fmla="*/ 1 h 60"/>
                      <a:gd name="T62" fmla="*/ 0 w 59"/>
                      <a:gd name="T63" fmla="*/ 1 h 60"/>
                      <a:gd name="T64" fmla="*/ 1 w 59"/>
                      <a:gd name="T65" fmla="*/ 1 h 60"/>
                      <a:gd name="T66" fmla="*/ 1 w 59"/>
                      <a:gd name="T67" fmla="*/ 1 h 60"/>
                      <a:gd name="T68" fmla="*/ 1 w 59"/>
                      <a:gd name="T69" fmla="*/ 1 h 60"/>
                      <a:gd name="T70" fmla="*/ 1 w 59"/>
                      <a:gd name="T71" fmla="*/ 1 h 60"/>
                      <a:gd name="T72" fmla="*/ 1 w 59"/>
                      <a:gd name="T73" fmla="*/ 1 h 60"/>
                      <a:gd name="T74" fmla="*/ 1 w 59"/>
                      <a:gd name="T75" fmla="*/ 1 h 60"/>
                      <a:gd name="T76" fmla="*/ 1 w 59"/>
                      <a:gd name="T77" fmla="*/ 1 h 60"/>
                      <a:gd name="T78" fmla="*/ 1 w 59"/>
                      <a:gd name="T79" fmla="*/ 1 h 60"/>
                      <a:gd name="T80" fmla="*/ 1 w 59"/>
                      <a:gd name="T81" fmla="*/ 1 h 60"/>
                      <a:gd name="T82" fmla="*/ 1 w 59"/>
                      <a:gd name="T83" fmla="*/ 1 h 60"/>
                      <a:gd name="T84" fmla="*/ 1 w 59"/>
                      <a:gd name="T85" fmla="*/ 1 h 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
                      <a:gd name="T130" fmla="*/ 0 h 60"/>
                      <a:gd name="T131" fmla="*/ 59 w 59"/>
                      <a:gd name="T132" fmla="*/ 60 h 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 h="60">
                        <a:moveTo>
                          <a:pt x="29" y="60"/>
                        </a:moveTo>
                        <a:lnTo>
                          <a:pt x="31" y="60"/>
                        </a:lnTo>
                        <a:lnTo>
                          <a:pt x="33" y="60"/>
                        </a:lnTo>
                        <a:lnTo>
                          <a:pt x="34" y="60"/>
                        </a:lnTo>
                        <a:lnTo>
                          <a:pt x="36" y="60"/>
                        </a:lnTo>
                        <a:lnTo>
                          <a:pt x="37" y="58"/>
                        </a:lnTo>
                        <a:lnTo>
                          <a:pt x="39" y="58"/>
                        </a:lnTo>
                        <a:lnTo>
                          <a:pt x="40" y="58"/>
                        </a:lnTo>
                        <a:lnTo>
                          <a:pt x="42" y="56"/>
                        </a:lnTo>
                        <a:lnTo>
                          <a:pt x="43" y="56"/>
                        </a:lnTo>
                        <a:lnTo>
                          <a:pt x="45" y="55"/>
                        </a:lnTo>
                        <a:lnTo>
                          <a:pt x="47" y="55"/>
                        </a:lnTo>
                        <a:lnTo>
                          <a:pt x="48" y="53"/>
                        </a:lnTo>
                        <a:lnTo>
                          <a:pt x="50" y="52"/>
                        </a:lnTo>
                        <a:lnTo>
                          <a:pt x="51" y="50"/>
                        </a:lnTo>
                        <a:lnTo>
                          <a:pt x="53" y="49"/>
                        </a:lnTo>
                        <a:lnTo>
                          <a:pt x="53" y="47"/>
                        </a:lnTo>
                        <a:lnTo>
                          <a:pt x="54" y="47"/>
                        </a:lnTo>
                        <a:lnTo>
                          <a:pt x="54" y="46"/>
                        </a:lnTo>
                        <a:lnTo>
                          <a:pt x="56" y="44"/>
                        </a:lnTo>
                        <a:lnTo>
                          <a:pt x="56" y="42"/>
                        </a:lnTo>
                        <a:lnTo>
                          <a:pt x="57" y="41"/>
                        </a:lnTo>
                        <a:lnTo>
                          <a:pt x="57" y="39"/>
                        </a:lnTo>
                        <a:lnTo>
                          <a:pt x="59" y="38"/>
                        </a:lnTo>
                        <a:lnTo>
                          <a:pt x="59" y="36"/>
                        </a:lnTo>
                        <a:lnTo>
                          <a:pt x="59" y="35"/>
                        </a:lnTo>
                        <a:lnTo>
                          <a:pt x="59" y="33"/>
                        </a:lnTo>
                        <a:lnTo>
                          <a:pt x="59" y="32"/>
                        </a:lnTo>
                        <a:lnTo>
                          <a:pt x="59" y="30"/>
                        </a:lnTo>
                        <a:lnTo>
                          <a:pt x="59" y="28"/>
                        </a:lnTo>
                        <a:lnTo>
                          <a:pt x="59" y="27"/>
                        </a:lnTo>
                        <a:lnTo>
                          <a:pt x="59" y="25"/>
                        </a:lnTo>
                        <a:lnTo>
                          <a:pt x="59" y="24"/>
                        </a:lnTo>
                        <a:lnTo>
                          <a:pt x="59" y="22"/>
                        </a:lnTo>
                        <a:lnTo>
                          <a:pt x="57" y="22"/>
                        </a:lnTo>
                        <a:lnTo>
                          <a:pt x="57" y="21"/>
                        </a:lnTo>
                        <a:lnTo>
                          <a:pt x="57" y="19"/>
                        </a:lnTo>
                        <a:lnTo>
                          <a:pt x="56" y="18"/>
                        </a:lnTo>
                        <a:lnTo>
                          <a:pt x="56" y="16"/>
                        </a:lnTo>
                        <a:lnTo>
                          <a:pt x="54" y="14"/>
                        </a:lnTo>
                        <a:lnTo>
                          <a:pt x="53" y="13"/>
                        </a:lnTo>
                        <a:lnTo>
                          <a:pt x="53" y="11"/>
                        </a:lnTo>
                        <a:lnTo>
                          <a:pt x="51" y="10"/>
                        </a:lnTo>
                        <a:lnTo>
                          <a:pt x="50" y="8"/>
                        </a:lnTo>
                        <a:lnTo>
                          <a:pt x="48" y="7"/>
                        </a:lnTo>
                        <a:lnTo>
                          <a:pt x="47" y="5"/>
                        </a:lnTo>
                        <a:lnTo>
                          <a:pt x="45" y="5"/>
                        </a:lnTo>
                        <a:lnTo>
                          <a:pt x="43" y="4"/>
                        </a:lnTo>
                        <a:lnTo>
                          <a:pt x="42" y="4"/>
                        </a:lnTo>
                        <a:lnTo>
                          <a:pt x="40" y="2"/>
                        </a:lnTo>
                        <a:lnTo>
                          <a:pt x="39" y="2"/>
                        </a:lnTo>
                        <a:lnTo>
                          <a:pt x="37" y="2"/>
                        </a:lnTo>
                        <a:lnTo>
                          <a:pt x="36" y="0"/>
                        </a:lnTo>
                        <a:lnTo>
                          <a:pt x="34" y="0"/>
                        </a:lnTo>
                        <a:lnTo>
                          <a:pt x="33" y="0"/>
                        </a:lnTo>
                        <a:lnTo>
                          <a:pt x="31" y="0"/>
                        </a:lnTo>
                        <a:lnTo>
                          <a:pt x="29" y="0"/>
                        </a:lnTo>
                        <a:lnTo>
                          <a:pt x="28" y="0"/>
                        </a:lnTo>
                        <a:lnTo>
                          <a:pt x="26" y="0"/>
                        </a:lnTo>
                        <a:lnTo>
                          <a:pt x="25" y="0"/>
                        </a:lnTo>
                        <a:lnTo>
                          <a:pt x="23" y="2"/>
                        </a:lnTo>
                        <a:lnTo>
                          <a:pt x="22" y="2"/>
                        </a:lnTo>
                        <a:lnTo>
                          <a:pt x="20" y="2"/>
                        </a:lnTo>
                        <a:lnTo>
                          <a:pt x="19" y="4"/>
                        </a:lnTo>
                        <a:lnTo>
                          <a:pt x="17" y="4"/>
                        </a:lnTo>
                        <a:lnTo>
                          <a:pt x="15" y="4"/>
                        </a:lnTo>
                        <a:lnTo>
                          <a:pt x="14" y="5"/>
                        </a:lnTo>
                        <a:lnTo>
                          <a:pt x="12" y="7"/>
                        </a:lnTo>
                        <a:lnTo>
                          <a:pt x="11" y="7"/>
                        </a:lnTo>
                        <a:lnTo>
                          <a:pt x="9" y="8"/>
                        </a:lnTo>
                        <a:lnTo>
                          <a:pt x="9" y="10"/>
                        </a:lnTo>
                        <a:lnTo>
                          <a:pt x="8" y="10"/>
                        </a:lnTo>
                        <a:lnTo>
                          <a:pt x="8" y="11"/>
                        </a:lnTo>
                        <a:lnTo>
                          <a:pt x="6" y="13"/>
                        </a:lnTo>
                        <a:lnTo>
                          <a:pt x="5" y="14"/>
                        </a:lnTo>
                        <a:lnTo>
                          <a:pt x="5" y="16"/>
                        </a:lnTo>
                        <a:lnTo>
                          <a:pt x="3" y="18"/>
                        </a:lnTo>
                        <a:lnTo>
                          <a:pt x="3" y="19"/>
                        </a:lnTo>
                        <a:lnTo>
                          <a:pt x="3" y="21"/>
                        </a:lnTo>
                        <a:lnTo>
                          <a:pt x="1" y="22"/>
                        </a:lnTo>
                        <a:lnTo>
                          <a:pt x="1" y="24"/>
                        </a:lnTo>
                        <a:lnTo>
                          <a:pt x="1" y="25"/>
                        </a:lnTo>
                        <a:lnTo>
                          <a:pt x="1" y="27"/>
                        </a:lnTo>
                        <a:lnTo>
                          <a:pt x="0" y="28"/>
                        </a:lnTo>
                        <a:lnTo>
                          <a:pt x="0" y="30"/>
                        </a:lnTo>
                        <a:lnTo>
                          <a:pt x="0" y="32"/>
                        </a:lnTo>
                        <a:lnTo>
                          <a:pt x="1" y="33"/>
                        </a:lnTo>
                        <a:lnTo>
                          <a:pt x="1" y="35"/>
                        </a:lnTo>
                        <a:lnTo>
                          <a:pt x="1" y="36"/>
                        </a:lnTo>
                        <a:lnTo>
                          <a:pt x="1" y="38"/>
                        </a:lnTo>
                        <a:lnTo>
                          <a:pt x="1" y="39"/>
                        </a:lnTo>
                        <a:lnTo>
                          <a:pt x="3" y="41"/>
                        </a:lnTo>
                        <a:lnTo>
                          <a:pt x="3" y="42"/>
                        </a:lnTo>
                        <a:lnTo>
                          <a:pt x="5" y="44"/>
                        </a:lnTo>
                        <a:lnTo>
                          <a:pt x="5" y="46"/>
                        </a:lnTo>
                        <a:lnTo>
                          <a:pt x="5" y="47"/>
                        </a:lnTo>
                        <a:lnTo>
                          <a:pt x="6" y="47"/>
                        </a:lnTo>
                        <a:lnTo>
                          <a:pt x="8" y="49"/>
                        </a:lnTo>
                        <a:lnTo>
                          <a:pt x="8" y="50"/>
                        </a:lnTo>
                        <a:lnTo>
                          <a:pt x="9" y="50"/>
                        </a:lnTo>
                        <a:lnTo>
                          <a:pt x="9" y="52"/>
                        </a:lnTo>
                        <a:lnTo>
                          <a:pt x="11" y="53"/>
                        </a:lnTo>
                        <a:lnTo>
                          <a:pt x="12" y="53"/>
                        </a:lnTo>
                        <a:lnTo>
                          <a:pt x="14" y="55"/>
                        </a:lnTo>
                        <a:lnTo>
                          <a:pt x="15" y="56"/>
                        </a:lnTo>
                        <a:lnTo>
                          <a:pt x="17" y="56"/>
                        </a:lnTo>
                        <a:lnTo>
                          <a:pt x="19" y="56"/>
                        </a:lnTo>
                        <a:lnTo>
                          <a:pt x="20" y="58"/>
                        </a:lnTo>
                        <a:lnTo>
                          <a:pt x="22" y="58"/>
                        </a:lnTo>
                        <a:lnTo>
                          <a:pt x="23" y="58"/>
                        </a:lnTo>
                        <a:lnTo>
                          <a:pt x="25" y="60"/>
                        </a:lnTo>
                        <a:lnTo>
                          <a:pt x="26" y="60"/>
                        </a:lnTo>
                        <a:lnTo>
                          <a:pt x="28" y="60"/>
                        </a:lnTo>
                        <a:lnTo>
                          <a:pt x="29" y="60"/>
                        </a:lnTo>
                        <a:close/>
                      </a:path>
                    </a:pathLst>
                  </a:custGeom>
                  <a:solidFill>
                    <a:srgbClr val="CC99FF"/>
                  </a:solidFill>
                  <a:ln w="9525">
                    <a:noFill/>
                    <a:round/>
                    <a:headEnd/>
                    <a:tailEnd/>
                  </a:ln>
                </p:spPr>
                <p:txBody>
                  <a:bodyPr/>
                  <a:lstStyle/>
                  <a:p>
                    <a:endParaRPr lang="en-US"/>
                  </a:p>
                </p:txBody>
              </p:sp>
              <p:sp>
                <p:nvSpPr>
                  <p:cNvPr id="18676" name="Freeform 382"/>
                  <p:cNvSpPr>
                    <a:spLocks/>
                  </p:cNvSpPr>
                  <p:nvPr/>
                </p:nvSpPr>
                <p:spPr bwMode="auto">
                  <a:xfrm>
                    <a:off x="2011" y="1854"/>
                    <a:ext cx="81" cy="66"/>
                  </a:xfrm>
                  <a:custGeom>
                    <a:avLst/>
                    <a:gdLst>
                      <a:gd name="T0" fmla="*/ 1 w 161"/>
                      <a:gd name="T1" fmla="*/ 1 h 132"/>
                      <a:gd name="T2" fmla="*/ 1 w 161"/>
                      <a:gd name="T3" fmla="*/ 1 h 132"/>
                      <a:gd name="T4" fmla="*/ 1 w 161"/>
                      <a:gd name="T5" fmla="*/ 1 h 132"/>
                      <a:gd name="T6" fmla="*/ 1 w 161"/>
                      <a:gd name="T7" fmla="*/ 1 h 132"/>
                      <a:gd name="T8" fmla="*/ 1 w 161"/>
                      <a:gd name="T9" fmla="*/ 1 h 132"/>
                      <a:gd name="T10" fmla="*/ 1 w 161"/>
                      <a:gd name="T11" fmla="*/ 1 h 132"/>
                      <a:gd name="T12" fmla="*/ 1 w 161"/>
                      <a:gd name="T13" fmla="*/ 1 h 132"/>
                      <a:gd name="T14" fmla="*/ 1 w 161"/>
                      <a:gd name="T15" fmla="*/ 1 h 132"/>
                      <a:gd name="T16" fmla="*/ 1 w 161"/>
                      <a:gd name="T17" fmla="*/ 1 h 132"/>
                      <a:gd name="T18" fmla="*/ 0 w 161"/>
                      <a:gd name="T19" fmla="*/ 1 h 132"/>
                      <a:gd name="T20" fmla="*/ 1 w 161"/>
                      <a:gd name="T21" fmla="*/ 1 h 132"/>
                      <a:gd name="T22" fmla="*/ 1 w 161"/>
                      <a:gd name="T23" fmla="*/ 1 h 132"/>
                      <a:gd name="T24" fmla="*/ 1 w 161"/>
                      <a:gd name="T25" fmla="*/ 1 h 132"/>
                      <a:gd name="T26" fmla="*/ 1 w 161"/>
                      <a:gd name="T27" fmla="*/ 1 h 132"/>
                      <a:gd name="T28" fmla="*/ 1 w 161"/>
                      <a:gd name="T29" fmla="*/ 1 h 132"/>
                      <a:gd name="T30" fmla="*/ 1 w 161"/>
                      <a:gd name="T31" fmla="*/ 1 h 132"/>
                      <a:gd name="T32" fmla="*/ 1 w 161"/>
                      <a:gd name="T33" fmla="*/ 1 h 132"/>
                      <a:gd name="T34" fmla="*/ 1 w 161"/>
                      <a:gd name="T35" fmla="*/ 1 h 132"/>
                      <a:gd name="T36" fmla="*/ 1 w 161"/>
                      <a:gd name="T37" fmla="*/ 1 h 132"/>
                      <a:gd name="T38" fmla="*/ 1 w 161"/>
                      <a:gd name="T39" fmla="*/ 1 h 132"/>
                      <a:gd name="T40" fmla="*/ 1 w 161"/>
                      <a:gd name="T41" fmla="*/ 1 h 132"/>
                      <a:gd name="T42" fmla="*/ 1 w 161"/>
                      <a:gd name="T43" fmla="*/ 1 h 132"/>
                      <a:gd name="T44" fmla="*/ 1 w 161"/>
                      <a:gd name="T45" fmla="*/ 1 h 132"/>
                      <a:gd name="T46" fmla="*/ 1 w 161"/>
                      <a:gd name="T47" fmla="*/ 1 h 132"/>
                      <a:gd name="T48" fmla="*/ 1 w 161"/>
                      <a:gd name="T49" fmla="*/ 1 h 132"/>
                      <a:gd name="T50" fmla="*/ 1 w 161"/>
                      <a:gd name="T51" fmla="*/ 1 h 132"/>
                      <a:gd name="T52" fmla="*/ 1 w 161"/>
                      <a:gd name="T53" fmla="*/ 1 h 132"/>
                      <a:gd name="T54" fmla="*/ 1 w 161"/>
                      <a:gd name="T55" fmla="*/ 1 h 132"/>
                      <a:gd name="T56" fmla="*/ 1 w 161"/>
                      <a:gd name="T57" fmla="*/ 1 h 132"/>
                      <a:gd name="T58" fmla="*/ 1 w 161"/>
                      <a:gd name="T59" fmla="*/ 1 h 132"/>
                      <a:gd name="T60" fmla="*/ 1 w 161"/>
                      <a:gd name="T61" fmla="*/ 1 h 132"/>
                      <a:gd name="T62" fmla="*/ 1 w 161"/>
                      <a:gd name="T63" fmla="*/ 1 h 132"/>
                      <a:gd name="T64" fmla="*/ 1 w 161"/>
                      <a:gd name="T65" fmla="*/ 1 h 132"/>
                      <a:gd name="T66" fmla="*/ 1 w 161"/>
                      <a:gd name="T67" fmla="*/ 0 h 132"/>
                      <a:gd name="T68" fmla="*/ 1 w 161"/>
                      <a:gd name="T69" fmla="*/ 1 h 132"/>
                      <a:gd name="T70" fmla="*/ 1 w 161"/>
                      <a:gd name="T71" fmla="*/ 1 h 132"/>
                      <a:gd name="T72" fmla="*/ 1 w 161"/>
                      <a:gd name="T73" fmla="*/ 1 h 132"/>
                      <a:gd name="T74" fmla="*/ 1 w 161"/>
                      <a:gd name="T75" fmla="*/ 1 h 132"/>
                      <a:gd name="T76" fmla="*/ 1 w 161"/>
                      <a:gd name="T77" fmla="*/ 1 h 132"/>
                      <a:gd name="T78" fmla="*/ 1 w 161"/>
                      <a:gd name="T79" fmla="*/ 1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1"/>
                      <a:gd name="T121" fmla="*/ 0 h 132"/>
                      <a:gd name="T122" fmla="*/ 161 w 161"/>
                      <a:gd name="T123" fmla="*/ 132 h 13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1" h="132">
                        <a:moveTo>
                          <a:pt x="130" y="88"/>
                        </a:moveTo>
                        <a:lnTo>
                          <a:pt x="115" y="90"/>
                        </a:lnTo>
                        <a:lnTo>
                          <a:pt x="96" y="96"/>
                        </a:lnTo>
                        <a:lnTo>
                          <a:pt x="88" y="99"/>
                        </a:lnTo>
                        <a:lnTo>
                          <a:pt x="74" y="101"/>
                        </a:lnTo>
                        <a:lnTo>
                          <a:pt x="43" y="121"/>
                        </a:lnTo>
                        <a:lnTo>
                          <a:pt x="35" y="126"/>
                        </a:lnTo>
                        <a:lnTo>
                          <a:pt x="14" y="132"/>
                        </a:lnTo>
                        <a:lnTo>
                          <a:pt x="3" y="132"/>
                        </a:lnTo>
                        <a:lnTo>
                          <a:pt x="0" y="130"/>
                        </a:lnTo>
                        <a:lnTo>
                          <a:pt x="4" y="126"/>
                        </a:lnTo>
                        <a:lnTo>
                          <a:pt x="23" y="116"/>
                        </a:lnTo>
                        <a:lnTo>
                          <a:pt x="35" y="106"/>
                        </a:lnTo>
                        <a:lnTo>
                          <a:pt x="37" y="104"/>
                        </a:lnTo>
                        <a:lnTo>
                          <a:pt x="37" y="102"/>
                        </a:lnTo>
                        <a:lnTo>
                          <a:pt x="29" y="99"/>
                        </a:lnTo>
                        <a:lnTo>
                          <a:pt x="17" y="96"/>
                        </a:lnTo>
                        <a:lnTo>
                          <a:pt x="17" y="95"/>
                        </a:lnTo>
                        <a:lnTo>
                          <a:pt x="40" y="87"/>
                        </a:lnTo>
                        <a:lnTo>
                          <a:pt x="42" y="84"/>
                        </a:lnTo>
                        <a:lnTo>
                          <a:pt x="40" y="76"/>
                        </a:lnTo>
                        <a:lnTo>
                          <a:pt x="35" y="68"/>
                        </a:lnTo>
                        <a:lnTo>
                          <a:pt x="37" y="64"/>
                        </a:lnTo>
                        <a:lnTo>
                          <a:pt x="49" y="57"/>
                        </a:lnTo>
                        <a:lnTo>
                          <a:pt x="60" y="53"/>
                        </a:lnTo>
                        <a:lnTo>
                          <a:pt x="90" y="32"/>
                        </a:lnTo>
                        <a:lnTo>
                          <a:pt x="93" y="28"/>
                        </a:lnTo>
                        <a:lnTo>
                          <a:pt x="101" y="21"/>
                        </a:lnTo>
                        <a:lnTo>
                          <a:pt x="110" y="18"/>
                        </a:lnTo>
                        <a:lnTo>
                          <a:pt x="126" y="11"/>
                        </a:lnTo>
                        <a:lnTo>
                          <a:pt x="130" y="9"/>
                        </a:lnTo>
                        <a:lnTo>
                          <a:pt x="132" y="9"/>
                        </a:lnTo>
                        <a:lnTo>
                          <a:pt x="132" y="18"/>
                        </a:lnTo>
                        <a:lnTo>
                          <a:pt x="161" y="0"/>
                        </a:lnTo>
                        <a:lnTo>
                          <a:pt x="150" y="14"/>
                        </a:lnTo>
                        <a:lnTo>
                          <a:pt x="144" y="21"/>
                        </a:lnTo>
                        <a:lnTo>
                          <a:pt x="133" y="40"/>
                        </a:lnTo>
                        <a:lnTo>
                          <a:pt x="130" y="53"/>
                        </a:lnTo>
                        <a:lnTo>
                          <a:pt x="129" y="71"/>
                        </a:lnTo>
                        <a:lnTo>
                          <a:pt x="130" y="88"/>
                        </a:lnTo>
                        <a:close/>
                      </a:path>
                    </a:pathLst>
                  </a:custGeom>
                  <a:solidFill>
                    <a:srgbClr val="009900"/>
                  </a:solidFill>
                  <a:ln w="9525">
                    <a:noFill/>
                    <a:round/>
                    <a:headEnd/>
                    <a:tailEnd/>
                  </a:ln>
                </p:spPr>
                <p:txBody>
                  <a:bodyPr/>
                  <a:lstStyle/>
                  <a:p>
                    <a:endParaRPr lang="en-US"/>
                  </a:p>
                </p:txBody>
              </p:sp>
              <p:sp>
                <p:nvSpPr>
                  <p:cNvPr id="18677" name="Freeform 383"/>
                  <p:cNvSpPr>
                    <a:spLocks/>
                  </p:cNvSpPr>
                  <p:nvPr/>
                </p:nvSpPr>
                <p:spPr bwMode="auto">
                  <a:xfrm>
                    <a:off x="2099" y="1846"/>
                    <a:ext cx="324" cy="302"/>
                  </a:xfrm>
                  <a:custGeom>
                    <a:avLst/>
                    <a:gdLst>
                      <a:gd name="T0" fmla="*/ 1 w 647"/>
                      <a:gd name="T1" fmla="*/ 1 h 603"/>
                      <a:gd name="T2" fmla="*/ 1 w 647"/>
                      <a:gd name="T3" fmla="*/ 1 h 603"/>
                      <a:gd name="T4" fmla="*/ 1 w 647"/>
                      <a:gd name="T5" fmla="*/ 1 h 603"/>
                      <a:gd name="T6" fmla="*/ 1 w 647"/>
                      <a:gd name="T7" fmla="*/ 1 h 603"/>
                      <a:gd name="T8" fmla="*/ 1 w 647"/>
                      <a:gd name="T9" fmla="*/ 1 h 603"/>
                      <a:gd name="T10" fmla="*/ 1 w 647"/>
                      <a:gd name="T11" fmla="*/ 1 h 603"/>
                      <a:gd name="T12" fmla="*/ 1 w 647"/>
                      <a:gd name="T13" fmla="*/ 1 h 603"/>
                      <a:gd name="T14" fmla="*/ 1 w 647"/>
                      <a:gd name="T15" fmla="*/ 1 h 603"/>
                      <a:gd name="T16" fmla="*/ 1 w 647"/>
                      <a:gd name="T17" fmla="*/ 1 h 603"/>
                      <a:gd name="T18" fmla="*/ 1 w 647"/>
                      <a:gd name="T19" fmla="*/ 1 h 603"/>
                      <a:gd name="T20" fmla="*/ 1 w 647"/>
                      <a:gd name="T21" fmla="*/ 1 h 603"/>
                      <a:gd name="T22" fmla="*/ 1 w 647"/>
                      <a:gd name="T23" fmla="*/ 1 h 603"/>
                      <a:gd name="T24" fmla="*/ 1 w 647"/>
                      <a:gd name="T25" fmla="*/ 1 h 603"/>
                      <a:gd name="T26" fmla="*/ 1 w 647"/>
                      <a:gd name="T27" fmla="*/ 1 h 603"/>
                      <a:gd name="T28" fmla="*/ 1 w 647"/>
                      <a:gd name="T29" fmla="*/ 1 h 603"/>
                      <a:gd name="T30" fmla="*/ 1 w 647"/>
                      <a:gd name="T31" fmla="*/ 1 h 603"/>
                      <a:gd name="T32" fmla="*/ 1 w 647"/>
                      <a:gd name="T33" fmla="*/ 1 h 603"/>
                      <a:gd name="T34" fmla="*/ 1 w 647"/>
                      <a:gd name="T35" fmla="*/ 1 h 603"/>
                      <a:gd name="T36" fmla="*/ 1 w 647"/>
                      <a:gd name="T37" fmla="*/ 1 h 603"/>
                      <a:gd name="T38" fmla="*/ 1 w 647"/>
                      <a:gd name="T39" fmla="*/ 1 h 603"/>
                      <a:gd name="T40" fmla="*/ 1 w 647"/>
                      <a:gd name="T41" fmla="*/ 1 h 603"/>
                      <a:gd name="T42" fmla="*/ 1 w 647"/>
                      <a:gd name="T43" fmla="*/ 1 h 603"/>
                      <a:gd name="T44" fmla="*/ 1 w 647"/>
                      <a:gd name="T45" fmla="*/ 1 h 603"/>
                      <a:gd name="T46" fmla="*/ 1 w 647"/>
                      <a:gd name="T47" fmla="*/ 1 h 603"/>
                      <a:gd name="T48" fmla="*/ 1 w 647"/>
                      <a:gd name="T49" fmla="*/ 1 h 603"/>
                      <a:gd name="T50" fmla="*/ 0 w 647"/>
                      <a:gd name="T51" fmla="*/ 1 h 603"/>
                      <a:gd name="T52" fmla="*/ 1 w 647"/>
                      <a:gd name="T53" fmla="*/ 1 h 603"/>
                      <a:gd name="T54" fmla="*/ 1 w 647"/>
                      <a:gd name="T55" fmla="*/ 1 h 603"/>
                      <a:gd name="T56" fmla="*/ 1 w 647"/>
                      <a:gd name="T57" fmla="*/ 0 h 603"/>
                      <a:gd name="T58" fmla="*/ 1 w 647"/>
                      <a:gd name="T59" fmla="*/ 1 h 603"/>
                      <a:gd name="T60" fmla="*/ 1 w 647"/>
                      <a:gd name="T61" fmla="*/ 1 h 603"/>
                      <a:gd name="T62" fmla="*/ 1 w 647"/>
                      <a:gd name="T63" fmla="*/ 1 h 603"/>
                      <a:gd name="T64" fmla="*/ 1 w 647"/>
                      <a:gd name="T65" fmla="*/ 1 h 603"/>
                      <a:gd name="T66" fmla="*/ 1 w 647"/>
                      <a:gd name="T67" fmla="*/ 1 h 603"/>
                      <a:gd name="T68" fmla="*/ 1 w 647"/>
                      <a:gd name="T69" fmla="*/ 1 h 603"/>
                      <a:gd name="T70" fmla="*/ 1 w 647"/>
                      <a:gd name="T71" fmla="*/ 1 h 603"/>
                      <a:gd name="T72" fmla="*/ 1 w 647"/>
                      <a:gd name="T73" fmla="*/ 1 h 603"/>
                      <a:gd name="T74" fmla="*/ 1 w 647"/>
                      <a:gd name="T75" fmla="*/ 1 h 603"/>
                      <a:gd name="T76" fmla="*/ 1 w 647"/>
                      <a:gd name="T77" fmla="*/ 1 h 603"/>
                      <a:gd name="T78" fmla="*/ 1 w 647"/>
                      <a:gd name="T79" fmla="*/ 1 h 603"/>
                      <a:gd name="T80" fmla="*/ 1 w 647"/>
                      <a:gd name="T81" fmla="*/ 1 h 603"/>
                      <a:gd name="T82" fmla="*/ 1 w 647"/>
                      <a:gd name="T83" fmla="*/ 1 h 603"/>
                      <a:gd name="T84" fmla="*/ 1 w 647"/>
                      <a:gd name="T85" fmla="*/ 1 h 603"/>
                      <a:gd name="T86" fmla="*/ 1 w 647"/>
                      <a:gd name="T87" fmla="*/ 1 h 603"/>
                      <a:gd name="T88" fmla="*/ 1 w 647"/>
                      <a:gd name="T89" fmla="*/ 1 h 603"/>
                      <a:gd name="T90" fmla="*/ 1 w 647"/>
                      <a:gd name="T91" fmla="*/ 1 h 603"/>
                      <a:gd name="T92" fmla="*/ 1 w 647"/>
                      <a:gd name="T93" fmla="*/ 1 h 603"/>
                      <a:gd name="T94" fmla="*/ 1 w 647"/>
                      <a:gd name="T95" fmla="*/ 1 h 603"/>
                      <a:gd name="T96" fmla="*/ 1 w 647"/>
                      <a:gd name="T97" fmla="*/ 1 h 603"/>
                      <a:gd name="T98" fmla="*/ 1 w 647"/>
                      <a:gd name="T99" fmla="*/ 1 h 603"/>
                      <a:gd name="T100" fmla="*/ 1 w 647"/>
                      <a:gd name="T101" fmla="*/ 1 h 603"/>
                      <a:gd name="T102" fmla="*/ 1 w 647"/>
                      <a:gd name="T103" fmla="*/ 1 h 603"/>
                      <a:gd name="T104" fmla="*/ 1 w 647"/>
                      <a:gd name="T105" fmla="*/ 1 h 603"/>
                      <a:gd name="T106" fmla="*/ 1 w 647"/>
                      <a:gd name="T107" fmla="*/ 1 h 603"/>
                      <a:gd name="T108" fmla="*/ 1 w 647"/>
                      <a:gd name="T109" fmla="*/ 1 h 603"/>
                      <a:gd name="T110" fmla="*/ 1 w 647"/>
                      <a:gd name="T111" fmla="*/ 1 h 603"/>
                      <a:gd name="T112" fmla="*/ 1 w 647"/>
                      <a:gd name="T113" fmla="*/ 1 h 6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603"/>
                      <a:gd name="T173" fmla="*/ 647 w 647"/>
                      <a:gd name="T174" fmla="*/ 603 h 6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603">
                        <a:moveTo>
                          <a:pt x="601" y="537"/>
                        </a:moveTo>
                        <a:lnTo>
                          <a:pt x="604" y="524"/>
                        </a:lnTo>
                        <a:lnTo>
                          <a:pt x="608" y="509"/>
                        </a:lnTo>
                        <a:lnTo>
                          <a:pt x="610" y="491"/>
                        </a:lnTo>
                        <a:lnTo>
                          <a:pt x="611" y="474"/>
                        </a:lnTo>
                        <a:lnTo>
                          <a:pt x="611" y="456"/>
                        </a:lnTo>
                        <a:lnTo>
                          <a:pt x="610" y="438"/>
                        </a:lnTo>
                        <a:lnTo>
                          <a:pt x="608" y="420"/>
                        </a:lnTo>
                        <a:lnTo>
                          <a:pt x="604" y="401"/>
                        </a:lnTo>
                        <a:lnTo>
                          <a:pt x="599" y="382"/>
                        </a:lnTo>
                        <a:lnTo>
                          <a:pt x="593" y="364"/>
                        </a:lnTo>
                        <a:lnTo>
                          <a:pt x="585" y="345"/>
                        </a:lnTo>
                        <a:lnTo>
                          <a:pt x="577" y="326"/>
                        </a:lnTo>
                        <a:lnTo>
                          <a:pt x="566" y="308"/>
                        </a:lnTo>
                        <a:lnTo>
                          <a:pt x="554" y="289"/>
                        </a:lnTo>
                        <a:lnTo>
                          <a:pt x="541" y="270"/>
                        </a:lnTo>
                        <a:lnTo>
                          <a:pt x="526" y="253"/>
                        </a:lnTo>
                        <a:lnTo>
                          <a:pt x="510" y="236"/>
                        </a:lnTo>
                        <a:lnTo>
                          <a:pt x="492" y="219"/>
                        </a:lnTo>
                        <a:lnTo>
                          <a:pt x="473" y="202"/>
                        </a:lnTo>
                        <a:lnTo>
                          <a:pt x="457" y="189"/>
                        </a:lnTo>
                        <a:lnTo>
                          <a:pt x="442" y="177"/>
                        </a:lnTo>
                        <a:lnTo>
                          <a:pt x="425" y="165"/>
                        </a:lnTo>
                        <a:lnTo>
                          <a:pt x="409" y="154"/>
                        </a:lnTo>
                        <a:lnTo>
                          <a:pt x="392" y="143"/>
                        </a:lnTo>
                        <a:lnTo>
                          <a:pt x="375" y="132"/>
                        </a:lnTo>
                        <a:lnTo>
                          <a:pt x="358" y="121"/>
                        </a:lnTo>
                        <a:lnTo>
                          <a:pt x="341" y="112"/>
                        </a:lnTo>
                        <a:lnTo>
                          <a:pt x="324" y="102"/>
                        </a:lnTo>
                        <a:lnTo>
                          <a:pt x="305" y="93"/>
                        </a:lnTo>
                        <a:lnTo>
                          <a:pt x="288" y="85"/>
                        </a:lnTo>
                        <a:lnTo>
                          <a:pt x="269" y="77"/>
                        </a:lnTo>
                        <a:lnTo>
                          <a:pt x="250" y="70"/>
                        </a:lnTo>
                        <a:lnTo>
                          <a:pt x="233" y="63"/>
                        </a:lnTo>
                        <a:lnTo>
                          <a:pt x="215" y="57"/>
                        </a:lnTo>
                        <a:lnTo>
                          <a:pt x="196" y="51"/>
                        </a:lnTo>
                        <a:lnTo>
                          <a:pt x="177" y="46"/>
                        </a:lnTo>
                        <a:lnTo>
                          <a:pt x="160" y="42"/>
                        </a:lnTo>
                        <a:lnTo>
                          <a:pt x="142" y="38"/>
                        </a:lnTo>
                        <a:lnTo>
                          <a:pt x="123" y="35"/>
                        </a:lnTo>
                        <a:lnTo>
                          <a:pt x="104" y="34"/>
                        </a:lnTo>
                        <a:lnTo>
                          <a:pt x="87" y="32"/>
                        </a:lnTo>
                        <a:lnTo>
                          <a:pt x="68" y="32"/>
                        </a:lnTo>
                        <a:lnTo>
                          <a:pt x="51" y="31"/>
                        </a:lnTo>
                        <a:lnTo>
                          <a:pt x="37" y="29"/>
                        </a:lnTo>
                        <a:lnTo>
                          <a:pt x="25" y="28"/>
                        </a:lnTo>
                        <a:lnTo>
                          <a:pt x="16" y="24"/>
                        </a:lnTo>
                        <a:lnTo>
                          <a:pt x="9" y="23"/>
                        </a:lnTo>
                        <a:lnTo>
                          <a:pt x="3" y="20"/>
                        </a:lnTo>
                        <a:lnTo>
                          <a:pt x="2" y="17"/>
                        </a:lnTo>
                        <a:lnTo>
                          <a:pt x="0" y="15"/>
                        </a:lnTo>
                        <a:lnTo>
                          <a:pt x="0" y="12"/>
                        </a:lnTo>
                        <a:lnTo>
                          <a:pt x="3" y="9"/>
                        </a:lnTo>
                        <a:lnTo>
                          <a:pt x="9" y="6"/>
                        </a:lnTo>
                        <a:lnTo>
                          <a:pt x="16" y="4"/>
                        </a:lnTo>
                        <a:lnTo>
                          <a:pt x="23" y="3"/>
                        </a:lnTo>
                        <a:lnTo>
                          <a:pt x="33" y="1"/>
                        </a:lnTo>
                        <a:lnTo>
                          <a:pt x="42" y="0"/>
                        </a:lnTo>
                        <a:lnTo>
                          <a:pt x="51" y="0"/>
                        </a:lnTo>
                        <a:lnTo>
                          <a:pt x="72" y="1"/>
                        </a:lnTo>
                        <a:lnTo>
                          <a:pt x="92" y="3"/>
                        </a:lnTo>
                        <a:lnTo>
                          <a:pt x="110" y="4"/>
                        </a:lnTo>
                        <a:lnTo>
                          <a:pt x="131" y="7"/>
                        </a:lnTo>
                        <a:lnTo>
                          <a:pt x="151" y="12"/>
                        </a:lnTo>
                        <a:lnTo>
                          <a:pt x="171" y="17"/>
                        </a:lnTo>
                        <a:lnTo>
                          <a:pt x="191" y="21"/>
                        </a:lnTo>
                        <a:lnTo>
                          <a:pt x="212" y="28"/>
                        </a:lnTo>
                        <a:lnTo>
                          <a:pt x="232" y="34"/>
                        </a:lnTo>
                        <a:lnTo>
                          <a:pt x="252" y="42"/>
                        </a:lnTo>
                        <a:lnTo>
                          <a:pt x="272" y="49"/>
                        </a:lnTo>
                        <a:lnTo>
                          <a:pt x="292" y="59"/>
                        </a:lnTo>
                        <a:lnTo>
                          <a:pt x="311" y="68"/>
                        </a:lnTo>
                        <a:lnTo>
                          <a:pt x="331" y="77"/>
                        </a:lnTo>
                        <a:lnTo>
                          <a:pt x="350" y="87"/>
                        </a:lnTo>
                        <a:lnTo>
                          <a:pt x="370" y="99"/>
                        </a:lnTo>
                        <a:lnTo>
                          <a:pt x="389" y="110"/>
                        </a:lnTo>
                        <a:lnTo>
                          <a:pt x="408" y="121"/>
                        </a:lnTo>
                        <a:lnTo>
                          <a:pt x="426" y="133"/>
                        </a:lnTo>
                        <a:lnTo>
                          <a:pt x="443" y="146"/>
                        </a:lnTo>
                        <a:lnTo>
                          <a:pt x="462" y="160"/>
                        </a:lnTo>
                        <a:lnTo>
                          <a:pt x="479" y="172"/>
                        </a:lnTo>
                        <a:lnTo>
                          <a:pt x="496" y="186"/>
                        </a:lnTo>
                        <a:lnTo>
                          <a:pt x="517" y="205"/>
                        </a:lnTo>
                        <a:lnTo>
                          <a:pt x="537" y="224"/>
                        </a:lnTo>
                        <a:lnTo>
                          <a:pt x="554" y="242"/>
                        </a:lnTo>
                        <a:lnTo>
                          <a:pt x="571" y="263"/>
                        </a:lnTo>
                        <a:lnTo>
                          <a:pt x="585" y="283"/>
                        </a:lnTo>
                        <a:lnTo>
                          <a:pt x="599" y="303"/>
                        </a:lnTo>
                        <a:lnTo>
                          <a:pt x="610" y="323"/>
                        </a:lnTo>
                        <a:lnTo>
                          <a:pt x="619" y="344"/>
                        </a:lnTo>
                        <a:lnTo>
                          <a:pt x="629" y="365"/>
                        </a:lnTo>
                        <a:lnTo>
                          <a:pt x="635" y="386"/>
                        </a:lnTo>
                        <a:lnTo>
                          <a:pt x="639" y="406"/>
                        </a:lnTo>
                        <a:lnTo>
                          <a:pt x="644" y="426"/>
                        </a:lnTo>
                        <a:lnTo>
                          <a:pt x="647" y="446"/>
                        </a:lnTo>
                        <a:lnTo>
                          <a:pt x="647" y="467"/>
                        </a:lnTo>
                        <a:lnTo>
                          <a:pt x="647" y="485"/>
                        </a:lnTo>
                        <a:lnTo>
                          <a:pt x="647" y="505"/>
                        </a:lnTo>
                        <a:lnTo>
                          <a:pt x="644" y="524"/>
                        </a:lnTo>
                        <a:lnTo>
                          <a:pt x="641" y="541"/>
                        </a:lnTo>
                        <a:lnTo>
                          <a:pt x="638" y="552"/>
                        </a:lnTo>
                        <a:lnTo>
                          <a:pt x="635" y="561"/>
                        </a:lnTo>
                        <a:lnTo>
                          <a:pt x="630" y="572"/>
                        </a:lnTo>
                        <a:lnTo>
                          <a:pt x="622" y="585"/>
                        </a:lnTo>
                        <a:lnTo>
                          <a:pt x="616" y="596"/>
                        </a:lnTo>
                        <a:lnTo>
                          <a:pt x="610" y="600"/>
                        </a:lnTo>
                        <a:lnTo>
                          <a:pt x="604" y="603"/>
                        </a:lnTo>
                        <a:lnTo>
                          <a:pt x="599" y="600"/>
                        </a:lnTo>
                        <a:lnTo>
                          <a:pt x="594" y="597"/>
                        </a:lnTo>
                        <a:lnTo>
                          <a:pt x="591" y="585"/>
                        </a:lnTo>
                        <a:lnTo>
                          <a:pt x="591" y="571"/>
                        </a:lnTo>
                        <a:lnTo>
                          <a:pt x="593" y="560"/>
                        </a:lnTo>
                        <a:lnTo>
                          <a:pt x="597" y="547"/>
                        </a:lnTo>
                        <a:lnTo>
                          <a:pt x="601" y="537"/>
                        </a:lnTo>
                        <a:close/>
                      </a:path>
                    </a:pathLst>
                  </a:custGeom>
                  <a:solidFill>
                    <a:srgbClr val="CC99FF"/>
                  </a:solidFill>
                  <a:ln w="9525">
                    <a:noFill/>
                    <a:round/>
                    <a:headEnd/>
                    <a:tailEnd/>
                  </a:ln>
                </p:spPr>
                <p:txBody>
                  <a:bodyPr/>
                  <a:lstStyle/>
                  <a:p>
                    <a:endParaRPr lang="en-US"/>
                  </a:p>
                </p:txBody>
              </p:sp>
            </p:grpSp>
            <p:grpSp>
              <p:nvGrpSpPr>
                <p:cNvPr id="18624" name="Group 384"/>
                <p:cNvGrpSpPr>
                  <a:grpSpLocks/>
                </p:cNvGrpSpPr>
                <p:nvPr/>
              </p:nvGrpSpPr>
              <p:grpSpPr bwMode="auto">
                <a:xfrm rot="1051710" flipH="1">
                  <a:off x="2544" y="624"/>
                  <a:ext cx="468" cy="388"/>
                  <a:chOff x="1974" y="1830"/>
                  <a:chExt cx="468" cy="388"/>
                </a:xfrm>
              </p:grpSpPr>
              <p:sp>
                <p:nvSpPr>
                  <p:cNvPr id="18666" name="Freeform 385"/>
                  <p:cNvSpPr>
                    <a:spLocks/>
                  </p:cNvSpPr>
                  <p:nvPr/>
                </p:nvSpPr>
                <p:spPr bwMode="auto">
                  <a:xfrm>
                    <a:off x="2002" y="1830"/>
                    <a:ext cx="440" cy="388"/>
                  </a:xfrm>
                  <a:custGeom>
                    <a:avLst/>
                    <a:gdLst>
                      <a:gd name="T0" fmla="*/ 1 w 880"/>
                      <a:gd name="T1" fmla="*/ 0 h 776"/>
                      <a:gd name="T2" fmla="*/ 1 w 880"/>
                      <a:gd name="T3" fmla="*/ 1 h 776"/>
                      <a:gd name="T4" fmla="*/ 1 w 880"/>
                      <a:gd name="T5" fmla="*/ 1 h 776"/>
                      <a:gd name="T6" fmla="*/ 1 w 880"/>
                      <a:gd name="T7" fmla="*/ 1 h 776"/>
                      <a:gd name="T8" fmla="*/ 1 w 880"/>
                      <a:gd name="T9" fmla="*/ 1 h 776"/>
                      <a:gd name="T10" fmla="*/ 1 w 880"/>
                      <a:gd name="T11" fmla="*/ 1 h 776"/>
                      <a:gd name="T12" fmla="*/ 1 w 880"/>
                      <a:gd name="T13" fmla="*/ 1 h 776"/>
                      <a:gd name="T14" fmla="*/ 1 w 880"/>
                      <a:gd name="T15" fmla="*/ 1 h 776"/>
                      <a:gd name="T16" fmla="*/ 1 w 880"/>
                      <a:gd name="T17" fmla="*/ 1 h 776"/>
                      <a:gd name="T18" fmla="*/ 1 w 880"/>
                      <a:gd name="T19" fmla="*/ 1 h 776"/>
                      <a:gd name="T20" fmla="*/ 1 w 880"/>
                      <a:gd name="T21" fmla="*/ 1 h 776"/>
                      <a:gd name="T22" fmla="*/ 1 w 880"/>
                      <a:gd name="T23" fmla="*/ 1 h 776"/>
                      <a:gd name="T24" fmla="*/ 1 w 880"/>
                      <a:gd name="T25" fmla="*/ 1 h 776"/>
                      <a:gd name="T26" fmla="*/ 1 w 880"/>
                      <a:gd name="T27" fmla="*/ 1 h 776"/>
                      <a:gd name="T28" fmla="*/ 1 w 880"/>
                      <a:gd name="T29" fmla="*/ 1 h 776"/>
                      <a:gd name="T30" fmla="*/ 1 w 880"/>
                      <a:gd name="T31" fmla="*/ 1 h 776"/>
                      <a:gd name="T32" fmla="*/ 1 w 880"/>
                      <a:gd name="T33" fmla="*/ 1 h 776"/>
                      <a:gd name="T34" fmla="*/ 1 w 880"/>
                      <a:gd name="T35" fmla="*/ 1 h 776"/>
                      <a:gd name="T36" fmla="*/ 1 w 880"/>
                      <a:gd name="T37" fmla="*/ 1 h 776"/>
                      <a:gd name="T38" fmla="*/ 1 w 880"/>
                      <a:gd name="T39" fmla="*/ 1 h 776"/>
                      <a:gd name="T40" fmla="*/ 1 w 880"/>
                      <a:gd name="T41" fmla="*/ 1 h 776"/>
                      <a:gd name="T42" fmla="*/ 1 w 880"/>
                      <a:gd name="T43" fmla="*/ 1 h 776"/>
                      <a:gd name="T44" fmla="*/ 1 w 880"/>
                      <a:gd name="T45" fmla="*/ 1 h 776"/>
                      <a:gd name="T46" fmla="*/ 1 w 880"/>
                      <a:gd name="T47" fmla="*/ 1 h 776"/>
                      <a:gd name="T48" fmla="*/ 1 w 880"/>
                      <a:gd name="T49" fmla="*/ 1 h 776"/>
                      <a:gd name="T50" fmla="*/ 1 w 880"/>
                      <a:gd name="T51" fmla="*/ 1 h 776"/>
                      <a:gd name="T52" fmla="*/ 1 w 880"/>
                      <a:gd name="T53" fmla="*/ 1 h 776"/>
                      <a:gd name="T54" fmla="*/ 1 w 880"/>
                      <a:gd name="T55" fmla="*/ 1 h 776"/>
                      <a:gd name="T56" fmla="*/ 1 w 880"/>
                      <a:gd name="T57" fmla="*/ 1 h 776"/>
                      <a:gd name="T58" fmla="*/ 1 w 880"/>
                      <a:gd name="T59" fmla="*/ 1 h 776"/>
                      <a:gd name="T60" fmla="*/ 1 w 880"/>
                      <a:gd name="T61" fmla="*/ 1 h 776"/>
                      <a:gd name="T62" fmla="*/ 1 w 880"/>
                      <a:gd name="T63" fmla="*/ 1 h 776"/>
                      <a:gd name="T64" fmla="*/ 1 w 880"/>
                      <a:gd name="T65" fmla="*/ 1 h 776"/>
                      <a:gd name="T66" fmla="*/ 1 w 880"/>
                      <a:gd name="T67" fmla="*/ 1 h 776"/>
                      <a:gd name="T68" fmla="*/ 1 w 880"/>
                      <a:gd name="T69" fmla="*/ 1 h 776"/>
                      <a:gd name="T70" fmla="*/ 1 w 880"/>
                      <a:gd name="T71" fmla="*/ 1 h 776"/>
                      <a:gd name="T72" fmla="*/ 1 w 880"/>
                      <a:gd name="T73" fmla="*/ 1 h 776"/>
                      <a:gd name="T74" fmla="*/ 1 w 880"/>
                      <a:gd name="T75" fmla="*/ 1 h 776"/>
                      <a:gd name="T76" fmla="*/ 1 w 880"/>
                      <a:gd name="T77" fmla="*/ 1 h 776"/>
                      <a:gd name="T78" fmla="*/ 1 w 880"/>
                      <a:gd name="T79" fmla="*/ 1 h 776"/>
                      <a:gd name="T80" fmla="*/ 1 w 880"/>
                      <a:gd name="T81" fmla="*/ 1 h 776"/>
                      <a:gd name="T82" fmla="*/ 1 w 880"/>
                      <a:gd name="T83" fmla="*/ 1 h 776"/>
                      <a:gd name="T84" fmla="*/ 1 w 880"/>
                      <a:gd name="T85" fmla="*/ 1 h 776"/>
                      <a:gd name="T86" fmla="*/ 1 w 880"/>
                      <a:gd name="T87" fmla="*/ 1 h 776"/>
                      <a:gd name="T88" fmla="*/ 1 w 880"/>
                      <a:gd name="T89" fmla="*/ 1 h 776"/>
                      <a:gd name="T90" fmla="*/ 1 w 880"/>
                      <a:gd name="T91" fmla="*/ 1 h 776"/>
                      <a:gd name="T92" fmla="*/ 1 w 880"/>
                      <a:gd name="T93" fmla="*/ 1 h 776"/>
                      <a:gd name="T94" fmla="*/ 1 w 880"/>
                      <a:gd name="T95" fmla="*/ 1 h 776"/>
                      <a:gd name="T96" fmla="*/ 1 w 880"/>
                      <a:gd name="T97" fmla="*/ 1 h 7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0"/>
                      <a:gd name="T148" fmla="*/ 0 h 776"/>
                      <a:gd name="T149" fmla="*/ 880 w 880"/>
                      <a:gd name="T150" fmla="*/ 776 h 7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0" h="776">
                        <a:moveTo>
                          <a:pt x="78" y="55"/>
                        </a:moveTo>
                        <a:lnTo>
                          <a:pt x="229" y="0"/>
                        </a:lnTo>
                        <a:lnTo>
                          <a:pt x="251" y="0"/>
                        </a:lnTo>
                        <a:lnTo>
                          <a:pt x="273" y="2"/>
                        </a:lnTo>
                        <a:lnTo>
                          <a:pt x="295" y="5"/>
                        </a:lnTo>
                        <a:lnTo>
                          <a:pt x="316" y="8"/>
                        </a:lnTo>
                        <a:lnTo>
                          <a:pt x="338" y="11"/>
                        </a:lnTo>
                        <a:lnTo>
                          <a:pt x="360" y="18"/>
                        </a:lnTo>
                        <a:lnTo>
                          <a:pt x="382" y="22"/>
                        </a:lnTo>
                        <a:lnTo>
                          <a:pt x="403" y="30"/>
                        </a:lnTo>
                        <a:lnTo>
                          <a:pt x="425" y="36"/>
                        </a:lnTo>
                        <a:lnTo>
                          <a:pt x="447" y="46"/>
                        </a:lnTo>
                        <a:lnTo>
                          <a:pt x="469" y="53"/>
                        </a:lnTo>
                        <a:lnTo>
                          <a:pt x="492" y="63"/>
                        </a:lnTo>
                        <a:lnTo>
                          <a:pt x="512" y="74"/>
                        </a:lnTo>
                        <a:lnTo>
                          <a:pt x="534" y="84"/>
                        </a:lnTo>
                        <a:lnTo>
                          <a:pt x="556" y="95"/>
                        </a:lnTo>
                        <a:lnTo>
                          <a:pt x="576" y="108"/>
                        </a:lnTo>
                        <a:lnTo>
                          <a:pt x="596" y="119"/>
                        </a:lnTo>
                        <a:lnTo>
                          <a:pt x="617" y="133"/>
                        </a:lnTo>
                        <a:lnTo>
                          <a:pt x="637" y="145"/>
                        </a:lnTo>
                        <a:lnTo>
                          <a:pt x="657" y="159"/>
                        </a:lnTo>
                        <a:lnTo>
                          <a:pt x="676" y="173"/>
                        </a:lnTo>
                        <a:lnTo>
                          <a:pt x="694" y="189"/>
                        </a:lnTo>
                        <a:lnTo>
                          <a:pt x="713" y="203"/>
                        </a:lnTo>
                        <a:lnTo>
                          <a:pt x="736" y="223"/>
                        </a:lnTo>
                        <a:lnTo>
                          <a:pt x="758" y="243"/>
                        </a:lnTo>
                        <a:lnTo>
                          <a:pt x="778" y="265"/>
                        </a:lnTo>
                        <a:lnTo>
                          <a:pt x="796" y="287"/>
                        </a:lnTo>
                        <a:lnTo>
                          <a:pt x="811" y="309"/>
                        </a:lnTo>
                        <a:lnTo>
                          <a:pt x="825" y="330"/>
                        </a:lnTo>
                        <a:lnTo>
                          <a:pt x="838" y="352"/>
                        </a:lnTo>
                        <a:lnTo>
                          <a:pt x="848" y="376"/>
                        </a:lnTo>
                        <a:lnTo>
                          <a:pt x="858" y="397"/>
                        </a:lnTo>
                        <a:lnTo>
                          <a:pt x="866" y="421"/>
                        </a:lnTo>
                        <a:lnTo>
                          <a:pt x="870" y="442"/>
                        </a:lnTo>
                        <a:lnTo>
                          <a:pt x="875" y="464"/>
                        </a:lnTo>
                        <a:lnTo>
                          <a:pt x="878" y="488"/>
                        </a:lnTo>
                        <a:lnTo>
                          <a:pt x="880" y="508"/>
                        </a:lnTo>
                        <a:lnTo>
                          <a:pt x="880" y="530"/>
                        </a:lnTo>
                        <a:lnTo>
                          <a:pt x="878" y="550"/>
                        </a:lnTo>
                        <a:lnTo>
                          <a:pt x="875" y="570"/>
                        </a:lnTo>
                        <a:lnTo>
                          <a:pt x="870" y="590"/>
                        </a:lnTo>
                        <a:lnTo>
                          <a:pt x="866" y="609"/>
                        </a:lnTo>
                        <a:lnTo>
                          <a:pt x="858" y="628"/>
                        </a:lnTo>
                        <a:lnTo>
                          <a:pt x="850" y="645"/>
                        </a:lnTo>
                        <a:lnTo>
                          <a:pt x="842" y="660"/>
                        </a:lnTo>
                        <a:lnTo>
                          <a:pt x="831" y="676"/>
                        </a:lnTo>
                        <a:lnTo>
                          <a:pt x="820" y="690"/>
                        </a:lnTo>
                        <a:lnTo>
                          <a:pt x="808" y="704"/>
                        </a:lnTo>
                        <a:lnTo>
                          <a:pt x="794" y="715"/>
                        </a:lnTo>
                        <a:lnTo>
                          <a:pt x="780" y="726"/>
                        </a:lnTo>
                        <a:lnTo>
                          <a:pt x="764" y="735"/>
                        </a:lnTo>
                        <a:lnTo>
                          <a:pt x="747" y="743"/>
                        </a:lnTo>
                        <a:lnTo>
                          <a:pt x="730" y="749"/>
                        </a:lnTo>
                        <a:lnTo>
                          <a:pt x="713" y="754"/>
                        </a:lnTo>
                        <a:lnTo>
                          <a:pt x="693" y="755"/>
                        </a:lnTo>
                        <a:lnTo>
                          <a:pt x="691" y="755"/>
                        </a:lnTo>
                        <a:lnTo>
                          <a:pt x="690" y="755"/>
                        </a:lnTo>
                        <a:lnTo>
                          <a:pt x="688" y="755"/>
                        </a:lnTo>
                        <a:lnTo>
                          <a:pt x="687" y="755"/>
                        </a:lnTo>
                        <a:lnTo>
                          <a:pt x="677" y="762"/>
                        </a:lnTo>
                        <a:lnTo>
                          <a:pt x="666" y="766"/>
                        </a:lnTo>
                        <a:lnTo>
                          <a:pt x="657" y="769"/>
                        </a:lnTo>
                        <a:lnTo>
                          <a:pt x="646" y="772"/>
                        </a:lnTo>
                        <a:lnTo>
                          <a:pt x="637" y="774"/>
                        </a:lnTo>
                        <a:lnTo>
                          <a:pt x="626" y="776"/>
                        </a:lnTo>
                        <a:lnTo>
                          <a:pt x="617" y="776"/>
                        </a:lnTo>
                        <a:lnTo>
                          <a:pt x="606" y="776"/>
                        </a:lnTo>
                        <a:lnTo>
                          <a:pt x="595" y="774"/>
                        </a:lnTo>
                        <a:lnTo>
                          <a:pt x="585" y="772"/>
                        </a:lnTo>
                        <a:lnTo>
                          <a:pt x="575" y="769"/>
                        </a:lnTo>
                        <a:lnTo>
                          <a:pt x="565" y="766"/>
                        </a:lnTo>
                        <a:lnTo>
                          <a:pt x="556" y="763"/>
                        </a:lnTo>
                        <a:lnTo>
                          <a:pt x="545" y="758"/>
                        </a:lnTo>
                        <a:lnTo>
                          <a:pt x="536" y="754"/>
                        </a:lnTo>
                        <a:lnTo>
                          <a:pt x="526" y="749"/>
                        </a:lnTo>
                        <a:lnTo>
                          <a:pt x="517" y="743"/>
                        </a:lnTo>
                        <a:lnTo>
                          <a:pt x="508" y="737"/>
                        </a:lnTo>
                        <a:lnTo>
                          <a:pt x="498" y="730"/>
                        </a:lnTo>
                        <a:lnTo>
                          <a:pt x="491" y="724"/>
                        </a:lnTo>
                        <a:lnTo>
                          <a:pt x="481" y="718"/>
                        </a:lnTo>
                        <a:lnTo>
                          <a:pt x="473" y="710"/>
                        </a:lnTo>
                        <a:lnTo>
                          <a:pt x="466" y="704"/>
                        </a:lnTo>
                        <a:lnTo>
                          <a:pt x="458" y="696"/>
                        </a:lnTo>
                        <a:lnTo>
                          <a:pt x="452" y="688"/>
                        </a:lnTo>
                        <a:lnTo>
                          <a:pt x="444" y="682"/>
                        </a:lnTo>
                        <a:lnTo>
                          <a:pt x="438" y="674"/>
                        </a:lnTo>
                        <a:lnTo>
                          <a:pt x="431" y="667"/>
                        </a:lnTo>
                        <a:lnTo>
                          <a:pt x="427" y="659"/>
                        </a:lnTo>
                        <a:lnTo>
                          <a:pt x="422" y="653"/>
                        </a:lnTo>
                        <a:lnTo>
                          <a:pt x="416" y="646"/>
                        </a:lnTo>
                        <a:lnTo>
                          <a:pt x="413" y="639"/>
                        </a:lnTo>
                        <a:lnTo>
                          <a:pt x="403" y="626"/>
                        </a:lnTo>
                        <a:lnTo>
                          <a:pt x="394" y="614"/>
                        </a:lnTo>
                        <a:lnTo>
                          <a:pt x="385" y="601"/>
                        </a:lnTo>
                        <a:lnTo>
                          <a:pt x="375" y="589"/>
                        </a:lnTo>
                        <a:lnTo>
                          <a:pt x="366" y="578"/>
                        </a:lnTo>
                        <a:lnTo>
                          <a:pt x="357" y="567"/>
                        </a:lnTo>
                        <a:lnTo>
                          <a:pt x="346" y="555"/>
                        </a:lnTo>
                        <a:lnTo>
                          <a:pt x="337" y="545"/>
                        </a:lnTo>
                        <a:lnTo>
                          <a:pt x="326" y="534"/>
                        </a:lnTo>
                        <a:lnTo>
                          <a:pt x="315" y="525"/>
                        </a:lnTo>
                        <a:lnTo>
                          <a:pt x="305" y="514"/>
                        </a:lnTo>
                        <a:lnTo>
                          <a:pt x="295" y="505"/>
                        </a:lnTo>
                        <a:lnTo>
                          <a:pt x="284" y="495"/>
                        </a:lnTo>
                        <a:lnTo>
                          <a:pt x="273" y="486"/>
                        </a:lnTo>
                        <a:lnTo>
                          <a:pt x="262" y="477"/>
                        </a:lnTo>
                        <a:lnTo>
                          <a:pt x="251" y="467"/>
                        </a:lnTo>
                        <a:lnTo>
                          <a:pt x="240" y="460"/>
                        </a:lnTo>
                        <a:lnTo>
                          <a:pt x="229" y="450"/>
                        </a:lnTo>
                        <a:lnTo>
                          <a:pt x="218" y="442"/>
                        </a:lnTo>
                        <a:lnTo>
                          <a:pt x="206" y="433"/>
                        </a:lnTo>
                        <a:lnTo>
                          <a:pt x="195" y="425"/>
                        </a:lnTo>
                        <a:lnTo>
                          <a:pt x="184" y="416"/>
                        </a:lnTo>
                        <a:lnTo>
                          <a:pt x="172" y="408"/>
                        </a:lnTo>
                        <a:lnTo>
                          <a:pt x="161" y="399"/>
                        </a:lnTo>
                        <a:lnTo>
                          <a:pt x="150" y="391"/>
                        </a:lnTo>
                        <a:lnTo>
                          <a:pt x="137" y="382"/>
                        </a:lnTo>
                        <a:lnTo>
                          <a:pt x="126" y="374"/>
                        </a:lnTo>
                        <a:lnTo>
                          <a:pt x="116" y="365"/>
                        </a:lnTo>
                        <a:lnTo>
                          <a:pt x="103" y="357"/>
                        </a:lnTo>
                        <a:lnTo>
                          <a:pt x="92" y="348"/>
                        </a:lnTo>
                        <a:lnTo>
                          <a:pt x="80" y="338"/>
                        </a:lnTo>
                        <a:lnTo>
                          <a:pt x="69" y="329"/>
                        </a:lnTo>
                        <a:lnTo>
                          <a:pt x="66" y="326"/>
                        </a:lnTo>
                        <a:lnTo>
                          <a:pt x="63" y="323"/>
                        </a:lnTo>
                        <a:lnTo>
                          <a:pt x="60" y="320"/>
                        </a:lnTo>
                        <a:lnTo>
                          <a:pt x="56" y="316"/>
                        </a:lnTo>
                        <a:lnTo>
                          <a:pt x="52" y="313"/>
                        </a:lnTo>
                        <a:lnTo>
                          <a:pt x="49" y="309"/>
                        </a:lnTo>
                        <a:lnTo>
                          <a:pt x="46" y="306"/>
                        </a:lnTo>
                        <a:lnTo>
                          <a:pt x="42" y="302"/>
                        </a:lnTo>
                        <a:lnTo>
                          <a:pt x="0" y="114"/>
                        </a:lnTo>
                        <a:lnTo>
                          <a:pt x="78" y="55"/>
                        </a:lnTo>
                        <a:close/>
                      </a:path>
                    </a:pathLst>
                  </a:custGeom>
                  <a:solidFill>
                    <a:srgbClr val="993265"/>
                  </a:solidFill>
                  <a:ln w="9525">
                    <a:noFill/>
                    <a:round/>
                    <a:headEnd/>
                    <a:tailEnd/>
                  </a:ln>
                </p:spPr>
                <p:txBody>
                  <a:bodyPr/>
                  <a:lstStyle/>
                  <a:p>
                    <a:endParaRPr lang="en-US"/>
                  </a:p>
                </p:txBody>
              </p:sp>
              <p:sp>
                <p:nvSpPr>
                  <p:cNvPr id="18667" name="Freeform 386"/>
                  <p:cNvSpPr>
                    <a:spLocks/>
                  </p:cNvSpPr>
                  <p:nvPr/>
                </p:nvSpPr>
                <p:spPr bwMode="auto">
                  <a:xfrm>
                    <a:off x="1974" y="1830"/>
                    <a:ext cx="143" cy="151"/>
                  </a:xfrm>
                  <a:custGeom>
                    <a:avLst/>
                    <a:gdLst>
                      <a:gd name="T0" fmla="*/ 1 w 285"/>
                      <a:gd name="T1" fmla="*/ 1 h 302"/>
                      <a:gd name="T2" fmla="*/ 1 w 285"/>
                      <a:gd name="T3" fmla="*/ 1 h 302"/>
                      <a:gd name="T4" fmla="*/ 1 w 285"/>
                      <a:gd name="T5" fmla="*/ 1 h 302"/>
                      <a:gd name="T6" fmla="*/ 1 w 285"/>
                      <a:gd name="T7" fmla="*/ 1 h 302"/>
                      <a:gd name="T8" fmla="*/ 1 w 285"/>
                      <a:gd name="T9" fmla="*/ 1 h 302"/>
                      <a:gd name="T10" fmla="*/ 1 w 285"/>
                      <a:gd name="T11" fmla="*/ 1 h 302"/>
                      <a:gd name="T12" fmla="*/ 1 w 285"/>
                      <a:gd name="T13" fmla="*/ 1 h 302"/>
                      <a:gd name="T14" fmla="*/ 1 w 285"/>
                      <a:gd name="T15" fmla="*/ 1 h 302"/>
                      <a:gd name="T16" fmla="*/ 1 w 285"/>
                      <a:gd name="T17" fmla="*/ 1 h 302"/>
                      <a:gd name="T18" fmla="*/ 1 w 285"/>
                      <a:gd name="T19" fmla="*/ 1 h 302"/>
                      <a:gd name="T20" fmla="*/ 1 w 285"/>
                      <a:gd name="T21" fmla="*/ 1 h 302"/>
                      <a:gd name="T22" fmla="*/ 1 w 285"/>
                      <a:gd name="T23" fmla="*/ 1 h 302"/>
                      <a:gd name="T24" fmla="*/ 1 w 285"/>
                      <a:gd name="T25" fmla="*/ 1 h 302"/>
                      <a:gd name="T26" fmla="*/ 1 w 285"/>
                      <a:gd name="T27" fmla="*/ 1 h 302"/>
                      <a:gd name="T28" fmla="*/ 1 w 285"/>
                      <a:gd name="T29" fmla="*/ 1 h 302"/>
                      <a:gd name="T30" fmla="*/ 1 w 285"/>
                      <a:gd name="T31" fmla="*/ 1 h 302"/>
                      <a:gd name="T32" fmla="*/ 1 w 285"/>
                      <a:gd name="T33" fmla="*/ 1 h 302"/>
                      <a:gd name="T34" fmla="*/ 1 w 285"/>
                      <a:gd name="T35" fmla="*/ 1 h 302"/>
                      <a:gd name="T36" fmla="*/ 1 w 285"/>
                      <a:gd name="T37" fmla="*/ 1 h 302"/>
                      <a:gd name="T38" fmla="*/ 1 w 285"/>
                      <a:gd name="T39" fmla="*/ 1 h 302"/>
                      <a:gd name="T40" fmla="*/ 1 w 285"/>
                      <a:gd name="T41" fmla="*/ 1 h 302"/>
                      <a:gd name="T42" fmla="*/ 1 w 285"/>
                      <a:gd name="T43" fmla="*/ 1 h 302"/>
                      <a:gd name="T44" fmla="*/ 1 w 285"/>
                      <a:gd name="T45" fmla="*/ 1 h 302"/>
                      <a:gd name="T46" fmla="*/ 1 w 285"/>
                      <a:gd name="T47" fmla="*/ 1 h 302"/>
                      <a:gd name="T48" fmla="*/ 1 w 285"/>
                      <a:gd name="T49" fmla="*/ 1 h 302"/>
                      <a:gd name="T50" fmla="*/ 1 w 285"/>
                      <a:gd name="T51" fmla="*/ 1 h 302"/>
                      <a:gd name="T52" fmla="*/ 1 w 285"/>
                      <a:gd name="T53" fmla="*/ 1 h 302"/>
                      <a:gd name="T54" fmla="*/ 1 w 285"/>
                      <a:gd name="T55" fmla="*/ 1 h 302"/>
                      <a:gd name="T56" fmla="*/ 1 w 285"/>
                      <a:gd name="T57" fmla="*/ 1 h 302"/>
                      <a:gd name="T58" fmla="*/ 1 w 285"/>
                      <a:gd name="T59" fmla="*/ 1 h 302"/>
                      <a:gd name="T60" fmla="*/ 1 w 285"/>
                      <a:gd name="T61" fmla="*/ 1 h 302"/>
                      <a:gd name="T62" fmla="*/ 1 w 285"/>
                      <a:gd name="T63" fmla="*/ 1 h 302"/>
                      <a:gd name="T64" fmla="*/ 1 w 285"/>
                      <a:gd name="T65" fmla="*/ 1 h 302"/>
                      <a:gd name="T66" fmla="*/ 1 w 285"/>
                      <a:gd name="T67" fmla="*/ 1 h 302"/>
                      <a:gd name="T68" fmla="*/ 1 w 285"/>
                      <a:gd name="T69" fmla="*/ 1 h 302"/>
                      <a:gd name="T70" fmla="*/ 1 w 285"/>
                      <a:gd name="T71" fmla="*/ 1 h 302"/>
                      <a:gd name="T72" fmla="*/ 1 w 285"/>
                      <a:gd name="T73" fmla="*/ 1 h 302"/>
                      <a:gd name="T74" fmla="*/ 1 w 285"/>
                      <a:gd name="T75" fmla="*/ 1 h 302"/>
                      <a:gd name="T76" fmla="*/ 0 w 285"/>
                      <a:gd name="T77" fmla="*/ 1 h 302"/>
                      <a:gd name="T78" fmla="*/ 0 w 285"/>
                      <a:gd name="T79" fmla="*/ 1 h 302"/>
                      <a:gd name="T80" fmla="*/ 1 w 285"/>
                      <a:gd name="T81" fmla="*/ 1 h 302"/>
                      <a:gd name="T82" fmla="*/ 1 w 285"/>
                      <a:gd name="T83" fmla="*/ 1 h 302"/>
                      <a:gd name="T84" fmla="*/ 1 w 285"/>
                      <a:gd name="T85" fmla="*/ 1 h 302"/>
                      <a:gd name="T86" fmla="*/ 1 w 285"/>
                      <a:gd name="T87" fmla="*/ 1 h 302"/>
                      <a:gd name="T88" fmla="*/ 1 w 285"/>
                      <a:gd name="T89" fmla="*/ 1 h 302"/>
                      <a:gd name="T90" fmla="*/ 1 w 285"/>
                      <a:gd name="T91" fmla="*/ 1 h 302"/>
                      <a:gd name="T92" fmla="*/ 1 w 285"/>
                      <a:gd name="T93" fmla="*/ 1 h 302"/>
                      <a:gd name="T94" fmla="*/ 1 w 285"/>
                      <a:gd name="T95" fmla="*/ 1 h 302"/>
                      <a:gd name="T96" fmla="*/ 1 w 285"/>
                      <a:gd name="T97" fmla="*/ 1 h 302"/>
                      <a:gd name="T98" fmla="*/ 1 w 285"/>
                      <a:gd name="T99" fmla="*/ 1 h 302"/>
                      <a:gd name="T100" fmla="*/ 1 w 285"/>
                      <a:gd name="T101" fmla="*/ 1 h 302"/>
                      <a:gd name="T102" fmla="*/ 1 w 285"/>
                      <a:gd name="T103" fmla="*/ 1 h 302"/>
                      <a:gd name="T104" fmla="*/ 1 w 285"/>
                      <a:gd name="T105" fmla="*/ 1 h 302"/>
                      <a:gd name="T106" fmla="*/ 1 w 285"/>
                      <a:gd name="T107" fmla="*/ 1 h 302"/>
                      <a:gd name="T108" fmla="*/ 1 w 285"/>
                      <a:gd name="T109" fmla="*/ 1 h 302"/>
                      <a:gd name="T110" fmla="*/ 1 w 285"/>
                      <a:gd name="T111" fmla="*/ 1 h 302"/>
                      <a:gd name="T112" fmla="*/ 1 w 285"/>
                      <a:gd name="T113" fmla="*/ 1 h 302"/>
                      <a:gd name="T114" fmla="*/ 1 w 285"/>
                      <a:gd name="T115" fmla="*/ 1 h 3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5"/>
                      <a:gd name="T175" fmla="*/ 0 h 302"/>
                      <a:gd name="T176" fmla="*/ 285 w 285"/>
                      <a:gd name="T177" fmla="*/ 302 h 30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5" h="302">
                        <a:moveTo>
                          <a:pt x="285" y="0"/>
                        </a:moveTo>
                        <a:lnTo>
                          <a:pt x="263" y="0"/>
                        </a:lnTo>
                        <a:lnTo>
                          <a:pt x="243" y="2"/>
                        </a:lnTo>
                        <a:lnTo>
                          <a:pt x="221" y="5"/>
                        </a:lnTo>
                        <a:lnTo>
                          <a:pt x="201" y="8"/>
                        </a:lnTo>
                        <a:lnTo>
                          <a:pt x="181" y="13"/>
                        </a:lnTo>
                        <a:lnTo>
                          <a:pt x="161" y="19"/>
                        </a:lnTo>
                        <a:lnTo>
                          <a:pt x="140" y="25"/>
                        </a:lnTo>
                        <a:lnTo>
                          <a:pt x="122" y="33"/>
                        </a:lnTo>
                        <a:lnTo>
                          <a:pt x="103" y="44"/>
                        </a:lnTo>
                        <a:lnTo>
                          <a:pt x="102" y="46"/>
                        </a:lnTo>
                        <a:lnTo>
                          <a:pt x="100" y="47"/>
                        </a:lnTo>
                        <a:lnTo>
                          <a:pt x="100" y="49"/>
                        </a:lnTo>
                        <a:lnTo>
                          <a:pt x="98" y="49"/>
                        </a:lnTo>
                        <a:lnTo>
                          <a:pt x="98" y="50"/>
                        </a:lnTo>
                        <a:lnTo>
                          <a:pt x="97" y="50"/>
                        </a:lnTo>
                        <a:lnTo>
                          <a:pt x="97" y="52"/>
                        </a:lnTo>
                        <a:lnTo>
                          <a:pt x="97" y="53"/>
                        </a:lnTo>
                        <a:lnTo>
                          <a:pt x="95" y="53"/>
                        </a:lnTo>
                        <a:lnTo>
                          <a:pt x="95" y="55"/>
                        </a:lnTo>
                        <a:lnTo>
                          <a:pt x="94" y="56"/>
                        </a:lnTo>
                        <a:lnTo>
                          <a:pt x="92" y="58"/>
                        </a:lnTo>
                        <a:lnTo>
                          <a:pt x="92" y="60"/>
                        </a:lnTo>
                        <a:lnTo>
                          <a:pt x="91" y="60"/>
                        </a:lnTo>
                        <a:lnTo>
                          <a:pt x="91" y="61"/>
                        </a:lnTo>
                        <a:lnTo>
                          <a:pt x="89" y="61"/>
                        </a:lnTo>
                        <a:lnTo>
                          <a:pt x="89" y="63"/>
                        </a:lnTo>
                        <a:lnTo>
                          <a:pt x="88" y="64"/>
                        </a:lnTo>
                        <a:lnTo>
                          <a:pt x="88" y="66"/>
                        </a:lnTo>
                        <a:lnTo>
                          <a:pt x="86" y="66"/>
                        </a:lnTo>
                        <a:lnTo>
                          <a:pt x="86" y="67"/>
                        </a:lnTo>
                        <a:lnTo>
                          <a:pt x="84" y="69"/>
                        </a:lnTo>
                        <a:lnTo>
                          <a:pt x="84" y="70"/>
                        </a:lnTo>
                        <a:lnTo>
                          <a:pt x="83" y="72"/>
                        </a:lnTo>
                        <a:lnTo>
                          <a:pt x="83" y="74"/>
                        </a:lnTo>
                        <a:lnTo>
                          <a:pt x="81" y="75"/>
                        </a:lnTo>
                        <a:lnTo>
                          <a:pt x="80" y="75"/>
                        </a:lnTo>
                        <a:lnTo>
                          <a:pt x="78" y="75"/>
                        </a:lnTo>
                        <a:lnTo>
                          <a:pt x="77" y="75"/>
                        </a:lnTo>
                        <a:lnTo>
                          <a:pt x="75" y="75"/>
                        </a:lnTo>
                        <a:lnTo>
                          <a:pt x="75" y="77"/>
                        </a:lnTo>
                        <a:lnTo>
                          <a:pt x="74" y="77"/>
                        </a:lnTo>
                        <a:lnTo>
                          <a:pt x="72" y="77"/>
                        </a:lnTo>
                        <a:lnTo>
                          <a:pt x="70" y="78"/>
                        </a:lnTo>
                        <a:lnTo>
                          <a:pt x="69" y="78"/>
                        </a:lnTo>
                        <a:lnTo>
                          <a:pt x="67" y="80"/>
                        </a:lnTo>
                        <a:lnTo>
                          <a:pt x="66" y="80"/>
                        </a:lnTo>
                        <a:lnTo>
                          <a:pt x="66" y="81"/>
                        </a:lnTo>
                        <a:lnTo>
                          <a:pt x="64" y="81"/>
                        </a:lnTo>
                        <a:lnTo>
                          <a:pt x="63" y="83"/>
                        </a:lnTo>
                        <a:lnTo>
                          <a:pt x="61" y="83"/>
                        </a:lnTo>
                        <a:lnTo>
                          <a:pt x="60" y="84"/>
                        </a:lnTo>
                        <a:lnTo>
                          <a:pt x="58" y="86"/>
                        </a:lnTo>
                        <a:lnTo>
                          <a:pt x="56" y="86"/>
                        </a:lnTo>
                        <a:lnTo>
                          <a:pt x="56" y="88"/>
                        </a:lnTo>
                        <a:lnTo>
                          <a:pt x="55" y="88"/>
                        </a:lnTo>
                        <a:lnTo>
                          <a:pt x="53" y="89"/>
                        </a:lnTo>
                        <a:lnTo>
                          <a:pt x="52" y="89"/>
                        </a:lnTo>
                        <a:lnTo>
                          <a:pt x="52" y="91"/>
                        </a:lnTo>
                        <a:lnTo>
                          <a:pt x="50" y="91"/>
                        </a:lnTo>
                        <a:lnTo>
                          <a:pt x="49" y="91"/>
                        </a:lnTo>
                        <a:lnTo>
                          <a:pt x="47" y="91"/>
                        </a:lnTo>
                        <a:lnTo>
                          <a:pt x="44" y="91"/>
                        </a:lnTo>
                        <a:lnTo>
                          <a:pt x="42" y="92"/>
                        </a:lnTo>
                        <a:lnTo>
                          <a:pt x="41" y="92"/>
                        </a:lnTo>
                        <a:lnTo>
                          <a:pt x="39" y="94"/>
                        </a:lnTo>
                        <a:lnTo>
                          <a:pt x="38" y="94"/>
                        </a:lnTo>
                        <a:lnTo>
                          <a:pt x="36" y="95"/>
                        </a:lnTo>
                        <a:lnTo>
                          <a:pt x="35" y="97"/>
                        </a:lnTo>
                        <a:lnTo>
                          <a:pt x="33" y="99"/>
                        </a:lnTo>
                        <a:lnTo>
                          <a:pt x="32" y="100"/>
                        </a:lnTo>
                        <a:lnTo>
                          <a:pt x="30" y="102"/>
                        </a:lnTo>
                        <a:lnTo>
                          <a:pt x="28" y="103"/>
                        </a:lnTo>
                        <a:lnTo>
                          <a:pt x="27" y="105"/>
                        </a:lnTo>
                        <a:lnTo>
                          <a:pt x="27" y="108"/>
                        </a:lnTo>
                        <a:lnTo>
                          <a:pt x="25" y="109"/>
                        </a:lnTo>
                        <a:lnTo>
                          <a:pt x="24" y="111"/>
                        </a:lnTo>
                        <a:lnTo>
                          <a:pt x="22" y="113"/>
                        </a:lnTo>
                        <a:lnTo>
                          <a:pt x="22" y="116"/>
                        </a:lnTo>
                        <a:lnTo>
                          <a:pt x="21" y="117"/>
                        </a:lnTo>
                        <a:lnTo>
                          <a:pt x="19" y="119"/>
                        </a:lnTo>
                        <a:lnTo>
                          <a:pt x="19" y="120"/>
                        </a:lnTo>
                        <a:lnTo>
                          <a:pt x="18" y="123"/>
                        </a:lnTo>
                        <a:lnTo>
                          <a:pt x="18" y="125"/>
                        </a:lnTo>
                        <a:lnTo>
                          <a:pt x="16" y="128"/>
                        </a:lnTo>
                        <a:lnTo>
                          <a:pt x="16" y="130"/>
                        </a:lnTo>
                        <a:lnTo>
                          <a:pt x="14" y="131"/>
                        </a:lnTo>
                        <a:lnTo>
                          <a:pt x="14" y="134"/>
                        </a:lnTo>
                        <a:lnTo>
                          <a:pt x="13" y="136"/>
                        </a:lnTo>
                        <a:lnTo>
                          <a:pt x="13" y="139"/>
                        </a:lnTo>
                        <a:lnTo>
                          <a:pt x="11" y="141"/>
                        </a:lnTo>
                        <a:lnTo>
                          <a:pt x="10" y="145"/>
                        </a:lnTo>
                        <a:lnTo>
                          <a:pt x="8" y="148"/>
                        </a:lnTo>
                        <a:lnTo>
                          <a:pt x="7" y="153"/>
                        </a:lnTo>
                        <a:lnTo>
                          <a:pt x="5" y="156"/>
                        </a:lnTo>
                        <a:lnTo>
                          <a:pt x="4" y="159"/>
                        </a:lnTo>
                        <a:lnTo>
                          <a:pt x="4" y="162"/>
                        </a:lnTo>
                        <a:lnTo>
                          <a:pt x="2" y="165"/>
                        </a:lnTo>
                        <a:lnTo>
                          <a:pt x="2" y="169"/>
                        </a:lnTo>
                        <a:lnTo>
                          <a:pt x="0" y="172"/>
                        </a:lnTo>
                        <a:lnTo>
                          <a:pt x="0" y="175"/>
                        </a:lnTo>
                        <a:lnTo>
                          <a:pt x="0" y="176"/>
                        </a:lnTo>
                        <a:lnTo>
                          <a:pt x="0" y="179"/>
                        </a:lnTo>
                        <a:lnTo>
                          <a:pt x="0" y="183"/>
                        </a:lnTo>
                        <a:lnTo>
                          <a:pt x="0" y="184"/>
                        </a:lnTo>
                        <a:lnTo>
                          <a:pt x="0" y="186"/>
                        </a:lnTo>
                        <a:lnTo>
                          <a:pt x="2" y="189"/>
                        </a:lnTo>
                        <a:lnTo>
                          <a:pt x="2" y="190"/>
                        </a:lnTo>
                        <a:lnTo>
                          <a:pt x="4" y="192"/>
                        </a:lnTo>
                        <a:lnTo>
                          <a:pt x="5" y="195"/>
                        </a:lnTo>
                        <a:lnTo>
                          <a:pt x="7" y="197"/>
                        </a:lnTo>
                        <a:lnTo>
                          <a:pt x="8" y="198"/>
                        </a:lnTo>
                        <a:lnTo>
                          <a:pt x="10" y="200"/>
                        </a:lnTo>
                        <a:lnTo>
                          <a:pt x="11" y="201"/>
                        </a:lnTo>
                        <a:lnTo>
                          <a:pt x="14" y="203"/>
                        </a:lnTo>
                        <a:lnTo>
                          <a:pt x="16" y="204"/>
                        </a:lnTo>
                        <a:lnTo>
                          <a:pt x="19" y="206"/>
                        </a:lnTo>
                        <a:lnTo>
                          <a:pt x="22" y="207"/>
                        </a:lnTo>
                        <a:lnTo>
                          <a:pt x="25" y="209"/>
                        </a:lnTo>
                        <a:lnTo>
                          <a:pt x="28" y="211"/>
                        </a:lnTo>
                        <a:lnTo>
                          <a:pt x="32" y="212"/>
                        </a:lnTo>
                        <a:lnTo>
                          <a:pt x="35" y="214"/>
                        </a:lnTo>
                        <a:lnTo>
                          <a:pt x="38" y="215"/>
                        </a:lnTo>
                        <a:lnTo>
                          <a:pt x="39" y="218"/>
                        </a:lnTo>
                        <a:lnTo>
                          <a:pt x="39" y="223"/>
                        </a:lnTo>
                        <a:lnTo>
                          <a:pt x="41" y="226"/>
                        </a:lnTo>
                        <a:lnTo>
                          <a:pt x="42" y="229"/>
                        </a:lnTo>
                        <a:lnTo>
                          <a:pt x="44" y="232"/>
                        </a:lnTo>
                        <a:lnTo>
                          <a:pt x="46" y="237"/>
                        </a:lnTo>
                        <a:lnTo>
                          <a:pt x="47" y="240"/>
                        </a:lnTo>
                        <a:lnTo>
                          <a:pt x="49" y="245"/>
                        </a:lnTo>
                        <a:lnTo>
                          <a:pt x="52" y="248"/>
                        </a:lnTo>
                        <a:lnTo>
                          <a:pt x="53" y="251"/>
                        </a:lnTo>
                        <a:lnTo>
                          <a:pt x="56" y="256"/>
                        </a:lnTo>
                        <a:lnTo>
                          <a:pt x="60" y="259"/>
                        </a:lnTo>
                        <a:lnTo>
                          <a:pt x="63" y="262"/>
                        </a:lnTo>
                        <a:lnTo>
                          <a:pt x="64" y="267"/>
                        </a:lnTo>
                        <a:lnTo>
                          <a:pt x="67" y="270"/>
                        </a:lnTo>
                        <a:lnTo>
                          <a:pt x="70" y="273"/>
                        </a:lnTo>
                        <a:lnTo>
                          <a:pt x="74" y="277"/>
                        </a:lnTo>
                        <a:lnTo>
                          <a:pt x="77" y="281"/>
                        </a:lnTo>
                        <a:lnTo>
                          <a:pt x="81" y="284"/>
                        </a:lnTo>
                        <a:lnTo>
                          <a:pt x="84" y="288"/>
                        </a:lnTo>
                        <a:lnTo>
                          <a:pt x="88" y="292"/>
                        </a:lnTo>
                        <a:lnTo>
                          <a:pt x="91" y="295"/>
                        </a:lnTo>
                        <a:lnTo>
                          <a:pt x="95" y="299"/>
                        </a:lnTo>
                        <a:lnTo>
                          <a:pt x="98" y="302"/>
                        </a:lnTo>
                        <a:lnTo>
                          <a:pt x="106" y="267"/>
                        </a:lnTo>
                        <a:lnTo>
                          <a:pt x="130" y="246"/>
                        </a:lnTo>
                        <a:lnTo>
                          <a:pt x="150" y="231"/>
                        </a:lnTo>
                        <a:lnTo>
                          <a:pt x="150" y="203"/>
                        </a:lnTo>
                        <a:lnTo>
                          <a:pt x="153" y="192"/>
                        </a:lnTo>
                        <a:lnTo>
                          <a:pt x="168" y="173"/>
                        </a:lnTo>
                        <a:lnTo>
                          <a:pt x="212" y="155"/>
                        </a:lnTo>
                        <a:lnTo>
                          <a:pt x="201" y="133"/>
                        </a:lnTo>
                        <a:lnTo>
                          <a:pt x="201" y="102"/>
                        </a:lnTo>
                        <a:lnTo>
                          <a:pt x="215" y="67"/>
                        </a:lnTo>
                        <a:lnTo>
                          <a:pt x="234" y="50"/>
                        </a:lnTo>
                        <a:lnTo>
                          <a:pt x="256" y="25"/>
                        </a:lnTo>
                        <a:lnTo>
                          <a:pt x="273" y="10"/>
                        </a:lnTo>
                        <a:lnTo>
                          <a:pt x="285" y="0"/>
                        </a:lnTo>
                        <a:close/>
                      </a:path>
                    </a:pathLst>
                  </a:custGeom>
                  <a:solidFill>
                    <a:srgbClr val="006500"/>
                  </a:solidFill>
                  <a:ln w="9525">
                    <a:noFill/>
                    <a:round/>
                    <a:headEnd/>
                    <a:tailEnd/>
                  </a:ln>
                </p:spPr>
                <p:txBody>
                  <a:bodyPr/>
                  <a:lstStyle/>
                  <a:p>
                    <a:endParaRPr lang="en-US"/>
                  </a:p>
                </p:txBody>
              </p:sp>
              <p:sp>
                <p:nvSpPr>
                  <p:cNvPr id="18668" name="Freeform 387"/>
                  <p:cNvSpPr>
                    <a:spLocks/>
                  </p:cNvSpPr>
                  <p:nvPr/>
                </p:nvSpPr>
                <p:spPr bwMode="auto">
                  <a:xfrm>
                    <a:off x="2079" y="1878"/>
                    <a:ext cx="293" cy="162"/>
                  </a:xfrm>
                  <a:custGeom>
                    <a:avLst/>
                    <a:gdLst>
                      <a:gd name="T0" fmla="*/ 1 w 586"/>
                      <a:gd name="T1" fmla="*/ 0 h 326"/>
                      <a:gd name="T2" fmla="*/ 1 w 586"/>
                      <a:gd name="T3" fmla="*/ 0 h 326"/>
                      <a:gd name="T4" fmla="*/ 1 w 586"/>
                      <a:gd name="T5" fmla="*/ 0 h 326"/>
                      <a:gd name="T6" fmla="*/ 1 w 586"/>
                      <a:gd name="T7" fmla="*/ 0 h 326"/>
                      <a:gd name="T8" fmla="*/ 1 w 586"/>
                      <a:gd name="T9" fmla="*/ 0 h 326"/>
                      <a:gd name="T10" fmla="*/ 1 w 586"/>
                      <a:gd name="T11" fmla="*/ 0 h 326"/>
                      <a:gd name="T12" fmla="*/ 1 w 586"/>
                      <a:gd name="T13" fmla="*/ 0 h 326"/>
                      <a:gd name="T14" fmla="*/ 1 w 586"/>
                      <a:gd name="T15" fmla="*/ 0 h 326"/>
                      <a:gd name="T16" fmla="*/ 1 w 586"/>
                      <a:gd name="T17" fmla="*/ 0 h 326"/>
                      <a:gd name="T18" fmla="*/ 1 w 586"/>
                      <a:gd name="T19" fmla="*/ 0 h 326"/>
                      <a:gd name="T20" fmla="*/ 1 w 586"/>
                      <a:gd name="T21" fmla="*/ 0 h 326"/>
                      <a:gd name="T22" fmla="*/ 1 w 586"/>
                      <a:gd name="T23" fmla="*/ 0 h 326"/>
                      <a:gd name="T24" fmla="*/ 1 w 586"/>
                      <a:gd name="T25" fmla="*/ 0 h 326"/>
                      <a:gd name="T26" fmla="*/ 1 w 586"/>
                      <a:gd name="T27" fmla="*/ 0 h 326"/>
                      <a:gd name="T28" fmla="*/ 1 w 586"/>
                      <a:gd name="T29" fmla="*/ 0 h 326"/>
                      <a:gd name="T30" fmla="*/ 1 w 586"/>
                      <a:gd name="T31" fmla="*/ 0 h 326"/>
                      <a:gd name="T32" fmla="*/ 1 w 586"/>
                      <a:gd name="T33" fmla="*/ 0 h 326"/>
                      <a:gd name="T34" fmla="*/ 1 w 586"/>
                      <a:gd name="T35" fmla="*/ 0 h 326"/>
                      <a:gd name="T36" fmla="*/ 1 w 586"/>
                      <a:gd name="T37" fmla="*/ 0 h 326"/>
                      <a:gd name="T38" fmla="*/ 1 w 586"/>
                      <a:gd name="T39" fmla="*/ 0 h 326"/>
                      <a:gd name="T40" fmla="*/ 1 w 586"/>
                      <a:gd name="T41" fmla="*/ 0 h 326"/>
                      <a:gd name="T42" fmla="*/ 1 w 586"/>
                      <a:gd name="T43" fmla="*/ 0 h 326"/>
                      <a:gd name="T44" fmla="*/ 1 w 586"/>
                      <a:gd name="T45" fmla="*/ 0 h 326"/>
                      <a:gd name="T46" fmla="*/ 1 w 586"/>
                      <a:gd name="T47" fmla="*/ 0 h 326"/>
                      <a:gd name="T48" fmla="*/ 1 w 586"/>
                      <a:gd name="T49" fmla="*/ 0 h 326"/>
                      <a:gd name="T50" fmla="*/ 1 w 586"/>
                      <a:gd name="T51" fmla="*/ 0 h 326"/>
                      <a:gd name="T52" fmla="*/ 1 w 586"/>
                      <a:gd name="T53" fmla="*/ 0 h 326"/>
                      <a:gd name="T54" fmla="*/ 1 w 586"/>
                      <a:gd name="T55" fmla="*/ 0 h 326"/>
                      <a:gd name="T56" fmla="*/ 1 w 586"/>
                      <a:gd name="T57" fmla="*/ 0 h 326"/>
                      <a:gd name="T58" fmla="*/ 1 w 586"/>
                      <a:gd name="T59" fmla="*/ 0 h 326"/>
                      <a:gd name="T60" fmla="*/ 1 w 586"/>
                      <a:gd name="T61" fmla="*/ 0 h 326"/>
                      <a:gd name="T62" fmla="*/ 1 w 586"/>
                      <a:gd name="T63" fmla="*/ 0 h 326"/>
                      <a:gd name="T64" fmla="*/ 1 w 586"/>
                      <a:gd name="T65" fmla="*/ 0 h 326"/>
                      <a:gd name="T66" fmla="*/ 1 w 586"/>
                      <a:gd name="T67" fmla="*/ 0 h 326"/>
                      <a:gd name="T68" fmla="*/ 1 w 586"/>
                      <a:gd name="T69" fmla="*/ 0 h 326"/>
                      <a:gd name="T70" fmla="*/ 1 w 586"/>
                      <a:gd name="T71" fmla="*/ 0 h 326"/>
                      <a:gd name="T72" fmla="*/ 1 w 586"/>
                      <a:gd name="T73" fmla="*/ 0 h 326"/>
                      <a:gd name="T74" fmla="*/ 1 w 586"/>
                      <a:gd name="T75" fmla="*/ 0 h 326"/>
                      <a:gd name="T76" fmla="*/ 1 w 586"/>
                      <a:gd name="T77" fmla="*/ 0 h 326"/>
                      <a:gd name="T78" fmla="*/ 1 w 586"/>
                      <a:gd name="T79" fmla="*/ 0 h 326"/>
                      <a:gd name="T80" fmla="*/ 1 w 586"/>
                      <a:gd name="T81" fmla="*/ 0 h 326"/>
                      <a:gd name="T82" fmla="*/ 1 w 586"/>
                      <a:gd name="T83" fmla="*/ 0 h 326"/>
                      <a:gd name="T84" fmla="*/ 1 w 586"/>
                      <a:gd name="T85" fmla="*/ 0 h 326"/>
                      <a:gd name="T86" fmla="*/ 1 w 586"/>
                      <a:gd name="T87" fmla="*/ 0 h 326"/>
                      <a:gd name="T88" fmla="*/ 1 w 586"/>
                      <a:gd name="T89" fmla="*/ 0 h 326"/>
                      <a:gd name="T90" fmla="*/ 1 w 586"/>
                      <a:gd name="T91" fmla="*/ 0 h 326"/>
                      <a:gd name="T92" fmla="*/ 1 w 586"/>
                      <a:gd name="T93" fmla="*/ 0 h 326"/>
                      <a:gd name="T94" fmla="*/ 1 w 586"/>
                      <a:gd name="T95" fmla="*/ 0 h 3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6"/>
                      <a:gd name="T145" fmla="*/ 0 h 326"/>
                      <a:gd name="T146" fmla="*/ 586 w 586"/>
                      <a:gd name="T147" fmla="*/ 326 h 3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6" h="326">
                        <a:moveTo>
                          <a:pt x="74" y="2"/>
                        </a:moveTo>
                        <a:lnTo>
                          <a:pt x="99" y="7"/>
                        </a:lnTo>
                        <a:lnTo>
                          <a:pt x="133" y="19"/>
                        </a:lnTo>
                        <a:lnTo>
                          <a:pt x="148" y="25"/>
                        </a:lnTo>
                        <a:lnTo>
                          <a:pt x="153" y="28"/>
                        </a:lnTo>
                        <a:lnTo>
                          <a:pt x="170" y="35"/>
                        </a:lnTo>
                        <a:lnTo>
                          <a:pt x="183" y="42"/>
                        </a:lnTo>
                        <a:lnTo>
                          <a:pt x="209" y="46"/>
                        </a:lnTo>
                        <a:lnTo>
                          <a:pt x="217" y="46"/>
                        </a:lnTo>
                        <a:lnTo>
                          <a:pt x="220" y="46"/>
                        </a:lnTo>
                        <a:lnTo>
                          <a:pt x="235" y="41"/>
                        </a:lnTo>
                        <a:lnTo>
                          <a:pt x="242" y="38"/>
                        </a:lnTo>
                        <a:lnTo>
                          <a:pt x="259" y="36"/>
                        </a:lnTo>
                        <a:lnTo>
                          <a:pt x="282" y="49"/>
                        </a:lnTo>
                        <a:lnTo>
                          <a:pt x="309" y="67"/>
                        </a:lnTo>
                        <a:lnTo>
                          <a:pt x="340" y="91"/>
                        </a:lnTo>
                        <a:lnTo>
                          <a:pt x="386" y="117"/>
                        </a:lnTo>
                        <a:lnTo>
                          <a:pt x="422" y="134"/>
                        </a:lnTo>
                        <a:lnTo>
                          <a:pt x="435" y="139"/>
                        </a:lnTo>
                        <a:lnTo>
                          <a:pt x="458" y="158"/>
                        </a:lnTo>
                        <a:lnTo>
                          <a:pt x="498" y="186"/>
                        </a:lnTo>
                        <a:lnTo>
                          <a:pt x="517" y="203"/>
                        </a:lnTo>
                        <a:lnTo>
                          <a:pt x="537" y="228"/>
                        </a:lnTo>
                        <a:lnTo>
                          <a:pt x="556" y="248"/>
                        </a:lnTo>
                        <a:lnTo>
                          <a:pt x="567" y="265"/>
                        </a:lnTo>
                        <a:lnTo>
                          <a:pt x="572" y="274"/>
                        </a:lnTo>
                        <a:lnTo>
                          <a:pt x="586" y="298"/>
                        </a:lnTo>
                        <a:lnTo>
                          <a:pt x="586" y="304"/>
                        </a:lnTo>
                        <a:lnTo>
                          <a:pt x="586" y="307"/>
                        </a:lnTo>
                        <a:lnTo>
                          <a:pt x="570" y="307"/>
                        </a:lnTo>
                        <a:lnTo>
                          <a:pt x="554" y="301"/>
                        </a:lnTo>
                        <a:lnTo>
                          <a:pt x="542" y="295"/>
                        </a:lnTo>
                        <a:lnTo>
                          <a:pt x="537" y="295"/>
                        </a:lnTo>
                        <a:lnTo>
                          <a:pt x="517" y="273"/>
                        </a:lnTo>
                        <a:lnTo>
                          <a:pt x="516" y="270"/>
                        </a:lnTo>
                        <a:lnTo>
                          <a:pt x="494" y="256"/>
                        </a:lnTo>
                        <a:lnTo>
                          <a:pt x="486" y="254"/>
                        </a:lnTo>
                        <a:lnTo>
                          <a:pt x="478" y="256"/>
                        </a:lnTo>
                        <a:lnTo>
                          <a:pt x="473" y="257"/>
                        </a:lnTo>
                        <a:lnTo>
                          <a:pt x="464" y="259"/>
                        </a:lnTo>
                        <a:lnTo>
                          <a:pt x="455" y="267"/>
                        </a:lnTo>
                        <a:lnTo>
                          <a:pt x="442" y="271"/>
                        </a:lnTo>
                        <a:lnTo>
                          <a:pt x="422" y="271"/>
                        </a:lnTo>
                        <a:lnTo>
                          <a:pt x="416" y="268"/>
                        </a:lnTo>
                        <a:lnTo>
                          <a:pt x="408" y="265"/>
                        </a:lnTo>
                        <a:lnTo>
                          <a:pt x="396" y="268"/>
                        </a:lnTo>
                        <a:lnTo>
                          <a:pt x="380" y="279"/>
                        </a:lnTo>
                        <a:lnTo>
                          <a:pt x="374" y="285"/>
                        </a:lnTo>
                        <a:lnTo>
                          <a:pt x="371" y="293"/>
                        </a:lnTo>
                        <a:lnTo>
                          <a:pt x="361" y="296"/>
                        </a:lnTo>
                        <a:lnTo>
                          <a:pt x="352" y="296"/>
                        </a:lnTo>
                        <a:lnTo>
                          <a:pt x="343" y="291"/>
                        </a:lnTo>
                        <a:lnTo>
                          <a:pt x="332" y="288"/>
                        </a:lnTo>
                        <a:lnTo>
                          <a:pt x="323" y="291"/>
                        </a:lnTo>
                        <a:lnTo>
                          <a:pt x="319" y="296"/>
                        </a:lnTo>
                        <a:lnTo>
                          <a:pt x="318" y="312"/>
                        </a:lnTo>
                        <a:lnTo>
                          <a:pt x="315" y="318"/>
                        </a:lnTo>
                        <a:lnTo>
                          <a:pt x="305" y="323"/>
                        </a:lnTo>
                        <a:lnTo>
                          <a:pt x="301" y="326"/>
                        </a:lnTo>
                        <a:lnTo>
                          <a:pt x="295" y="321"/>
                        </a:lnTo>
                        <a:lnTo>
                          <a:pt x="276" y="298"/>
                        </a:lnTo>
                        <a:lnTo>
                          <a:pt x="253" y="276"/>
                        </a:lnTo>
                        <a:lnTo>
                          <a:pt x="226" y="229"/>
                        </a:lnTo>
                        <a:lnTo>
                          <a:pt x="211" y="200"/>
                        </a:lnTo>
                        <a:lnTo>
                          <a:pt x="206" y="190"/>
                        </a:lnTo>
                        <a:lnTo>
                          <a:pt x="193" y="176"/>
                        </a:lnTo>
                        <a:lnTo>
                          <a:pt x="183" y="164"/>
                        </a:lnTo>
                        <a:lnTo>
                          <a:pt x="162" y="142"/>
                        </a:lnTo>
                        <a:lnTo>
                          <a:pt x="139" y="122"/>
                        </a:lnTo>
                        <a:lnTo>
                          <a:pt x="94" y="89"/>
                        </a:lnTo>
                        <a:lnTo>
                          <a:pt x="74" y="77"/>
                        </a:lnTo>
                        <a:lnTo>
                          <a:pt x="49" y="60"/>
                        </a:lnTo>
                        <a:lnTo>
                          <a:pt x="30" y="46"/>
                        </a:lnTo>
                        <a:lnTo>
                          <a:pt x="22" y="42"/>
                        </a:lnTo>
                        <a:lnTo>
                          <a:pt x="18" y="41"/>
                        </a:lnTo>
                        <a:lnTo>
                          <a:pt x="11" y="41"/>
                        </a:lnTo>
                        <a:lnTo>
                          <a:pt x="4" y="39"/>
                        </a:lnTo>
                        <a:lnTo>
                          <a:pt x="4" y="33"/>
                        </a:lnTo>
                        <a:lnTo>
                          <a:pt x="4" y="32"/>
                        </a:lnTo>
                        <a:lnTo>
                          <a:pt x="5" y="30"/>
                        </a:lnTo>
                        <a:lnTo>
                          <a:pt x="4" y="16"/>
                        </a:lnTo>
                        <a:lnTo>
                          <a:pt x="2" y="14"/>
                        </a:lnTo>
                        <a:lnTo>
                          <a:pt x="2" y="13"/>
                        </a:lnTo>
                        <a:lnTo>
                          <a:pt x="0" y="13"/>
                        </a:lnTo>
                        <a:lnTo>
                          <a:pt x="4" y="8"/>
                        </a:lnTo>
                        <a:lnTo>
                          <a:pt x="8" y="10"/>
                        </a:lnTo>
                        <a:lnTo>
                          <a:pt x="16" y="10"/>
                        </a:lnTo>
                        <a:lnTo>
                          <a:pt x="27" y="11"/>
                        </a:lnTo>
                        <a:lnTo>
                          <a:pt x="30" y="11"/>
                        </a:lnTo>
                        <a:lnTo>
                          <a:pt x="30" y="10"/>
                        </a:lnTo>
                        <a:lnTo>
                          <a:pt x="29" y="5"/>
                        </a:lnTo>
                        <a:lnTo>
                          <a:pt x="30" y="4"/>
                        </a:lnTo>
                        <a:lnTo>
                          <a:pt x="44" y="4"/>
                        </a:lnTo>
                        <a:lnTo>
                          <a:pt x="47" y="0"/>
                        </a:lnTo>
                        <a:lnTo>
                          <a:pt x="60" y="2"/>
                        </a:lnTo>
                        <a:lnTo>
                          <a:pt x="74" y="2"/>
                        </a:lnTo>
                        <a:close/>
                      </a:path>
                    </a:pathLst>
                  </a:custGeom>
                  <a:solidFill>
                    <a:srgbClr val="682445"/>
                  </a:solidFill>
                  <a:ln w="9525">
                    <a:noFill/>
                    <a:round/>
                    <a:headEnd/>
                    <a:tailEnd/>
                  </a:ln>
                </p:spPr>
                <p:txBody>
                  <a:bodyPr/>
                  <a:lstStyle/>
                  <a:p>
                    <a:endParaRPr lang="en-US"/>
                  </a:p>
                </p:txBody>
              </p:sp>
              <p:sp>
                <p:nvSpPr>
                  <p:cNvPr id="18669" name="Freeform 388"/>
                  <p:cNvSpPr>
                    <a:spLocks/>
                  </p:cNvSpPr>
                  <p:nvPr/>
                </p:nvSpPr>
                <p:spPr bwMode="auto">
                  <a:xfrm>
                    <a:off x="2294" y="2174"/>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1 h 60"/>
                      <a:gd name="T18" fmla="*/ 1 w 59"/>
                      <a:gd name="T19" fmla="*/ 1 h 60"/>
                      <a:gd name="T20" fmla="*/ 1 w 59"/>
                      <a:gd name="T21" fmla="*/ 1 h 60"/>
                      <a:gd name="T22" fmla="*/ 1 w 59"/>
                      <a:gd name="T23" fmla="*/ 1 h 60"/>
                      <a:gd name="T24" fmla="*/ 1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0 h 60"/>
                      <a:gd name="T42" fmla="*/ 1 w 59"/>
                      <a:gd name="T43" fmla="*/ 0 h 60"/>
                      <a:gd name="T44" fmla="*/ 1 w 59"/>
                      <a:gd name="T45" fmla="*/ 0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1 w 59"/>
                      <a:gd name="T59" fmla="*/ 1 h 60"/>
                      <a:gd name="T60" fmla="*/ 1 w 59"/>
                      <a:gd name="T61" fmla="*/ 1 h 60"/>
                      <a:gd name="T62" fmla="*/ 0 w 59"/>
                      <a:gd name="T63" fmla="*/ 1 h 60"/>
                      <a:gd name="T64" fmla="*/ 1 w 59"/>
                      <a:gd name="T65" fmla="*/ 1 h 60"/>
                      <a:gd name="T66" fmla="*/ 1 w 59"/>
                      <a:gd name="T67" fmla="*/ 1 h 60"/>
                      <a:gd name="T68" fmla="*/ 1 w 59"/>
                      <a:gd name="T69" fmla="*/ 1 h 60"/>
                      <a:gd name="T70" fmla="*/ 1 w 59"/>
                      <a:gd name="T71" fmla="*/ 1 h 60"/>
                      <a:gd name="T72" fmla="*/ 1 w 59"/>
                      <a:gd name="T73" fmla="*/ 1 h 60"/>
                      <a:gd name="T74" fmla="*/ 1 w 59"/>
                      <a:gd name="T75" fmla="*/ 1 h 60"/>
                      <a:gd name="T76" fmla="*/ 1 w 59"/>
                      <a:gd name="T77" fmla="*/ 1 h 60"/>
                      <a:gd name="T78" fmla="*/ 1 w 59"/>
                      <a:gd name="T79" fmla="*/ 1 h 60"/>
                      <a:gd name="T80" fmla="*/ 1 w 59"/>
                      <a:gd name="T81" fmla="*/ 1 h 60"/>
                      <a:gd name="T82" fmla="*/ 1 w 59"/>
                      <a:gd name="T83" fmla="*/ 1 h 60"/>
                      <a:gd name="T84" fmla="*/ 1 w 59"/>
                      <a:gd name="T85" fmla="*/ 1 h 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
                      <a:gd name="T130" fmla="*/ 0 h 60"/>
                      <a:gd name="T131" fmla="*/ 59 w 59"/>
                      <a:gd name="T132" fmla="*/ 60 h 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 h="60">
                        <a:moveTo>
                          <a:pt x="29" y="60"/>
                        </a:moveTo>
                        <a:lnTo>
                          <a:pt x="31" y="60"/>
                        </a:lnTo>
                        <a:lnTo>
                          <a:pt x="33" y="60"/>
                        </a:lnTo>
                        <a:lnTo>
                          <a:pt x="34" y="60"/>
                        </a:lnTo>
                        <a:lnTo>
                          <a:pt x="36" y="60"/>
                        </a:lnTo>
                        <a:lnTo>
                          <a:pt x="37" y="58"/>
                        </a:lnTo>
                        <a:lnTo>
                          <a:pt x="39" y="58"/>
                        </a:lnTo>
                        <a:lnTo>
                          <a:pt x="40" y="58"/>
                        </a:lnTo>
                        <a:lnTo>
                          <a:pt x="42" y="56"/>
                        </a:lnTo>
                        <a:lnTo>
                          <a:pt x="43" y="56"/>
                        </a:lnTo>
                        <a:lnTo>
                          <a:pt x="45" y="55"/>
                        </a:lnTo>
                        <a:lnTo>
                          <a:pt x="47" y="55"/>
                        </a:lnTo>
                        <a:lnTo>
                          <a:pt x="48" y="53"/>
                        </a:lnTo>
                        <a:lnTo>
                          <a:pt x="50" y="52"/>
                        </a:lnTo>
                        <a:lnTo>
                          <a:pt x="51" y="50"/>
                        </a:lnTo>
                        <a:lnTo>
                          <a:pt x="53" y="49"/>
                        </a:lnTo>
                        <a:lnTo>
                          <a:pt x="53" y="47"/>
                        </a:lnTo>
                        <a:lnTo>
                          <a:pt x="54" y="47"/>
                        </a:lnTo>
                        <a:lnTo>
                          <a:pt x="54" y="46"/>
                        </a:lnTo>
                        <a:lnTo>
                          <a:pt x="56" y="44"/>
                        </a:lnTo>
                        <a:lnTo>
                          <a:pt x="56" y="42"/>
                        </a:lnTo>
                        <a:lnTo>
                          <a:pt x="57" y="41"/>
                        </a:lnTo>
                        <a:lnTo>
                          <a:pt x="57" y="39"/>
                        </a:lnTo>
                        <a:lnTo>
                          <a:pt x="59" y="38"/>
                        </a:lnTo>
                        <a:lnTo>
                          <a:pt x="59" y="36"/>
                        </a:lnTo>
                        <a:lnTo>
                          <a:pt x="59" y="35"/>
                        </a:lnTo>
                        <a:lnTo>
                          <a:pt x="59" y="33"/>
                        </a:lnTo>
                        <a:lnTo>
                          <a:pt x="59" y="32"/>
                        </a:lnTo>
                        <a:lnTo>
                          <a:pt x="59" y="30"/>
                        </a:lnTo>
                        <a:lnTo>
                          <a:pt x="59" y="28"/>
                        </a:lnTo>
                        <a:lnTo>
                          <a:pt x="59" y="27"/>
                        </a:lnTo>
                        <a:lnTo>
                          <a:pt x="59" y="25"/>
                        </a:lnTo>
                        <a:lnTo>
                          <a:pt x="59" y="24"/>
                        </a:lnTo>
                        <a:lnTo>
                          <a:pt x="59" y="22"/>
                        </a:lnTo>
                        <a:lnTo>
                          <a:pt x="57" y="22"/>
                        </a:lnTo>
                        <a:lnTo>
                          <a:pt x="57" y="21"/>
                        </a:lnTo>
                        <a:lnTo>
                          <a:pt x="57" y="19"/>
                        </a:lnTo>
                        <a:lnTo>
                          <a:pt x="56" y="18"/>
                        </a:lnTo>
                        <a:lnTo>
                          <a:pt x="56" y="16"/>
                        </a:lnTo>
                        <a:lnTo>
                          <a:pt x="54" y="14"/>
                        </a:lnTo>
                        <a:lnTo>
                          <a:pt x="53" y="13"/>
                        </a:lnTo>
                        <a:lnTo>
                          <a:pt x="53" y="11"/>
                        </a:lnTo>
                        <a:lnTo>
                          <a:pt x="51" y="10"/>
                        </a:lnTo>
                        <a:lnTo>
                          <a:pt x="50" y="8"/>
                        </a:lnTo>
                        <a:lnTo>
                          <a:pt x="48" y="7"/>
                        </a:lnTo>
                        <a:lnTo>
                          <a:pt x="47" y="5"/>
                        </a:lnTo>
                        <a:lnTo>
                          <a:pt x="45" y="5"/>
                        </a:lnTo>
                        <a:lnTo>
                          <a:pt x="43" y="4"/>
                        </a:lnTo>
                        <a:lnTo>
                          <a:pt x="42" y="4"/>
                        </a:lnTo>
                        <a:lnTo>
                          <a:pt x="40" y="2"/>
                        </a:lnTo>
                        <a:lnTo>
                          <a:pt x="39" y="2"/>
                        </a:lnTo>
                        <a:lnTo>
                          <a:pt x="37" y="2"/>
                        </a:lnTo>
                        <a:lnTo>
                          <a:pt x="36" y="0"/>
                        </a:lnTo>
                        <a:lnTo>
                          <a:pt x="34" y="0"/>
                        </a:lnTo>
                        <a:lnTo>
                          <a:pt x="33" y="0"/>
                        </a:lnTo>
                        <a:lnTo>
                          <a:pt x="31" y="0"/>
                        </a:lnTo>
                        <a:lnTo>
                          <a:pt x="29" y="0"/>
                        </a:lnTo>
                        <a:lnTo>
                          <a:pt x="28" y="0"/>
                        </a:lnTo>
                        <a:lnTo>
                          <a:pt x="26" y="0"/>
                        </a:lnTo>
                        <a:lnTo>
                          <a:pt x="25" y="0"/>
                        </a:lnTo>
                        <a:lnTo>
                          <a:pt x="23" y="2"/>
                        </a:lnTo>
                        <a:lnTo>
                          <a:pt x="22" y="2"/>
                        </a:lnTo>
                        <a:lnTo>
                          <a:pt x="20" y="2"/>
                        </a:lnTo>
                        <a:lnTo>
                          <a:pt x="19" y="4"/>
                        </a:lnTo>
                        <a:lnTo>
                          <a:pt x="17" y="4"/>
                        </a:lnTo>
                        <a:lnTo>
                          <a:pt x="15" y="4"/>
                        </a:lnTo>
                        <a:lnTo>
                          <a:pt x="14" y="5"/>
                        </a:lnTo>
                        <a:lnTo>
                          <a:pt x="12" y="7"/>
                        </a:lnTo>
                        <a:lnTo>
                          <a:pt x="11" y="7"/>
                        </a:lnTo>
                        <a:lnTo>
                          <a:pt x="9" y="8"/>
                        </a:lnTo>
                        <a:lnTo>
                          <a:pt x="9" y="10"/>
                        </a:lnTo>
                        <a:lnTo>
                          <a:pt x="8" y="10"/>
                        </a:lnTo>
                        <a:lnTo>
                          <a:pt x="8" y="11"/>
                        </a:lnTo>
                        <a:lnTo>
                          <a:pt x="6" y="13"/>
                        </a:lnTo>
                        <a:lnTo>
                          <a:pt x="5" y="14"/>
                        </a:lnTo>
                        <a:lnTo>
                          <a:pt x="5" y="16"/>
                        </a:lnTo>
                        <a:lnTo>
                          <a:pt x="3" y="18"/>
                        </a:lnTo>
                        <a:lnTo>
                          <a:pt x="3" y="19"/>
                        </a:lnTo>
                        <a:lnTo>
                          <a:pt x="3" y="21"/>
                        </a:lnTo>
                        <a:lnTo>
                          <a:pt x="1" y="22"/>
                        </a:lnTo>
                        <a:lnTo>
                          <a:pt x="1" y="24"/>
                        </a:lnTo>
                        <a:lnTo>
                          <a:pt x="1" y="25"/>
                        </a:lnTo>
                        <a:lnTo>
                          <a:pt x="1" y="27"/>
                        </a:lnTo>
                        <a:lnTo>
                          <a:pt x="0" y="28"/>
                        </a:lnTo>
                        <a:lnTo>
                          <a:pt x="0" y="30"/>
                        </a:lnTo>
                        <a:lnTo>
                          <a:pt x="0" y="32"/>
                        </a:lnTo>
                        <a:lnTo>
                          <a:pt x="1" y="33"/>
                        </a:lnTo>
                        <a:lnTo>
                          <a:pt x="1" y="35"/>
                        </a:lnTo>
                        <a:lnTo>
                          <a:pt x="1" y="36"/>
                        </a:lnTo>
                        <a:lnTo>
                          <a:pt x="1" y="38"/>
                        </a:lnTo>
                        <a:lnTo>
                          <a:pt x="1" y="39"/>
                        </a:lnTo>
                        <a:lnTo>
                          <a:pt x="3" y="41"/>
                        </a:lnTo>
                        <a:lnTo>
                          <a:pt x="3" y="42"/>
                        </a:lnTo>
                        <a:lnTo>
                          <a:pt x="5" y="44"/>
                        </a:lnTo>
                        <a:lnTo>
                          <a:pt x="5" y="46"/>
                        </a:lnTo>
                        <a:lnTo>
                          <a:pt x="5" y="47"/>
                        </a:lnTo>
                        <a:lnTo>
                          <a:pt x="6" y="47"/>
                        </a:lnTo>
                        <a:lnTo>
                          <a:pt x="8" y="49"/>
                        </a:lnTo>
                        <a:lnTo>
                          <a:pt x="8" y="50"/>
                        </a:lnTo>
                        <a:lnTo>
                          <a:pt x="9" y="50"/>
                        </a:lnTo>
                        <a:lnTo>
                          <a:pt x="9" y="52"/>
                        </a:lnTo>
                        <a:lnTo>
                          <a:pt x="11" y="53"/>
                        </a:lnTo>
                        <a:lnTo>
                          <a:pt x="12" y="53"/>
                        </a:lnTo>
                        <a:lnTo>
                          <a:pt x="14" y="55"/>
                        </a:lnTo>
                        <a:lnTo>
                          <a:pt x="15" y="56"/>
                        </a:lnTo>
                        <a:lnTo>
                          <a:pt x="17" y="56"/>
                        </a:lnTo>
                        <a:lnTo>
                          <a:pt x="19" y="56"/>
                        </a:lnTo>
                        <a:lnTo>
                          <a:pt x="20" y="58"/>
                        </a:lnTo>
                        <a:lnTo>
                          <a:pt x="22" y="58"/>
                        </a:lnTo>
                        <a:lnTo>
                          <a:pt x="23" y="58"/>
                        </a:lnTo>
                        <a:lnTo>
                          <a:pt x="25" y="60"/>
                        </a:lnTo>
                        <a:lnTo>
                          <a:pt x="26" y="60"/>
                        </a:lnTo>
                        <a:lnTo>
                          <a:pt x="28" y="60"/>
                        </a:lnTo>
                        <a:lnTo>
                          <a:pt x="29" y="60"/>
                        </a:lnTo>
                        <a:close/>
                      </a:path>
                    </a:pathLst>
                  </a:custGeom>
                  <a:solidFill>
                    <a:srgbClr val="CC99FF"/>
                  </a:solidFill>
                  <a:ln w="9525">
                    <a:noFill/>
                    <a:round/>
                    <a:headEnd/>
                    <a:tailEnd/>
                  </a:ln>
                </p:spPr>
                <p:txBody>
                  <a:bodyPr/>
                  <a:lstStyle/>
                  <a:p>
                    <a:endParaRPr lang="en-US"/>
                  </a:p>
                </p:txBody>
              </p:sp>
              <p:sp>
                <p:nvSpPr>
                  <p:cNvPr id="18670" name="Freeform 389"/>
                  <p:cNvSpPr>
                    <a:spLocks/>
                  </p:cNvSpPr>
                  <p:nvPr/>
                </p:nvSpPr>
                <p:spPr bwMode="auto">
                  <a:xfrm>
                    <a:off x="2011" y="1854"/>
                    <a:ext cx="81" cy="66"/>
                  </a:xfrm>
                  <a:custGeom>
                    <a:avLst/>
                    <a:gdLst>
                      <a:gd name="T0" fmla="*/ 1 w 161"/>
                      <a:gd name="T1" fmla="*/ 1 h 132"/>
                      <a:gd name="T2" fmla="*/ 1 w 161"/>
                      <a:gd name="T3" fmla="*/ 1 h 132"/>
                      <a:gd name="T4" fmla="*/ 1 w 161"/>
                      <a:gd name="T5" fmla="*/ 1 h 132"/>
                      <a:gd name="T6" fmla="*/ 1 w 161"/>
                      <a:gd name="T7" fmla="*/ 1 h 132"/>
                      <a:gd name="T8" fmla="*/ 1 w 161"/>
                      <a:gd name="T9" fmla="*/ 1 h 132"/>
                      <a:gd name="T10" fmla="*/ 1 w 161"/>
                      <a:gd name="T11" fmla="*/ 1 h 132"/>
                      <a:gd name="T12" fmla="*/ 1 w 161"/>
                      <a:gd name="T13" fmla="*/ 1 h 132"/>
                      <a:gd name="T14" fmla="*/ 1 w 161"/>
                      <a:gd name="T15" fmla="*/ 1 h 132"/>
                      <a:gd name="T16" fmla="*/ 1 w 161"/>
                      <a:gd name="T17" fmla="*/ 1 h 132"/>
                      <a:gd name="T18" fmla="*/ 0 w 161"/>
                      <a:gd name="T19" fmla="*/ 1 h 132"/>
                      <a:gd name="T20" fmla="*/ 1 w 161"/>
                      <a:gd name="T21" fmla="*/ 1 h 132"/>
                      <a:gd name="T22" fmla="*/ 1 w 161"/>
                      <a:gd name="T23" fmla="*/ 1 h 132"/>
                      <a:gd name="T24" fmla="*/ 1 w 161"/>
                      <a:gd name="T25" fmla="*/ 1 h 132"/>
                      <a:gd name="T26" fmla="*/ 1 w 161"/>
                      <a:gd name="T27" fmla="*/ 1 h 132"/>
                      <a:gd name="T28" fmla="*/ 1 w 161"/>
                      <a:gd name="T29" fmla="*/ 1 h 132"/>
                      <a:gd name="T30" fmla="*/ 1 w 161"/>
                      <a:gd name="T31" fmla="*/ 1 h 132"/>
                      <a:gd name="T32" fmla="*/ 1 w 161"/>
                      <a:gd name="T33" fmla="*/ 1 h 132"/>
                      <a:gd name="T34" fmla="*/ 1 w 161"/>
                      <a:gd name="T35" fmla="*/ 1 h 132"/>
                      <a:gd name="T36" fmla="*/ 1 w 161"/>
                      <a:gd name="T37" fmla="*/ 1 h 132"/>
                      <a:gd name="T38" fmla="*/ 1 w 161"/>
                      <a:gd name="T39" fmla="*/ 1 h 132"/>
                      <a:gd name="T40" fmla="*/ 1 w 161"/>
                      <a:gd name="T41" fmla="*/ 1 h 132"/>
                      <a:gd name="T42" fmla="*/ 1 w 161"/>
                      <a:gd name="T43" fmla="*/ 1 h 132"/>
                      <a:gd name="T44" fmla="*/ 1 w 161"/>
                      <a:gd name="T45" fmla="*/ 1 h 132"/>
                      <a:gd name="T46" fmla="*/ 1 w 161"/>
                      <a:gd name="T47" fmla="*/ 1 h 132"/>
                      <a:gd name="T48" fmla="*/ 1 w 161"/>
                      <a:gd name="T49" fmla="*/ 1 h 132"/>
                      <a:gd name="T50" fmla="*/ 1 w 161"/>
                      <a:gd name="T51" fmla="*/ 1 h 132"/>
                      <a:gd name="T52" fmla="*/ 1 w 161"/>
                      <a:gd name="T53" fmla="*/ 1 h 132"/>
                      <a:gd name="T54" fmla="*/ 1 w 161"/>
                      <a:gd name="T55" fmla="*/ 1 h 132"/>
                      <a:gd name="T56" fmla="*/ 1 w 161"/>
                      <a:gd name="T57" fmla="*/ 1 h 132"/>
                      <a:gd name="T58" fmla="*/ 1 w 161"/>
                      <a:gd name="T59" fmla="*/ 1 h 132"/>
                      <a:gd name="T60" fmla="*/ 1 w 161"/>
                      <a:gd name="T61" fmla="*/ 1 h 132"/>
                      <a:gd name="T62" fmla="*/ 1 w 161"/>
                      <a:gd name="T63" fmla="*/ 1 h 132"/>
                      <a:gd name="T64" fmla="*/ 1 w 161"/>
                      <a:gd name="T65" fmla="*/ 1 h 132"/>
                      <a:gd name="T66" fmla="*/ 1 w 161"/>
                      <a:gd name="T67" fmla="*/ 0 h 132"/>
                      <a:gd name="T68" fmla="*/ 1 w 161"/>
                      <a:gd name="T69" fmla="*/ 1 h 132"/>
                      <a:gd name="T70" fmla="*/ 1 w 161"/>
                      <a:gd name="T71" fmla="*/ 1 h 132"/>
                      <a:gd name="T72" fmla="*/ 1 w 161"/>
                      <a:gd name="T73" fmla="*/ 1 h 132"/>
                      <a:gd name="T74" fmla="*/ 1 w 161"/>
                      <a:gd name="T75" fmla="*/ 1 h 132"/>
                      <a:gd name="T76" fmla="*/ 1 w 161"/>
                      <a:gd name="T77" fmla="*/ 1 h 132"/>
                      <a:gd name="T78" fmla="*/ 1 w 161"/>
                      <a:gd name="T79" fmla="*/ 1 h 1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1"/>
                      <a:gd name="T121" fmla="*/ 0 h 132"/>
                      <a:gd name="T122" fmla="*/ 161 w 161"/>
                      <a:gd name="T123" fmla="*/ 132 h 13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1" h="132">
                        <a:moveTo>
                          <a:pt x="130" y="88"/>
                        </a:moveTo>
                        <a:lnTo>
                          <a:pt x="115" y="90"/>
                        </a:lnTo>
                        <a:lnTo>
                          <a:pt x="96" y="96"/>
                        </a:lnTo>
                        <a:lnTo>
                          <a:pt x="88" y="99"/>
                        </a:lnTo>
                        <a:lnTo>
                          <a:pt x="74" y="101"/>
                        </a:lnTo>
                        <a:lnTo>
                          <a:pt x="43" y="121"/>
                        </a:lnTo>
                        <a:lnTo>
                          <a:pt x="35" y="126"/>
                        </a:lnTo>
                        <a:lnTo>
                          <a:pt x="14" y="132"/>
                        </a:lnTo>
                        <a:lnTo>
                          <a:pt x="3" y="132"/>
                        </a:lnTo>
                        <a:lnTo>
                          <a:pt x="0" y="130"/>
                        </a:lnTo>
                        <a:lnTo>
                          <a:pt x="4" y="126"/>
                        </a:lnTo>
                        <a:lnTo>
                          <a:pt x="23" y="116"/>
                        </a:lnTo>
                        <a:lnTo>
                          <a:pt x="35" y="106"/>
                        </a:lnTo>
                        <a:lnTo>
                          <a:pt x="37" y="104"/>
                        </a:lnTo>
                        <a:lnTo>
                          <a:pt x="37" y="102"/>
                        </a:lnTo>
                        <a:lnTo>
                          <a:pt x="29" y="99"/>
                        </a:lnTo>
                        <a:lnTo>
                          <a:pt x="17" y="96"/>
                        </a:lnTo>
                        <a:lnTo>
                          <a:pt x="17" y="95"/>
                        </a:lnTo>
                        <a:lnTo>
                          <a:pt x="40" y="87"/>
                        </a:lnTo>
                        <a:lnTo>
                          <a:pt x="42" y="84"/>
                        </a:lnTo>
                        <a:lnTo>
                          <a:pt x="40" y="76"/>
                        </a:lnTo>
                        <a:lnTo>
                          <a:pt x="35" y="68"/>
                        </a:lnTo>
                        <a:lnTo>
                          <a:pt x="37" y="64"/>
                        </a:lnTo>
                        <a:lnTo>
                          <a:pt x="49" y="57"/>
                        </a:lnTo>
                        <a:lnTo>
                          <a:pt x="60" y="53"/>
                        </a:lnTo>
                        <a:lnTo>
                          <a:pt x="90" y="32"/>
                        </a:lnTo>
                        <a:lnTo>
                          <a:pt x="93" y="28"/>
                        </a:lnTo>
                        <a:lnTo>
                          <a:pt x="101" y="21"/>
                        </a:lnTo>
                        <a:lnTo>
                          <a:pt x="110" y="18"/>
                        </a:lnTo>
                        <a:lnTo>
                          <a:pt x="126" y="11"/>
                        </a:lnTo>
                        <a:lnTo>
                          <a:pt x="130" y="9"/>
                        </a:lnTo>
                        <a:lnTo>
                          <a:pt x="132" y="9"/>
                        </a:lnTo>
                        <a:lnTo>
                          <a:pt x="132" y="18"/>
                        </a:lnTo>
                        <a:lnTo>
                          <a:pt x="161" y="0"/>
                        </a:lnTo>
                        <a:lnTo>
                          <a:pt x="150" y="14"/>
                        </a:lnTo>
                        <a:lnTo>
                          <a:pt x="144" y="21"/>
                        </a:lnTo>
                        <a:lnTo>
                          <a:pt x="133" y="40"/>
                        </a:lnTo>
                        <a:lnTo>
                          <a:pt x="130" y="53"/>
                        </a:lnTo>
                        <a:lnTo>
                          <a:pt x="129" y="71"/>
                        </a:lnTo>
                        <a:lnTo>
                          <a:pt x="130" y="88"/>
                        </a:lnTo>
                        <a:close/>
                      </a:path>
                    </a:pathLst>
                  </a:custGeom>
                  <a:solidFill>
                    <a:srgbClr val="009900"/>
                  </a:solidFill>
                  <a:ln w="9525">
                    <a:noFill/>
                    <a:round/>
                    <a:headEnd/>
                    <a:tailEnd/>
                  </a:ln>
                </p:spPr>
                <p:txBody>
                  <a:bodyPr/>
                  <a:lstStyle/>
                  <a:p>
                    <a:endParaRPr lang="en-US"/>
                  </a:p>
                </p:txBody>
              </p:sp>
              <p:sp>
                <p:nvSpPr>
                  <p:cNvPr id="18671" name="Freeform 390"/>
                  <p:cNvSpPr>
                    <a:spLocks/>
                  </p:cNvSpPr>
                  <p:nvPr/>
                </p:nvSpPr>
                <p:spPr bwMode="auto">
                  <a:xfrm>
                    <a:off x="2099" y="1846"/>
                    <a:ext cx="324" cy="302"/>
                  </a:xfrm>
                  <a:custGeom>
                    <a:avLst/>
                    <a:gdLst>
                      <a:gd name="T0" fmla="*/ 1 w 647"/>
                      <a:gd name="T1" fmla="*/ 1 h 603"/>
                      <a:gd name="T2" fmla="*/ 1 w 647"/>
                      <a:gd name="T3" fmla="*/ 1 h 603"/>
                      <a:gd name="T4" fmla="*/ 1 w 647"/>
                      <a:gd name="T5" fmla="*/ 1 h 603"/>
                      <a:gd name="T6" fmla="*/ 1 w 647"/>
                      <a:gd name="T7" fmla="*/ 1 h 603"/>
                      <a:gd name="T8" fmla="*/ 1 w 647"/>
                      <a:gd name="T9" fmla="*/ 1 h 603"/>
                      <a:gd name="T10" fmla="*/ 1 w 647"/>
                      <a:gd name="T11" fmla="*/ 1 h 603"/>
                      <a:gd name="T12" fmla="*/ 1 w 647"/>
                      <a:gd name="T13" fmla="*/ 1 h 603"/>
                      <a:gd name="T14" fmla="*/ 1 w 647"/>
                      <a:gd name="T15" fmla="*/ 1 h 603"/>
                      <a:gd name="T16" fmla="*/ 1 w 647"/>
                      <a:gd name="T17" fmla="*/ 1 h 603"/>
                      <a:gd name="T18" fmla="*/ 1 w 647"/>
                      <a:gd name="T19" fmla="*/ 1 h 603"/>
                      <a:gd name="T20" fmla="*/ 1 w 647"/>
                      <a:gd name="T21" fmla="*/ 1 h 603"/>
                      <a:gd name="T22" fmla="*/ 1 w 647"/>
                      <a:gd name="T23" fmla="*/ 1 h 603"/>
                      <a:gd name="T24" fmla="*/ 1 w 647"/>
                      <a:gd name="T25" fmla="*/ 1 h 603"/>
                      <a:gd name="T26" fmla="*/ 1 w 647"/>
                      <a:gd name="T27" fmla="*/ 1 h 603"/>
                      <a:gd name="T28" fmla="*/ 1 w 647"/>
                      <a:gd name="T29" fmla="*/ 1 h 603"/>
                      <a:gd name="T30" fmla="*/ 1 w 647"/>
                      <a:gd name="T31" fmla="*/ 1 h 603"/>
                      <a:gd name="T32" fmla="*/ 1 w 647"/>
                      <a:gd name="T33" fmla="*/ 1 h 603"/>
                      <a:gd name="T34" fmla="*/ 1 w 647"/>
                      <a:gd name="T35" fmla="*/ 1 h 603"/>
                      <a:gd name="T36" fmla="*/ 1 w 647"/>
                      <a:gd name="T37" fmla="*/ 1 h 603"/>
                      <a:gd name="T38" fmla="*/ 1 w 647"/>
                      <a:gd name="T39" fmla="*/ 1 h 603"/>
                      <a:gd name="T40" fmla="*/ 1 w 647"/>
                      <a:gd name="T41" fmla="*/ 1 h 603"/>
                      <a:gd name="T42" fmla="*/ 1 w 647"/>
                      <a:gd name="T43" fmla="*/ 1 h 603"/>
                      <a:gd name="T44" fmla="*/ 1 w 647"/>
                      <a:gd name="T45" fmla="*/ 1 h 603"/>
                      <a:gd name="T46" fmla="*/ 1 w 647"/>
                      <a:gd name="T47" fmla="*/ 1 h 603"/>
                      <a:gd name="T48" fmla="*/ 1 w 647"/>
                      <a:gd name="T49" fmla="*/ 1 h 603"/>
                      <a:gd name="T50" fmla="*/ 0 w 647"/>
                      <a:gd name="T51" fmla="*/ 1 h 603"/>
                      <a:gd name="T52" fmla="*/ 1 w 647"/>
                      <a:gd name="T53" fmla="*/ 1 h 603"/>
                      <a:gd name="T54" fmla="*/ 1 w 647"/>
                      <a:gd name="T55" fmla="*/ 1 h 603"/>
                      <a:gd name="T56" fmla="*/ 1 w 647"/>
                      <a:gd name="T57" fmla="*/ 0 h 603"/>
                      <a:gd name="T58" fmla="*/ 1 w 647"/>
                      <a:gd name="T59" fmla="*/ 1 h 603"/>
                      <a:gd name="T60" fmla="*/ 1 w 647"/>
                      <a:gd name="T61" fmla="*/ 1 h 603"/>
                      <a:gd name="T62" fmla="*/ 1 w 647"/>
                      <a:gd name="T63" fmla="*/ 1 h 603"/>
                      <a:gd name="T64" fmla="*/ 1 w 647"/>
                      <a:gd name="T65" fmla="*/ 1 h 603"/>
                      <a:gd name="T66" fmla="*/ 1 w 647"/>
                      <a:gd name="T67" fmla="*/ 1 h 603"/>
                      <a:gd name="T68" fmla="*/ 1 w 647"/>
                      <a:gd name="T69" fmla="*/ 1 h 603"/>
                      <a:gd name="T70" fmla="*/ 1 w 647"/>
                      <a:gd name="T71" fmla="*/ 1 h 603"/>
                      <a:gd name="T72" fmla="*/ 1 w 647"/>
                      <a:gd name="T73" fmla="*/ 1 h 603"/>
                      <a:gd name="T74" fmla="*/ 1 w 647"/>
                      <a:gd name="T75" fmla="*/ 1 h 603"/>
                      <a:gd name="T76" fmla="*/ 1 w 647"/>
                      <a:gd name="T77" fmla="*/ 1 h 603"/>
                      <a:gd name="T78" fmla="*/ 1 w 647"/>
                      <a:gd name="T79" fmla="*/ 1 h 603"/>
                      <a:gd name="T80" fmla="*/ 1 w 647"/>
                      <a:gd name="T81" fmla="*/ 1 h 603"/>
                      <a:gd name="T82" fmla="*/ 1 w 647"/>
                      <a:gd name="T83" fmla="*/ 1 h 603"/>
                      <a:gd name="T84" fmla="*/ 1 w 647"/>
                      <a:gd name="T85" fmla="*/ 1 h 603"/>
                      <a:gd name="T86" fmla="*/ 1 w 647"/>
                      <a:gd name="T87" fmla="*/ 1 h 603"/>
                      <a:gd name="T88" fmla="*/ 1 w 647"/>
                      <a:gd name="T89" fmla="*/ 1 h 603"/>
                      <a:gd name="T90" fmla="*/ 1 w 647"/>
                      <a:gd name="T91" fmla="*/ 1 h 603"/>
                      <a:gd name="T92" fmla="*/ 1 w 647"/>
                      <a:gd name="T93" fmla="*/ 1 h 603"/>
                      <a:gd name="T94" fmla="*/ 1 w 647"/>
                      <a:gd name="T95" fmla="*/ 1 h 603"/>
                      <a:gd name="T96" fmla="*/ 1 w 647"/>
                      <a:gd name="T97" fmla="*/ 1 h 603"/>
                      <a:gd name="T98" fmla="*/ 1 w 647"/>
                      <a:gd name="T99" fmla="*/ 1 h 603"/>
                      <a:gd name="T100" fmla="*/ 1 w 647"/>
                      <a:gd name="T101" fmla="*/ 1 h 603"/>
                      <a:gd name="T102" fmla="*/ 1 w 647"/>
                      <a:gd name="T103" fmla="*/ 1 h 603"/>
                      <a:gd name="T104" fmla="*/ 1 w 647"/>
                      <a:gd name="T105" fmla="*/ 1 h 603"/>
                      <a:gd name="T106" fmla="*/ 1 w 647"/>
                      <a:gd name="T107" fmla="*/ 1 h 603"/>
                      <a:gd name="T108" fmla="*/ 1 w 647"/>
                      <a:gd name="T109" fmla="*/ 1 h 603"/>
                      <a:gd name="T110" fmla="*/ 1 w 647"/>
                      <a:gd name="T111" fmla="*/ 1 h 603"/>
                      <a:gd name="T112" fmla="*/ 1 w 647"/>
                      <a:gd name="T113" fmla="*/ 1 h 6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603"/>
                      <a:gd name="T173" fmla="*/ 647 w 647"/>
                      <a:gd name="T174" fmla="*/ 603 h 6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603">
                        <a:moveTo>
                          <a:pt x="601" y="537"/>
                        </a:moveTo>
                        <a:lnTo>
                          <a:pt x="604" y="524"/>
                        </a:lnTo>
                        <a:lnTo>
                          <a:pt x="608" y="509"/>
                        </a:lnTo>
                        <a:lnTo>
                          <a:pt x="610" y="491"/>
                        </a:lnTo>
                        <a:lnTo>
                          <a:pt x="611" y="474"/>
                        </a:lnTo>
                        <a:lnTo>
                          <a:pt x="611" y="456"/>
                        </a:lnTo>
                        <a:lnTo>
                          <a:pt x="610" y="438"/>
                        </a:lnTo>
                        <a:lnTo>
                          <a:pt x="608" y="420"/>
                        </a:lnTo>
                        <a:lnTo>
                          <a:pt x="604" y="401"/>
                        </a:lnTo>
                        <a:lnTo>
                          <a:pt x="599" y="382"/>
                        </a:lnTo>
                        <a:lnTo>
                          <a:pt x="593" y="364"/>
                        </a:lnTo>
                        <a:lnTo>
                          <a:pt x="585" y="345"/>
                        </a:lnTo>
                        <a:lnTo>
                          <a:pt x="577" y="326"/>
                        </a:lnTo>
                        <a:lnTo>
                          <a:pt x="566" y="308"/>
                        </a:lnTo>
                        <a:lnTo>
                          <a:pt x="554" y="289"/>
                        </a:lnTo>
                        <a:lnTo>
                          <a:pt x="541" y="270"/>
                        </a:lnTo>
                        <a:lnTo>
                          <a:pt x="526" y="253"/>
                        </a:lnTo>
                        <a:lnTo>
                          <a:pt x="510" y="236"/>
                        </a:lnTo>
                        <a:lnTo>
                          <a:pt x="492" y="219"/>
                        </a:lnTo>
                        <a:lnTo>
                          <a:pt x="473" y="202"/>
                        </a:lnTo>
                        <a:lnTo>
                          <a:pt x="457" y="189"/>
                        </a:lnTo>
                        <a:lnTo>
                          <a:pt x="442" y="177"/>
                        </a:lnTo>
                        <a:lnTo>
                          <a:pt x="425" y="165"/>
                        </a:lnTo>
                        <a:lnTo>
                          <a:pt x="409" y="154"/>
                        </a:lnTo>
                        <a:lnTo>
                          <a:pt x="392" y="143"/>
                        </a:lnTo>
                        <a:lnTo>
                          <a:pt x="375" y="132"/>
                        </a:lnTo>
                        <a:lnTo>
                          <a:pt x="358" y="121"/>
                        </a:lnTo>
                        <a:lnTo>
                          <a:pt x="341" y="112"/>
                        </a:lnTo>
                        <a:lnTo>
                          <a:pt x="324" y="102"/>
                        </a:lnTo>
                        <a:lnTo>
                          <a:pt x="305" y="93"/>
                        </a:lnTo>
                        <a:lnTo>
                          <a:pt x="288" y="85"/>
                        </a:lnTo>
                        <a:lnTo>
                          <a:pt x="269" y="77"/>
                        </a:lnTo>
                        <a:lnTo>
                          <a:pt x="250" y="70"/>
                        </a:lnTo>
                        <a:lnTo>
                          <a:pt x="233" y="63"/>
                        </a:lnTo>
                        <a:lnTo>
                          <a:pt x="215" y="57"/>
                        </a:lnTo>
                        <a:lnTo>
                          <a:pt x="196" y="51"/>
                        </a:lnTo>
                        <a:lnTo>
                          <a:pt x="177" y="46"/>
                        </a:lnTo>
                        <a:lnTo>
                          <a:pt x="160" y="42"/>
                        </a:lnTo>
                        <a:lnTo>
                          <a:pt x="142" y="38"/>
                        </a:lnTo>
                        <a:lnTo>
                          <a:pt x="123" y="35"/>
                        </a:lnTo>
                        <a:lnTo>
                          <a:pt x="104" y="34"/>
                        </a:lnTo>
                        <a:lnTo>
                          <a:pt x="87" y="32"/>
                        </a:lnTo>
                        <a:lnTo>
                          <a:pt x="68" y="32"/>
                        </a:lnTo>
                        <a:lnTo>
                          <a:pt x="51" y="31"/>
                        </a:lnTo>
                        <a:lnTo>
                          <a:pt x="37" y="29"/>
                        </a:lnTo>
                        <a:lnTo>
                          <a:pt x="25" y="28"/>
                        </a:lnTo>
                        <a:lnTo>
                          <a:pt x="16" y="24"/>
                        </a:lnTo>
                        <a:lnTo>
                          <a:pt x="9" y="23"/>
                        </a:lnTo>
                        <a:lnTo>
                          <a:pt x="3" y="20"/>
                        </a:lnTo>
                        <a:lnTo>
                          <a:pt x="2" y="17"/>
                        </a:lnTo>
                        <a:lnTo>
                          <a:pt x="0" y="15"/>
                        </a:lnTo>
                        <a:lnTo>
                          <a:pt x="0" y="12"/>
                        </a:lnTo>
                        <a:lnTo>
                          <a:pt x="3" y="9"/>
                        </a:lnTo>
                        <a:lnTo>
                          <a:pt x="9" y="6"/>
                        </a:lnTo>
                        <a:lnTo>
                          <a:pt x="16" y="4"/>
                        </a:lnTo>
                        <a:lnTo>
                          <a:pt x="23" y="3"/>
                        </a:lnTo>
                        <a:lnTo>
                          <a:pt x="33" y="1"/>
                        </a:lnTo>
                        <a:lnTo>
                          <a:pt x="42" y="0"/>
                        </a:lnTo>
                        <a:lnTo>
                          <a:pt x="51" y="0"/>
                        </a:lnTo>
                        <a:lnTo>
                          <a:pt x="72" y="1"/>
                        </a:lnTo>
                        <a:lnTo>
                          <a:pt x="92" y="3"/>
                        </a:lnTo>
                        <a:lnTo>
                          <a:pt x="110" y="4"/>
                        </a:lnTo>
                        <a:lnTo>
                          <a:pt x="131" y="7"/>
                        </a:lnTo>
                        <a:lnTo>
                          <a:pt x="151" y="12"/>
                        </a:lnTo>
                        <a:lnTo>
                          <a:pt x="171" y="17"/>
                        </a:lnTo>
                        <a:lnTo>
                          <a:pt x="191" y="21"/>
                        </a:lnTo>
                        <a:lnTo>
                          <a:pt x="212" y="28"/>
                        </a:lnTo>
                        <a:lnTo>
                          <a:pt x="232" y="34"/>
                        </a:lnTo>
                        <a:lnTo>
                          <a:pt x="252" y="42"/>
                        </a:lnTo>
                        <a:lnTo>
                          <a:pt x="272" y="49"/>
                        </a:lnTo>
                        <a:lnTo>
                          <a:pt x="292" y="59"/>
                        </a:lnTo>
                        <a:lnTo>
                          <a:pt x="311" y="68"/>
                        </a:lnTo>
                        <a:lnTo>
                          <a:pt x="331" y="77"/>
                        </a:lnTo>
                        <a:lnTo>
                          <a:pt x="350" y="87"/>
                        </a:lnTo>
                        <a:lnTo>
                          <a:pt x="370" y="99"/>
                        </a:lnTo>
                        <a:lnTo>
                          <a:pt x="389" y="110"/>
                        </a:lnTo>
                        <a:lnTo>
                          <a:pt x="408" y="121"/>
                        </a:lnTo>
                        <a:lnTo>
                          <a:pt x="426" y="133"/>
                        </a:lnTo>
                        <a:lnTo>
                          <a:pt x="443" y="146"/>
                        </a:lnTo>
                        <a:lnTo>
                          <a:pt x="462" y="160"/>
                        </a:lnTo>
                        <a:lnTo>
                          <a:pt x="479" y="172"/>
                        </a:lnTo>
                        <a:lnTo>
                          <a:pt x="496" y="186"/>
                        </a:lnTo>
                        <a:lnTo>
                          <a:pt x="517" y="205"/>
                        </a:lnTo>
                        <a:lnTo>
                          <a:pt x="537" y="224"/>
                        </a:lnTo>
                        <a:lnTo>
                          <a:pt x="554" y="242"/>
                        </a:lnTo>
                        <a:lnTo>
                          <a:pt x="571" y="263"/>
                        </a:lnTo>
                        <a:lnTo>
                          <a:pt x="585" y="283"/>
                        </a:lnTo>
                        <a:lnTo>
                          <a:pt x="599" y="303"/>
                        </a:lnTo>
                        <a:lnTo>
                          <a:pt x="610" y="323"/>
                        </a:lnTo>
                        <a:lnTo>
                          <a:pt x="619" y="344"/>
                        </a:lnTo>
                        <a:lnTo>
                          <a:pt x="629" y="365"/>
                        </a:lnTo>
                        <a:lnTo>
                          <a:pt x="635" y="386"/>
                        </a:lnTo>
                        <a:lnTo>
                          <a:pt x="639" y="406"/>
                        </a:lnTo>
                        <a:lnTo>
                          <a:pt x="644" y="426"/>
                        </a:lnTo>
                        <a:lnTo>
                          <a:pt x="647" y="446"/>
                        </a:lnTo>
                        <a:lnTo>
                          <a:pt x="647" y="467"/>
                        </a:lnTo>
                        <a:lnTo>
                          <a:pt x="647" y="485"/>
                        </a:lnTo>
                        <a:lnTo>
                          <a:pt x="647" y="505"/>
                        </a:lnTo>
                        <a:lnTo>
                          <a:pt x="644" y="524"/>
                        </a:lnTo>
                        <a:lnTo>
                          <a:pt x="641" y="541"/>
                        </a:lnTo>
                        <a:lnTo>
                          <a:pt x="638" y="552"/>
                        </a:lnTo>
                        <a:lnTo>
                          <a:pt x="635" y="561"/>
                        </a:lnTo>
                        <a:lnTo>
                          <a:pt x="630" y="572"/>
                        </a:lnTo>
                        <a:lnTo>
                          <a:pt x="622" y="585"/>
                        </a:lnTo>
                        <a:lnTo>
                          <a:pt x="616" y="596"/>
                        </a:lnTo>
                        <a:lnTo>
                          <a:pt x="610" y="600"/>
                        </a:lnTo>
                        <a:lnTo>
                          <a:pt x="604" y="603"/>
                        </a:lnTo>
                        <a:lnTo>
                          <a:pt x="599" y="600"/>
                        </a:lnTo>
                        <a:lnTo>
                          <a:pt x="594" y="597"/>
                        </a:lnTo>
                        <a:lnTo>
                          <a:pt x="591" y="585"/>
                        </a:lnTo>
                        <a:lnTo>
                          <a:pt x="591" y="571"/>
                        </a:lnTo>
                        <a:lnTo>
                          <a:pt x="593" y="560"/>
                        </a:lnTo>
                        <a:lnTo>
                          <a:pt x="597" y="547"/>
                        </a:lnTo>
                        <a:lnTo>
                          <a:pt x="601" y="537"/>
                        </a:lnTo>
                        <a:close/>
                      </a:path>
                    </a:pathLst>
                  </a:custGeom>
                  <a:solidFill>
                    <a:srgbClr val="CC99FF"/>
                  </a:solidFill>
                  <a:ln w="9525">
                    <a:noFill/>
                    <a:round/>
                    <a:headEnd/>
                    <a:tailEnd/>
                  </a:ln>
                </p:spPr>
                <p:txBody>
                  <a:bodyPr/>
                  <a:lstStyle/>
                  <a:p>
                    <a:endParaRPr lang="en-US"/>
                  </a:p>
                </p:txBody>
              </p:sp>
            </p:grpSp>
            <p:sp>
              <p:nvSpPr>
                <p:cNvPr id="18625" name="Freeform 391"/>
                <p:cNvSpPr>
                  <a:spLocks/>
                </p:cNvSpPr>
                <p:nvPr/>
              </p:nvSpPr>
              <p:spPr bwMode="auto">
                <a:xfrm>
                  <a:off x="1728" y="833"/>
                  <a:ext cx="1245" cy="216"/>
                </a:xfrm>
                <a:custGeom>
                  <a:avLst/>
                  <a:gdLst>
                    <a:gd name="T0" fmla="*/ 32 w 1245"/>
                    <a:gd name="T1" fmla="*/ 159 h 216"/>
                    <a:gd name="T2" fmla="*/ 51 w 1245"/>
                    <a:gd name="T3" fmla="*/ 159 h 216"/>
                    <a:gd name="T4" fmla="*/ 76 w 1245"/>
                    <a:gd name="T5" fmla="*/ 165 h 216"/>
                    <a:gd name="T6" fmla="*/ 133 w 1245"/>
                    <a:gd name="T7" fmla="*/ 184 h 216"/>
                    <a:gd name="T8" fmla="*/ 254 w 1245"/>
                    <a:gd name="T9" fmla="*/ 190 h 216"/>
                    <a:gd name="T10" fmla="*/ 279 w 1245"/>
                    <a:gd name="T11" fmla="*/ 190 h 216"/>
                    <a:gd name="T12" fmla="*/ 343 w 1245"/>
                    <a:gd name="T13" fmla="*/ 197 h 216"/>
                    <a:gd name="T14" fmla="*/ 400 w 1245"/>
                    <a:gd name="T15" fmla="*/ 203 h 216"/>
                    <a:gd name="T16" fmla="*/ 552 w 1245"/>
                    <a:gd name="T17" fmla="*/ 203 h 216"/>
                    <a:gd name="T18" fmla="*/ 610 w 1245"/>
                    <a:gd name="T19" fmla="*/ 209 h 216"/>
                    <a:gd name="T20" fmla="*/ 641 w 1245"/>
                    <a:gd name="T21" fmla="*/ 209 h 216"/>
                    <a:gd name="T22" fmla="*/ 686 w 1245"/>
                    <a:gd name="T23" fmla="*/ 209 h 216"/>
                    <a:gd name="T24" fmla="*/ 737 w 1245"/>
                    <a:gd name="T25" fmla="*/ 216 h 216"/>
                    <a:gd name="T26" fmla="*/ 756 w 1245"/>
                    <a:gd name="T27" fmla="*/ 209 h 216"/>
                    <a:gd name="T28" fmla="*/ 1022 w 1245"/>
                    <a:gd name="T29" fmla="*/ 209 h 216"/>
                    <a:gd name="T30" fmla="*/ 1067 w 1245"/>
                    <a:gd name="T31" fmla="*/ 209 h 216"/>
                    <a:gd name="T32" fmla="*/ 1092 w 1245"/>
                    <a:gd name="T33" fmla="*/ 203 h 216"/>
                    <a:gd name="T34" fmla="*/ 1181 w 1245"/>
                    <a:gd name="T35" fmla="*/ 203 h 216"/>
                    <a:gd name="T36" fmla="*/ 1226 w 1245"/>
                    <a:gd name="T37" fmla="*/ 190 h 216"/>
                    <a:gd name="T38" fmla="*/ 1238 w 1245"/>
                    <a:gd name="T39" fmla="*/ 178 h 216"/>
                    <a:gd name="T40" fmla="*/ 1238 w 1245"/>
                    <a:gd name="T41" fmla="*/ 133 h 216"/>
                    <a:gd name="T42" fmla="*/ 1245 w 1245"/>
                    <a:gd name="T43" fmla="*/ 101 h 216"/>
                    <a:gd name="T44" fmla="*/ 1245 w 1245"/>
                    <a:gd name="T45" fmla="*/ 70 h 216"/>
                    <a:gd name="T46" fmla="*/ 1232 w 1245"/>
                    <a:gd name="T47" fmla="*/ 76 h 216"/>
                    <a:gd name="T48" fmla="*/ 1207 w 1245"/>
                    <a:gd name="T49" fmla="*/ 82 h 216"/>
                    <a:gd name="T50" fmla="*/ 1181 w 1245"/>
                    <a:gd name="T51" fmla="*/ 82 h 216"/>
                    <a:gd name="T52" fmla="*/ 1156 w 1245"/>
                    <a:gd name="T53" fmla="*/ 82 h 216"/>
                    <a:gd name="T54" fmla="*/ 1149 w 1245"/>
                    <a:gd name="T55" fmla="*/ 165 h 216"/>
                    <a:gd name="T56" fmla="*/ 1137 w 1245"/>
                    <a:gd name="T57" fmla="*/ 165 h 216"/>
                    <a:gd name="T58" fmla="*/ 1137 w 1245"/>
                    <a:gd name="T59" fmla="*/ 89 h 216"/>
                    <a:gd name="T60" fmla="*/ 1105 w 1245"/>
                    <a:gd name="T61" fmla="*/ 95 h 216"/>
                    <a:gd name="T62" fmla="*/ 1067 w 1245"/>
                    <a:gd name="T63" fmla="*/ 95 h 216"/>
                    <a:gd name="T64" fmla="*/ 1010 w 1245"/>
                    <a:gd name="T65" fmla="*/ 101 h 216"/>
                    <a:gd name="T66" fmla="*/ 597 w 1245"/>
                    <a:gd name="T67" fmla="*/ 101 h 216"/>
                    <a:gd name="T68" fmla="*/ 552 w 1245"/>
                    <a:gd name="T69" fmla="*/ 95 h 216"/>
                    <a:gd name="T70" fmla="*/ 527 w 1245"/>
                    <a:gd name="T71" fmla="*/ 95 h 216"/>
                    <a:gd name="T72" fmla="*/ 464 w 1245"/>
                    <a:gd name="T73" fmla="*/ 95 h 216"/>
                    <a:gd name="T74" fmla="*/ 419 w 1245"/>
                    <a:gd name="T75" fmla="*/ 89 h 216"/>
                    <a:gd name="T76" fmla="*/ 362 w 1245"/>
                    <a:gd name="T77" fmla="*/ 89 h 216"/>
                    <a:gd name="T78" fmla="*/ 305 w 1245"/>
                    <a:gd name="T79" fmla="*/ 82 h 216"/>
                    <a:gd name="T80" fmla="*/ 267 w 1245"/>
                    <a:gd name="T81" fmla="*/ 82 h 216"/>
                    <a:gd name="T82" fmla="*/ 203 w 1245"/>
                    <a:gd name="T83" fmla="*/ 76 h 216"/>
                    <a:gd name="T84" fmla="*/ 178 w 1245"/>
                    <a:gd name="T85" fmla="*/ 76 h 216"/>
                    <a:gd name="T86" fmla="*/ 133 w 1245"/>
                    <a:gd name="T87" fmla="*/ 63 h 216"/>
                    <a:gd name="T88" fmla="*/ 108 w 1245"/>
                    <a:gd name="T89" fmla="*/ 57 h 216"/>
                    <a:gd name="T90" fmla="*/ 83 w 1245"/>
                    <a:gd name="T91" fmla="*/ 44 h 216"/>
                    <a:gd name="T92" fmla="*/ 64 w 1245"/>
                    <a:gd name="T93" fmla="*/ 38 h 216"/>
                    <a:gd name="T94" fmla="*/ 44 w 1245"/>
                    <a:gd name="T95" fmla="*/ 19 h 216"/>
                    <a:gd name="T96" fmla="*/ 38 w 1245"/>
                    <a:gd name="T97" fmla="*/ 0 h 216"/>
                    <a:gd name="T98" fmla="*/ 25 w 1245"/>
                    <a:gd name="T99" fmla="*/ 13 h 216"/>
                    <a:gd name="T100" fmla="*/ 13 w 1245"/>
                    <a:gd name="T101" fmla="*/ 44 h 216"/>
                    <a:gd name="T102" fmla="*/ 6 w 1245"/>
                    <a:gd name="T103" fmla="*/ 51 h 216"/>
                    <a:gd name="T104" fmla="*/ 0 w 1245"/>
                    <a:gd name="T105" fmla="*/ 82 h 216"/>
                    <a:gd name="T106" fmla="*/ 6 w 1245"/>
                    <a:gd name="T107" fmla="*/ 108 h 216"/>
                    <a:gd name="T108" fmla="*/ 19 w 1245"/>
                    <a:gd name="T109" fmla="*/ 152 h 216"/>
                    <a:gd name="T110" fmla="*/ 32 w 1245"/>
                    <a:gd name="T111" fmla="*/ 159 h 2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45"/>
                    <a:gd name="T169" fmla="*/ 0 h 216"/>
                    <a:gd name="T170" fmla="*/ 1245 w 1245"/>
                    <a:gd name="T171" fmla="*/ 216 h 2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45" h="216">
                      <a:moveTo>
                        <a:pt x="32" y="159"/>
                      </a:moveTo>
                      <a:lnTo>
                        <a:pt x="51" y="159"/>
                      </a:lnTo>
                      <a:lnTo>
                        <a:pt x="76" y="165"/>
                      </a:lnTo>
                      <a:lnTo>
                        <a:pt x="133" y="184"/>
                      </a:lnTo>
                      <a:lnTo>
                        <a:pt x="254" y="190"/>
                      </a:lnTo>
                      <a:lnTo>
                        <a:pt x="279" y="190"/>
                      </a:lnTo>
                      <a:lnTo>
                        <a:pt x="343" y="197"/>
                      </a:lnTo>
                      <a:lnTo>
                        <a:pt x="400" y="203"/>
                      </a:lnTo>
                      <a:lnTo>
                        <a:pt x="552" y="203"/>
                      </a:lnTo>
                      <a:lnTo>
                        <a:pt x="610" y="209"/>
                      </a:lnTo>
                      <a:lnTo>
                        <a:pt x="641" y="209"/>
                      </a:lnTo>
                      <a:lnTo>
                        <a:pt x="686" y="209"/>
                      </a:lnTo>
                      <a:lnTo>
                        <a:pt x="737" y="216"/>
                      </a:lnTo>
                      <a:lnTo>
                        <a:pt x="756" y="209"/>
                      </a:lnTo>
                      <a:lnTo>
                        <a:pt x="1022" y="209"/>
                      </a:lnTo>
                      <a:lnTo>
                        <a:pt x="1067" y="209"/>
                      </a:lnTo>
                      <a:lnTo>
                        <a:pt x="1092" y="203"/>
                      </a:lnTo>
                      <a:lnTo>
                        <a:pt x="1181" y="203"/>
                      </a:lnTo>
                      <a:lnTo>
                        <a:pt x="1226" y="190"/>
                      </a:lnTo>
                      <a:lnTo>
                        <a:pt x="1238" y="178"/>
                      </a:lnTo>
                      <a:lnTo>
                        <a:pt x="1238" y="133"/>
                      </a:lnTo>
                      <a:lnTo>
                        <a:pt x="1245" y="101"/>
                      </a:lnTo>
                      <a:lnTo>
                        <a:pt x="1245" y="70"/>
                      </a:lnTo>
                      <a:lnTo>
                        <a:pt x="1232" y="76"/>
                      </a:lnTo>
                      <a:lnTo>
                        <a:pt x="1207" y="82"/>
                      </a:lnTo>
                      <a:lnTo>
                        <a:pt x="1181" y="82"/>
                      </a:lnTo>
                      <a:lnTo>
                        <a:pt x="1156" y="82"/>
                      </a:lnTo>
                      <a:lnTo>
                        <a:pt x="1149" y="165"/>
                      </a:lnTo>
                      <a:lnTo>
                        <a:pt x="1137" y="165"/>
                      </a:lnTo>
                      <a:lnTo>
                        <a:pt x="1137" y="89"/>
                      </a:lnTo>
                      <a:lnTo>
                        <a:pt x="1105" y="95"/>
                      </a:lnTo>
                      <a:lnTo>
                        <a:pt x="1067" y="95"/>
                      </a:lnTo>
                      <a:lnTo>
                        <a:pt x="1010" y="101"/>
                      </a:lnTo>
                      <a:lnTo>
                        <a:pt x="597" y="101"/>
                      </a:lnTo>
                      <a:lnTo>
                        <a:pt x="552" y="95"/>
                      </a:lnTo>
                      <a:lnTo>
                        <a:pt x="527" y="95"/>
                      </a:lnTo>
                      <a:lnTo>
                        <a:pt x="464" y="95"/>
                      </a:lnTo>
                      <a:lnTo>
                        <a:pt x="419" y="89"/>
                      </a:lnTo>
                      <a:lnTo>
                        <a:pt x="362" y="89"/>
                      </a:lnTo>
                      <a:lnTo>
                        <a:pt x="305" y="82"/>
                      </a:lnTo>
                      <a:lnTo>
                        <a:pt x="267" y="82"/>
                      </a:lnTo>
                      <a:lnTo>
                        <a:pt x="203" y="76"/>
                      </a:lnTo>
                      <a:lnTo>
                        <a:pt x="178" y="76"/>
                      </a:lnTo>
                      <a:lnTo>
                        <a:pt x="133" y="63"/>
                      </a:lnTo>
                      <a:lnTo>
                        <a:pt x="108" y="57"/>
                      </a:lnTo>
                      <a:lnTo>
                        <a:pt x="83" y="44"/>
                      </a:lnTo>
                      <a:lnTo>
                        <a:pt x="64" y="38"/>
                      </a:lnTo>
                      <a:lnTo>
                        <a:pt x="44" y="19"/>
                      </a:lnTo>
                      <a:lnTo>
                        <a:pt x="38" y="0"/>
                      </a:lnTo>
                      <a:lnTo>
                        <a:pt x="25" y="13"/>
                      </a:lnTo>
                      <a:lnTo>
                        <a:pt x="13" y="44"/>
                      </a:lnTo>
                      <a:lnTo>
                        <a:pt x="6" y="51"/>
                      </a:lnTo>
                      <a:lnTo>
                        <a:pt x="0" y="82"/>
                      </a:lnTo>
                      <a:lnTo>
                        <a:pt x="6" y="108"/>
                      </a:lnTo>
                      <a:lnTo>
                        <a:pt x="19" y="152"/>
                      </a:lnTo>
                      <a:lnTo>
                        <a:pt x="32" y="159"/>
                      </a:lnTo>
                      <a:close/>
                    </a:path>
                  </a:pathLst>
                </a:custGeom>
                <a:solidFill>
                  <a:srgbClr val="FFC080"/>
                </a:solidFill>
                <a:ln w="0">
                  <a:solidFill>
                    <a:srgbClr val="000000"/>
                  </a:solidFill>
                  <a:round/>
                  <a:headEnd/>
                  <a:tailEnd/>
                </a:ln>
              </p:spPr>
              <p:txBody>
                <a:bodyPr/>
                <a:lstStyle/>
                <a:p>
                  <a:endParaRPr lang="en-US"/>
                </a:p>
              </p:txBody>
            </p:sp>
            <p:sp>
              <p:nvSpPr>
                <p:cNvPr id="18626" name="Freeform 392"/>
                <p:cNvSpPr>
                  <a:spLocks/>
                </p:cNvSpPr>
                <p:nvPr/>
              </p:nvSpPr>
              <p:spPr bwMode="auto">
                <a:xfrm>
                  <a:off x="1785" y="1227"/>
                  <a:ext cx="1099" cy="146"/>
                </a:xfrm>
                <a:custGeom>
                  <a:avLst/>
                  <a:gdLst>
                    <a:gd name="T0" fmla="*/ 121 w 1099"/>
                    <a:gd name="T1" fmla="*/ 31 h 146"/>
                    <a:gd name="T2" fmla="*/ 83 w 1099"/>
                    <a:gd name="T3" fmla="*/ 25 h 146"/>
                    <a:gd name="T4" fmla="*/ 45 w 1099"/>
                    <a:gd name="T5" fmla="*/ 19 h 146"/>
                    <a:gd name="T6" fmla="*/ 19 w 1099"/>
                    <a:gd name="T7" fmla="*/ 12 h 146"/>
                    <a:gd name="T8" fmla="*/ 13 w 1099"/>
                    <a:gd name="T9" fmla="*/ 0 h 146"/>
                    <a:gd name="T10" fmla="*/ 0 w 1099"/>
                    <a:gd name="T11" fmla="*/ 6 h 146"/>
                    <a:gd name="T12" fmla="*/ 0 w 1099"/>
                    <a:gd name="T13" fmla="*/ 38 h 146"/>
                    <a:gd name="T14" fmla="*/ 7 w 1099"/>
                    <a:gd name="T15" fmla="*/ 63 h 146"/>
                    <a:gd name="T16" fmla="*/ 13 w 1099"/>
                    <a:gd name="T17" fmla="*/ 76 h 146"/>
                    <a:gd name="T18" fmla="*/ 26 w 1099"/>
                    <a:gd name="T19" fmla="*/ 82 h 146"/>
                    <a:gd name="T20" fmla="*/ 140 w 1099"/>
                    <a:gd name="T21" fmla="*/ 101 h 146"/>
                    <a:gd name="T22" fmla="*/ 184 w 1099"/>
                    <a:gd name="T23" fmla="*/ 108 h 146"/>
                    <a:gd name="T24" fmla="*/ 210 w 1099"/>
                    <a:gd name="T25" fmla="*/ 114 h 146"/>
                    <a:gd name="T26" fmla="*/ 261 w 1099"/>
                    <a:gd name="T27" fmla="*/ 120 h 146"/>
                    <a:gd name="T28" fmla="*/ 286 w 1099"/>
                    <a:gd name="T29" fmla="*/ 120 h 146"/>
                    <a:gd name="T30" fmla="*/ 318 w 1099"/>
                    <a:gd name="T31" fmla="*/ 127 h 146"/>
                    <a:gd name="T32" fmla="*/ 349 w 1099"/>
                    <a:gd name="T33" fmla="*/ 133 h 146"/>
                    <a:gd name="T34" fmla="*/ 388 w 1099"/>
                    <a:gd name="T35" fmla="*/ 133 h 146"/>
                    <a:gd name="T36" fmla="*/ 413 w 1099"/>
                    <a:gd name="T37" fmla="*/ 139 h 146"/>
                    <a:gd name="T38" fmla="*/ 476 w 1099"/>
                    <a:gd name="T39" fmla="*/ 139 h 146"/>
                    <a:gd name="T40" fmla="*/ 565 w 1099"/>
                    <a:gd name="T41" fmla="*/ 146 h 146"/>
                    <a:gd name="T42" fmla="*/ 673 w 1099"/>
                    <a:gd name="T43" fmla="*/ 146 h 146"/>
                    <a:gd name="T44" fmla="*/ 762 w 1099"/>
                    <a:gd name="T45" fmla="*/ 146 h 146"/>
                    <a:gd name="T46" fmla="*/ 883 w 1099"/>
                    <a:gd name="T47" fmla="*/ 139 h 146"/>
                    <a:gd name="T48" fmla="*/ 934 w 1099"/>
                    <a:gd name="T49" fmla="*/ 133 h 146"/>
                    <a:gd name="T50" fmla="*/ 991 w 1099"/>
                    <a:gd name="T51" fmla="*/ 133 h 146"/>
                    <a:gd name="T52" fmla="*/ 1035 w 1099"/>
                    <a:gd name="T53" fmla="*/ 120 h 146"/>
                    <a:gd name="T54" fmla="*/ 1061 w 1099"/>
                    <a:gd name="T55" fmla="*/ 120 h 146"/>
                    <a:gd name="T56" fmla="*/ 1073 w 1099"/>
                    <a:gd name="T57" fmla="*/ 114 h 146"/>
                    <a:gd name="T58" fmla="*/ 1080 w 1099"/>
                    <a:gd name="T59" fmla="*/ 114 h 146"/>
                    <a:gd name="T60" fmla="*/ 1092 w 1099"/>
                    <a:gd name="T61" fmla="*/ 95 h 146"/>
                    <a:gd name="T62" fmla="*/ 1092 w 1099"/>
                    <a:gd name="T63" fmla="*/ 76 h 146"/>
                    <a:gd name="T64" fmla="*/ 1099 w 1099"/>
                    <a:gd name="T65" fmla="*/ 57 h 146"/>
                    <a:gd name="T66" fmla="*/ 1099 w 1099"/>
                    <a:gd name="T67" fmla="*/ 44 h 146"/>
                    <a:gd name="T68" fmla="*/ 1099 w 1099"/>
                    <a:gd name="T69" fmla="*/ 44 h 146"/>
                    <a:gd name="T70" fmla="*/ 1048 w 1099"/>
                    <a:gd name="T71" fmla="*/ 57 h 146"/>
                    <a:gd name="T72" fmla="*/ 1035 w 1099"/>
                    <a:gd name="T73" fmla="*/ 57 h 146"/>
                    <a:gd name="T74" fmla="*/ 1003 w 1099"/>
                    <a:gd name="T75" fmla="*/ 63 h 146"/>
                    <a:gd name="T76" fmla="*/ 972 w 1099"/>
                    <a:gd name="T77" fmla="*/ 63 h 146"/>
                    <a:gd name="T78" fmla="*/ 946 w 1099"/>
                    <a:gd name="T79" fmla="*/ 63 h 146"/>
                    <a:gd name="T80" fmla="*/ 921 w 1099"/>
                    <a:gd name="T81" fmla="*/ 69 h 146"/>
                    <a:gd name="T82" fmla="*/ 889 w 1099"/>
                    <a:gd name="T83" fmla="*/ 76 h 146"/>
                    <a:gd name="T84" fmla="*/ 851 w 1099"/>
                    <a:gd name="T85" fmla="*/ 76 h 146"/>
                    <a:gd name="T86" fmla="*/ 686 w 1099"/>
                    <a:gd name="T87" fmla="*/ 76 h 146"/>
                    <a:gd name="T88" fmla="*/ 680 w 1099"/>
                    <a:gd name="T89" fmla="*/ 63 h 146"/>
                    <a:gd name="T90" fmla="*/ 667 w 1099"/>
                    <a:gd name="T91" fmla="*/ 76 h 146"/>
                    <a:gd name="T92" fmla="*/ 642 w 1099"/>
                    <a:gd name="T93" fmla="*/ 76 h 146"/>
                    <a:gd name="T94" fmla="*/ 489 w 1099"/>
                    <a:gd name="T95" fmla="*/ 76 h 146"/>
                    <a:gd name="T96" fmla="*/ 470 w 1099"/>
                    <a:gd name="T97" fmla="*/ 76 h 146"/>
                    <a:gd name="T98" fmla="*/ 464 w 1099"/>
                    <a:gd name="T99" fmla="*/ 50 h 146"/>
                    <a:gd name="T100" fmla="*/ 457 w 1099"/>
                    <a:gd name="T101" fmla="*/ 63 h 146"/>
                    <a:gd name="T102" fmla="*/ 445 w 1099"/>
                    <a:gd name="T103" fmla="*/ 69 h 146"/>
                    <a:gd name="T104" fmla="*/ 368 w 1099"/>
                    <a:gd name="T105" fmla="*/ 63 h 146"/>
                    <a:gd name="T106" fmla="*/ 235 w 1099"/>
                    <a:gd name="T107" fmla="*/ 44 h 146"/>
                    <a:gd name="T108" fmla="*/ 222 w 1099"/>
                    <a:gd name="T109" fmla="*/ 44 h 146"/>
                    <a:gd name="T110" fmla="*/ 178 w 1099"/>
                    <a:gd name="T111" fmla="*/ 44 h 146"/>
                    <a:gd name="T112" fmla="*/ 140 w 1099"/>
                    <a:gd name="T113" fmla="*/ 38 h 146"/>
                    <a:gd name="T114" fmla="*/ 121 w 1099"/>
                    <a:gd name="T115" fmla="*/ 31 h 1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99"/>
                    <a:gd name="T175" fmla="*/ 0 h 146"/>
                    <a:gd name="T176" fmla="*/ 1099 w 1099"/>
                    <a:gd name="T177" fmla="*/ 146 h 1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99" h="146">
                      <a:moveTo>
                        <a:pt x="121" y="31"/>
                      </a:moveTo>
                      <a:lnTo>
                        <a:pt x="83" y="25"/>
                      </a:lnTo>
                      <a:lnTo>
                        <a:pt x="45" y="19"/>
                      </a:lnTo>
                      <a:lnTo>
                        <a:pt x="19" y="12"/>
                      </a:lnTo>
                      <a:lnTo>
                        <a:pt x="13" y="0"/>
                      </a:lnTo>
                      <a:lnTo>
                        <a:pt x="0" y="6"/>
                      </a:lnTo>
                      <a:lnTo>
                        <a:pt x="0" y="38"/>
                      </a:lnTo>
                      <a:lnTo>
                        <a:pt x="7" y="63"/>
                      </a:lnTo>
                      <a:lnTo>
                        <a:pt x="13" y="76"/>
                      </a:lnTo>
                      <a:lnTo>
                        <a:pt x="26" y="82"/>
                      </a:lnTo>
                      <a:lnTo>
                        <a:pt x="140" y="101"/>
                      </a:lnTo>
                      <a:lnTo>
                        <a:pt x="184" y="108"/>
                      </a:lnTo>
                      <a:lnTo>
                        <a:pt x="210" y="114"/>
                      </a:lnTo>
                      <a:lnTo>
                        <a:pt x="261" y="120"/>
                      </a:lnTo>
                      <a:lnTo>
                        <a:pt x="286" y="120"/>
                      </a:lnTo>
                      <a:lnTo>
                        <a:pt x="318" y="127"/>
                      </a:lnTo>
                      <a:lnTo>
                        <a:pt x="349" y="133"/>
                      </a:lnTo>
                      <a:lnTo>
                        <a:pt x="388" y="133"/>
                      </a:lnTo>
                      <a:lnTo>
                        <a:pt x="413" y="139"/>
                      </a:lnTo>
                      <a:lnTo>
                        <a:pt x="476" y="139"/>
                      </a:lnTo>
                      <a:lnTo>
                        <a:pt x="565" y="146"/>
                      </a:lnTo>
                      <a:lnTo>
                        <a:pt x="673" y="146"/>
                      </a:lnTo>
                      <a:lnTo>
                        <a:pt x="762" y="146"/>
                      </a:lnTo>
                      <a:lnTo>
                        <a:pt x="883" y="139"/>
                      </a:lnTo>
                      <a:lnTo>
                        <a:pt x="934" y="133"/>
                      </a:lnTo>
                      <a:lnTo>
                        <a:pt x="991" y="133"/>
                      </a:lnTo>
                      <a:lnTo>
                        <a:pt x="1035" y="120"/>
                      </a:lnTo>
                      <a:lnTo>
                        <a:pt x="1061" y="120"/>
                      </a:lnTo>
                      <a:lnTo>
                        <a:pt x="1073" y="114"/>
                      </a:lnTo>
                      <a:lnTo>
                        <a:pt x="1080" y="114"/>
                      </a:lnTo>
                      <a:lnTo>
                        <a:pt x="1092" y="95"/>
                      </a:lnTo>
                      <a:lnTo>
                        <a:pt x="1092" y="76"/>
                      </a:lnTo>
                      <a:lnTo>
                        <a:pt x="1099" y="57"/>
                      </a:lnTo>
                      <a:lnTo>
                        <a:pt x="1099" y="44"/>
                      </a:lnTo>
                      <a:lnTo>
                        <a:pt x="1048" y="57"/>
                      </a:lnTo>
                      <a:lnTo>
                        <a:pt x="1035" y="57"/>
                      </a:lnTo>
                      <a:lnTo>
                        <a:pt x="1003" y="63"/>
                      </a:lnTo>
                      <a:lnTo>
                        <a:pt x="972" y="63"/>
                      </a:lnTo>
                      <a:lnTo>
                        <a:pt x="946" y="63"/>
                      </a:lnTo>
                      <a:lnTo>
                        <a:pt x="921" y="69"/>
                      </a:lnTo>
                      <a:lnTo>
                        <a:pt x="889" y="76"/>
                      </a:lnTo>
                      <a:lnTo>
                        <a:pt x="851" y="76"/>
                      </a:lnTo>
                      <a:lnTo>
                        <a:pt x="686" y="76"/>
                      </a:lnTo>
                      <a:lnTo>
                        <a:pt x="680" y="63"/>
                      </a:lnTo>
                      <a:lnTo>
                        <a:pt x="667" y="76"/>
                      </a:lnTo>
                      <a:lnTo>
                        <a:pt x="642" y="76"/>
                      </a:lnTo>
                      <a:lnTo>
                        <a:pt x="489" y="76"/>
                      </a:lnTo>
                      <a:lnTo>
                        <a:pt x="470" y="76"/>
                      </a:lnTo>
                      <a:lnTo>
                        <a:pt x="464" y="50"/>
                      </a:lnTo>
                      <a:lnTo>
                        <a:pt x="457" y="63"/>
                      </a:lnTo>
                      <a:lnTo>
                        <a:pt x="445" y="69"/>
                      </a:lnTo>
                      <a:lnTo>
                        <a:pt x="368" y="63"/>
                      </a:lnTo>
                      <a:lnTo>
                        <a:pt x="235" y="44"/>
                      </a:lnTo>
                      <a:lnTo>
                        <a:pt x="222" y="44"/>
                      </a:lnTo>
                      <a:lnTo>
                        <a:pt x="178" y="44"/>
                      </a:lnTo>
                      <a:lnTo>
                        <a:pt x="140" y="38"/>
                      </a:lnTo>
                      <a:lnTo>
                        <a:pt x="121" y="31"/>
                      </a:lnTo>
                      <a:close/>
                    </a:path>
                  </a:pathLst>
                </a:custGeom>
                <a:solidFill>
                  <a:srgbClr val="FFC080"/>
                </a:solidFill>
                <a:ln w="0">
                  <a:solidFill>
                    <a:srgbClr val="000000"/>
                  </a:solidFill>
                  <a:round/>
                  <a:headEnd/>
                  <a:tailEnd/>
                </a:ln>
              </p:spPr>
              <p:txBody>
                <a:bodyPr/>
                <a:lstStyle/>
                <a:p>
                  <a:endParaRPr lang="en-US"/>
                </a:p>
              </p:txBody>
            </p:sp>
            <p:sp>
              <p:nvSpPr>
                <p:cNvPr id="18627" name="Freeform 393"/>
                <p:cNvSpPr>
                  <a:spLocks/>
                </p:cNvSpPr>
                <p:nvPr/>
              </p:nvSpPr>
              <p:spPr bwMode="auto">
                <a:xfrm>
                  <a:off x="1830" y="1551"/>
                  <a:ext cx="958" cy="158"/>
                </a:xfrm>
                <a:custGeom>
                  <a:avLst/>
                  <a:gdLst>
                    <a:gd name="T0" fmla="*/ 133 w 958"/>
                    <a:gd name="T1" fmla="*/ 38 h 158"/>
                    <a:gd name="T2" fmla="*/ 114 w 958"/>
                    <a:gd name="T3" fmla="*/ 44 h 158"/>
                    <a:gd name="T4" fmla="*/ 76 w 958"/>
                    <a:gd name="T5" fmla="*/ 44 h 158"/>
                    <a:gd name="T6" fmla="*/ 38 w 958"/>
                    <a:gd name="T7" fmla="*/ 31 h 158"/>
                    <a:gd name="T8" fmla="*/ 19 w 958"/>
                    <a:gd name="T9" fmla="*/ 12 h 158"/>
                    <a:gd name="T10" fmla="*/ 6 w 958"/>
                    <a:gd name="T11" fmla="*/ 0 h 158"/>
                    <a:gd name="T12" fmla="*/ 0 w 958"/>
                    <a:gd name="T13" fmla="*/ 31 h 158"/>
                    <a:gd name="T14" fmla="*/ 12 w 958"/>
                    <a:gd name="T15" fmla="*/ 69 h 158"/>
                    <a:gd name="T16" fmla="*/ 25 w 958"/>
                    <a:gd name="T17" fmla="*/ 95 h 158"/>
                    <a:gd name="T18" fmla="*/ 38 w 958"/>
                    <a:gd name="T19" fmla="*/ 107 h 158"/>
                    <a:gd name="T20" fmla="*/ 120 w 958"/>
                    <a:gd name="T21" fmla="*/ 127 h 158"/>
                    <a:gd name="T22" fmla="*/ 216 w 958"/>
                    <a:gd name="T23" fmla="*/ 146 h 158"/>
                    <a:gd name="T24" fmla="*/ 387 w 958"/>
                    <a:gd name="T25" fmla="*/ 152 h 158"/>
                    <a:gd name="T26" fmla="*/ 717 w 958"/>
                    <a:gd name="T27" fmla="*/ 158 h 158"/>
                    <a:gd name="T28" fmla="*/ 920 w 958"/>
                    <a:gd name="T29" fmla="*/ 158 h 158"/>
                    <a:gd name="T30" fmla="*/ 939 w 958"/>
                    <a:gd name="T31" fmla="*/ 152 h 158"/>
                    <a:gd name="T32" fmla="*/ 952 w 958"/>
                    <a:gd name="T33" fmla="*/ 133 h 158"/>
                    <a:gd name="T34" fmla="*/ 958 w 958"/>
                    <a:gd name="T35" fmla="*/ 88 h 158"/>
                    <a:gd name="T36" fmla="*/ 952 w 958"/>
                    <a:gd name="T37" fmla="*/ 57 h 158"/>
                    <a:gd name="T38" fmla="*/ 927 w 958"/>
                    <a:gd name="T39" fmla="*/ 69 h 158"/>
                    <a:gd name="T40" fmla="*/ 876 w 958"/>
                    <a:gd name="T41" fmla="*/ 82 h 158"/>
                    <a:gd name="T42" fmla="*/ 825 w 958"/>
                    <a:gd name="T43" fmla="*/ 88 h 158"/>
                    <a:gd name="T44" fmla="*/ 781 w 958"/>
                    <a:gd name="T45" fmla="*/ 95 h 158"/>
                    <a:gd name="T46" fmla="*/ 736 w 958"/>
                    <a:gd name="T47" fmla="*/ 95 h 158"/>
                    <a:gd name="T48" fmla="*/ 692 w 958"/>
                    <a:gd name="T49" fmla="*/ 95 h 158"/>
                    <a:gd name="T50" fmla="*/ 660 w 958"/>
                    <a:gd name="T51" fmla="*/ 95 h 158"/>
                    <a:gd name="T52" fmla="*/ 628 w 958"/>
                    <a:gd name="T53" fmla="*/ 88 h 158"/>
                    <a:gd name="T54" fmla="*/ 590 w 958"/>
                    <a:gd name="T55" fmla="*/ 95 h 158"/>
                    <a:gd name="T56" fmla="*/ 482 w 958"/>
                    <a:gd name="T57" fmla="*/ 95 h 158"/>
                    <a:gd name="T58" fmla="*/ 457 w 958"/>
                    <a:gd name="T59" fmla="*/ 88 h 158"/>
                    <a:gd name="T60" fmla="*/ 444 w 958"/>
                    <a:gd name="T61" fmla="*/ 82 h 158"/>
                    <a:gd name="T62" fmla="*/ 438 w 958"/>
                    <a:gd name="T63" fmla="*/ 69 h 158"/>
                    <a:gd name="T64" fmla="*/ 419 w 958"/>
                    <a:gd name="T65" fmla="*/ 82 h 158"/>
                    <a:gd name="T66" fmla="*/ 362 w 958"/>
                    <a:gd name="T67" fmla="*/ 82 h 158"/>
                    <a:gd name="T68" fmla="*/ 304 w 958"/>
                    <a:gd name="T69" fmla="*/ 76 h 158"/>
                    <a:gd name="T70" fmla="*/ 254 w 958"/>
                    <a:gd name="T71" fmla="*/ 69 h 158"/>
                    <a:gd name="T72" fmla="*/ 241 w 958"/>
                    <a:gd name="T73" fmla="*/ 69 h 158"/>
                    <a:gd name="T74" fmla="*/ 209 w 958"/>
                    <a:gd name="T75" fmla="*/ 69 h 158"/>
                    <a:gd name="T76" fmla="*/ 190 w 958"/>
                    <a:gd name="T77" fmla="*/ 69 h 158"/>
                    <a:gd name="T78" fmla="*/ 171 w 958"/>
                    <a:gd name="T79" fmla="*/ 57 h 158"/>
                    <a:gd name="T80" fmla="*/ 152 w 958"/>
                    <a:gd name="T81" fmla="*/ 57 h 158"/>
                    <a:gd name="T82" fmla="*/ 139 w 958"/>
                    <a:gd name="T83" fmla="*/ 44 h 158"/>
                    <a:gd name="T84" fmla="*/ 133 w 958"/>
                    <a:gd name="T85" fmla="*/ 38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58"/>
                    <a:gd name="T130" fmla="*/ 0 h 158"/>
                    <a:gd name="T131" fmla="*/ 958 w 95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58" h="158">
                      <a:moveTo>
                        <a:pt x="133" y="38"/>
                      </a:moveTo>
                      <a:lnTo>
                        <a:pt x="114" y="44"/>
                      </a:lnTo>
                      <a:lnTo>
                        <a:pt x="76" y="44"/>
                      </a:lnTo>
                      <a:lnTo>
                        <a:pt x="38" y="31"/>
                      </a:lnTo>
                      <a:lnTo>
                        <a:pt x="19" y="12"/>
                      </a:lnTo>
                      <a:lnTo>
                        <a:pt x="6" y="0"/>
                      </a:lnTo>
                      <a:lnTo>
                        <a:pt x="0" y="31"/>
                      </a:lnTo>
                      <a:lnTo>
                        <a:pt x="12" y="69"/>
                      </a:lnTo>
                      <a:lnTo>
                        <a:pt x="25" y="95"/>
                      </a:lnTo>
                      <a:lnTo>
                        <a:pt x="38" y="107"/>
                      </a:lnTo>
                      <a:lnTo>
                        <a:pt x="120" y="127"/>
                      </a:lnTo>
                      <a:lnTo>
                        <a:pt x="216" y="146"/>
                      </a:lnTo>
                      <a:lnTo>
                        <a:pt x="387" y="152"/>
                      </a:lnTo>
                      <a:lnTo>
                        <a:pt x="717" y="158"/>
                      </a:lnTo>
                      <a:lnTo>
                        <a:pt x="920" y="158"/>
                      </a:lnTo>
                      <a:lnTo>
                        <a:pt x="939" y="152"/>
                      </a:lnTo>
                      <a:lnTo>
                        <a:pt x="952" y="133"/>
                      </a:lnTo>
                      <a:lnTo>
                        <a:pt x="958" y="88"/>
                      </a:lnTo>
                      <a:lnTo>
                        <a:pt x="952" y="57"/>
                      </a:lnTo>
                      <a:lnTo>
                        <a:pt x="927" y="69"/>
                      </a:lnTo>
                      <a:lnTo>
                        <a:pt x="876" y="82"/>
                      </a:lnTo>
                      <a:lnTo>
                        <a:pt x="825" y="88"/>
                      </a:lnTo>
                      <a:lnTo>
                        <a:pt x="781" y="95"/>
                      </a:lnTo>
                      <a:lnTo>
                        <a:pt x="736" y="95"/>
                      </a:lnTo>
                      <a:lnTo>
                        <a:pt x="692" y="95"/>
                      </a:lnTo>
                      <a:lnTo>
                        <a:pt x="660" y="95"/>
                      </a:lnTo>
                      <a:lnTo>
                        <a:pt x="628" y="88"/>
                      </a:lnTo>
                      <a:lnTo>
                        <a:pt x="590" y="95"/>
                      </a:lnTo>
                      <a:lnTo>
                        <a:pt x="482" y="95"/>
                      </a:lnTo>
                      <a:lnTo>
                        <a:pt x="457" y="88"/>
                      </a:lnTo>
                      <a:lnTo>
                        <a:pt x="444" y="82"/>
                      </a:lnTo>
                      <a:lnTo>
                        <a:pt x="438" y="69"/>
                      </a:lnTo>
                      <a:lnTo>
                        <a:pt x="419" y="82"/>
                      </a:lnTo>
                      <a:lnTo>
                        <a:pt x="362" y="82"/>
                      </a:lnTo>
                      <a:lnTo>
                        <a:pt x="304" y="76"/>
                      </a:lnTo>
                      <a:lnTo>
                        <a:pt x="254" y="69"/>
                      </a:lnTo>
                      <a:lnTo>
                        <a:pt x="241" y="69"/>
                      </a:lnTo>
                      <a:lnTo>
                        <a:pt x="209" y="69"/>
                      </a:lnTo>
                      <a:lnTo>
                        <a:pt x="190" y="69"/>
                      </a:lnTo>
                      <a:lnTo>
                        <a:pt x="171" y="57"/>
                      </a:lnTo>
                      <a:lnTo>
                        <a:pt x="152" y="57"/>
                      </a:lnTo>
                      <a:lnTo>
                        <a:pt x="139" y="44"/>
                      </a:lnTo>
                      <a:lnTo>
                        <a:pt x="133" y="38"/>
                      </a:lnTo>
                      <a:close/>
                    </a:path>
                  </a:pathLst>
                </a:custGeom>
                <a:solidFill>
                  <a:srgbClr val="FFC080"/>
                </a:solidFill>
                <a:ln w="0">
                  <a:solidFill>
                    <a:srgbClr val="000000"/>
                  </a:solidFill>
                  <a:round/>
                  <a:headEnd/>
                  <a:tailEnd/>
                </a:ln>
              </p:spPr>
              <p:txBody>
                <a:bodyPr/>
                <a:lstStyle/>
                <a:p>
                  <a:endParaRPr lang="en-US"/>
                </a:p>
              </p:txBody>
            </p:sp>
            <p:sp>
              <p:nvSpPr>
                <p:cNvPr id="18628" name="Freeform 394"/>
                <p:cNvSpPr>
                  <a:spLocks/>
                </p:cNvSpPr>
                <p:nvPr/>
              </p:nvSpPr>
              <p:spPr bwMode="auto">
                <a:xfrm>
                  <a:off x="1931" y="1328"/>
                  <a:ext cx="153" cy="299"/>
                </a:xfrm>
                <a:custGeom>
                  <a:avLst/>
                  <a:gdLst>
                    <a:gd name="T0" fmla="*/ 32 w 153"/>
                    <a:gd name="T1" fmla="*/ 261 h 299"/>
                    <a:gd name="T2" fmla="*/ 38 w 153"/>
                    <a:gd name="T3" fmla="*/ 267 h 299"/>
                    <a:gd name="T4" fmla="*/ 51 w 153"/>
                    <a:gd name="T5" fmla="*/ 280 h 299"/>
                    <a:gd name="T6" fmla="*/ 70 w 153"/>
                    <a:gd name="T7" fmla="*/ 280 h 299"/>
                    <a:gd name="T8" fmla="*/ 89 w 153"/>
                    <a:gd name="T9" fmla="*/ 292 h 299"/>
                    <a:gd name="T10" fmla="*/ 108 w 153"/>
                    <a:gd name="T11" fmla="*/ 292 h 299"/>
                    <a:gd name="T12" fmla="*/ 134 w 153"/>
                    <a:gd name="T13" fmla="*/ 299 h 299"/>
                    <a:gd name="T14" fmla="*/ 153 w 153"/>
                    <a:gd name="T15" fmla="*/ 299 h 299"/>
                    <a:gd name="T16" fmla="*/ 121 w 153"/>
                    <a:gd name="T17" fmla="*/ 57 h 299"/>
                    <a:gd name="T18" fmla="*/ 115 w 153"/>
                    <a:gd name="T19" fmla="*/ 19 h 299"/>
                    <a:gd name="T20" fmla="*/ 64 w 153"/>
                    <a:gd name="T21" fmla="*/ 19 h 299"/>
                    <a:gd name="T22" fmla="*/ 38 w 153"/>
                    <a:gd name="T23" fmla="*/ 13 h 299"/>
                    <a:gd name="T24" fmla="*/ 0 w 153"/>
                    <a:gd name="T25" fmla="*/ 0 h 299"/>
                    <a:gd name="T26" fmla="*/ 0 w 153"/>
                    <a:gd name="T27" fmla="*/ 70 h 299"/>
                    <a:gd name="T28" fmla="*/ 32 w 153"/>
                    <a:gd name="T29" fmla="*/ 261 h 2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3"/>
                    <a:gd name="T46" fmla="*/ 0 h 299"/>
                    <a:gd name="T47" fmla="*/ 153 w 153"/>
                    <a:gd name="T48" fmla="*/ 299 h 2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3" h="299">
                      <a:moveTo>
                        <a:pt x="32" y="261"/>
                      </a:moveTo>
                      <a:lnTo>
                        <a:pt x="38" y="267"/>
                      </a:lnTo>
                      <a:lnTo>
                        <a:pt x="51" y="280"/>
                      </a:lnTo>
                      <a:lnTo>
                        <a:pt x="70" y="280"/>
                      </a:lnTo>
                      <a:lnTo>
                        <a:pt x="89" y="292"/>
                      </a:lnTo>
                      <a:lnTo>
                        <a:pt x="108" y="292"/>
                      </a:lnTo>
                      <a:lnTo>
                        <a:pt x="134" y="299"/>
                      </a:lnTo>
                      <a:lnTo>
                        <a:pt x="153" y="299"/>
                      </a:lnTo>
                      <a:lnTo>
                        <a:pt x="121" y="57"/>
                      </a:lnTo>
                      <a:lnTo>
                        <a:pt x="115" y="19"/>
                      </a:lnTo>
                      <a:lnTo>
                        <a:pt x="64" y="19"/>
                      </a:lnTo>
                      <a:lnTo>
                        <a:pt x="38" y="13"/>
                      </a:lnTo>
                      <a:lnTo>
                        <a:pt x="0" y="0"/>
                      </a:lnTo>
                      <a:lnTo>
                        <a:pt x="0" y="70"/>
                      </a:lnTo>
                      <a:lnTo>
                        <a:pt x="32" y="261"/>
                      </a:lnTo>
                      <a:close/>
                    </a:path>
                  </a:pathLst>
                </a:custGeom>
                <a:solidFill>
                  <a:srgbClr val="FCE6CF"/>
                </a:solidFill>
                <a:ln w="0">
                  <a:solidFill>
                    <a:srgbClr val="000000"/>
                  </a:solidFill>
                  <a:round/>
                  <a:headEnd/>
                  <a:tailEnd/>
                </a:ln>
              </p:spPr>
              <p:txBody>
                <a:bodyPr/>
                <a:lstStyle/>
                <a:p>
                  <a:endParaRPr lang="en-US"/>
                </a:p>
              </p:txBody>
            </p:sp>
            <p:sp>
              <p:nvSpPr>
                <p:cNvPr id="18629" name="Freeform 395"/>
                <p:cNvSpPr>
                  <a:spLocks/>
                </p:cNvSpPr>
                <p:nvPr/>
              </p:nvSpPr>
              <p:spPr bwMode="auto">
                <a:xfrm>
                  <a:off x="1811" y="1309"/>
                  <a:ext cx="158" cy="286"/>
                </a:xfrm>
                <a:custGeom>
                  <a:avLst/>
                  <a:gdLst>
                    <a:gd name="T0" fmla="*/ 158 w 158"/>
                    <a:gd name="T1" fmla="*/ 280 h 286"/>
                    <a:gd name="T2" fmla="*/ 127 w 158"/>
                    <a:gd name="T3" fmla="*/ 89 h 286"/>
                    <a:gd name="T4" fmla="*/ 120 w 158"/>
                    <a:gd name="T5" fmla="*/ 19 h 286"/>
                    <a:gd name="T6" fmla="*/ 0 w 158"/>
                    <a:gd name="T7" fmla="*/ 0 h 286"/>
                    <a:gd name="T8" fmla="*/ 0 w 158"/>
                    <a:gd name="T9" fmla="*/ 26 h 286"/>
                    <a:gd name="T10" fmla="*/ 19 w 158"/>
                    <a:gd name="T11" fmla="*/ 184 h 286"/>
                    <a:gd name="T12" fmla="*/ 25 w 158"/>
                    <a:gd name="T13" fmla="*/ 242 h 286"/>
                    <a:gd name="T14" fmla="*/ 38 w 158"/>
                    <a:gd name="T15" fmla="*/ 254 h 286"/>
                    <a:gd name="T16" fmla="*/ 63 w 158"/>
                    <a:gd name="T17" fmla="*/ 273 h 286"/>
                    <a:gd name="T18" fmla="*/ 95 w 158"/>
                    <a:gd name="T19" fmla="*/ 286 h 286"/>
                    <a:gd name="T20" fmla="*/ 133 w 158"/>
                    <a:gd name="T21" fmla="*/ 286 h 286"/>
                    <a:gd name="T22" fmla="*/ 158 w 158"/>
                    <a:gd name="T23" fmla="*/ 280 h 2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8"/>
                    <a:gd name="T37" fmla="*/ 0 h 286"/>
                    <a:gd name="T38" fmla="*/ 158 w 158"/>
                    <a:gd name="T39" fmla="*/ 286 h 2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8" h="286">
                      <a:moveTo>
                        <a:pt x="158" y="280"/>
                      </a:moveTo>
                      <a:lnTo>
                        <a:pt x="127" y="89"/>
                      </a:lnTo>
                      <a:lnTo>
                        <a:pt x="120" y="19"/>
                      </a:lnTo>
                      <a:lnTo>
                        <a:pt x="0" y="0"/>
                      </a:lnTo>
                      <a:lnTo>
                        <a:pt x="0" y="26"/>
                      </a:lnTo>
                      <a:lnTo>
                        <a:pt x="19" y="184"/>
                      </a:lnTo>
                      <a:lnTo>
                        <a:pt x="25" y="242"/>
                      </a:lnTo>
                      <a:lnTo>
                        <a:pt x="38" y="254"/>
                      </a:lnTo>
                      <a:lnTo>
                        <a:pt x="63" y="273"/>
                      </a:lnTo>
                      <a:lnTo>
                        <a:pt x="95" y="286"/>
                      </a:lnTo>
                      <a:lnTo>
                        <a:pt x="133" y="286"/>
                      </a:lnTo>
                      <a:lnTo>
                        <a:pt x="158" y="280"/>
                      </a:lnTo>
                      <a:close/>
                    </a:path>
                  </a:pathLst>
                </a:custGeom>
                <a:solidFill>
                  <a:srgbClr val="FCE6CF"/>
                </a:solidFill>
                <a:ln w="0">
                  <a:solidFill>
                    <a:srgbClr val="000000"/>
                  </a:solidFill>
                  <a:round/>
                  <a:headEnd/>
                  <a:tailEnd/>
                </a:ln>
              </p:spPr>
              <p:txBody>
                <a:bodyPr/>
                <a:lstStyle/>
                <a:p>
                  <a:endParaRPr lang="en-US"/>
                </a:p>
              </p:txBody>
            </p:sp>
            <p:sp>
              <p:nvSpPr>
                <p:cNvPr id="18630" name="Freeform 396"/>
                <p:cNvSpPr>
                  <a:spLocks/>
                </p:cNvSpPr>
                <p:nvPr/>
              </p:nvSpPr>
              <p:spPr bwMode="auto">
                <a:xfrm>
                  <a:off x="2052" y="1347"/>
                  <a:ext cx="216" cy="286"/>
                </a:xfrm>
                <a:custGeom>
                  <a:avLst/>
                  <a:gdLst>
                    <a:gd name="T0" fmla="*/ 32 w 216"/>
                    <a:gd name="T1" fmla="*/ 273 h 286"/>
                    <a:gd name="T2" fmla="*/ 82 w 216"/>
                    <a:gd name="T3" fmla="*/ 280 h 286"/>
                    <a:gd name="T4" fmla="*/ 140 w 216"/>
                    <a:gd name="T5" fmla="*/ 286 h 286"/>
                    <a:gd name="T6" fmla="*/ 197 w 216"/>
                    <a:gd name="T7" fmla="*/ 286 h 286"/>
                    <a:gd name="T8" fmla="*/ 216 w 216"/>
                    <a:gd name="T9" fmla="*/ 273 h 286"/>
                    <a:gd name="T10" fmla="*/ 216 w 216"/>
                    <a:gd name="T11" fmla="*/ 235 h 286"/>
                    <a:gd name="T12" fmla="*/ 209 w 216"/>
                    <a:gd name="T13" fmla="*/ 134 h 286"/>
                    <a:gd name="T14" fmla="*/ 209 w 216"/>
                    <a:gd name="T15" fmla="*/ 64 h 286"/>
                    <a:gd name="T16" fmla="*/ 209 w 216"/>
                    <a:gd name="T17" fmla="*/ 19 h 286"/>
                    <a:gd name="T18" fmla="*/ 152 w 216"/>
                    <a:gd name="T19" fmla="*/ 19 h 286"/>
                    <a:gd name="T20" fmla="*/ 121 w 216"/>
                    <a:gd name="T21" fmla="*/ 13 h 286"/>
                    <a:gd name="T22" fmla="*/ 82 w 216"/>
                    <a:gd name="T23" fmla="*/ 13 h 286"/>
                    <a:gd name="T24" fmla="*/ 57 w 216"/>
                    <a:gd name="T25" fmla="*/ 13 h 286"/>
                    <a:gd name="T26" fmla="*/ 25 w 216"/>
                    <a:gd name="T27" fmla="*/ 0 h 286"/>
                    <a:gd name="T28" fmla="*/ 0 w 216"/>
                    <a:gd name="T29" fmla="*/ 0 h 286"/>
                    <a:gd name="T30" fmla="*/ 6 w 216"/>
                    <a:gd name="T31" fmla="*/ 32 h 286"/>
                    <a:gd name="T32" fmla="*/ 32 w 216"/>
                    <a:gd name="T33" fmla="*/ 273 h 2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6"/>
                    <a:gd name="T52" fmla="*/ 0 h 286"/>
                    <a:gd name="T53" fmla="*/ 216 w 216"/>
                    <a:gd name="T54" fmla="*/ 286 h 28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6" h="286">
                      <a:moveTo>
                        <a:pt x="32" y="273"/>
                      </a:moveTo>
                      <a:lnTo>
                        <a:pt x="82" y="280"/>
                      </a:lnTo>
                      <a:lnTo>
                        <a:pt x="140" y="286"/>
                      </a:lnTo>
                      <a:lnTo>
                        <a:pt x="197" y="286"/>
                      </a:lnTo>
                      <a:lnTo>
                        <a:pt x="216" y="273"/>
                      </a:lnTo>
                      <a:lnTo>
                        <a:pt x="216" y="235"/>
                      </a:lnTo>
                      <a:lnTo>
                        <a:pt x="209" y="134"/>
                      </a:lnTo>
                      <a:lnTo>
                        <a:pt x="209" y="64"/>
                      </a:lnTo>
                      <a:lnTo>
                        <a:pt x="209" y="19"/>
                      </a:lnTo>
                      <a:lnTo>
                        <a:pt x="152" y="19"/>
                      </a:lnTo>
                      <a:lnTo>
                        <a:pt x="121" y="13"/>
                      </a:lnTo>
                      <a:lnTo>
                        <a:pt x="82" y="13"/>
                      </a:lnTo>
                      <a:lnTo>
                        <a:pt x="57" y="13"/>
                      </a:lnTo>
                      <a:lnTo>
                        <a:pt x="25" y="0"/>
                      </a:lnTo>
                      <a:lnTo>
                        <a:pt x="0" y="0"/>
                      </a:lnTo>
                      <a:lnTo>
                        <a:pt x="6" y="32"/>
                      </a:lnTo>
                      <a:lnTo>
                        <a:pt x="32" y="273"/>
                      </a:lnTo>
                      <a:close/>
                    </a:path>
                  </a:pathLst>
                </a:custGeom>
                <a:solidFill>
                  <a:srgbClr val="FCE6CF"/>
                </a:solidFill>
                <a:ln w="0">
                  <a:solidFill>
                    <a:srgbClr val="000000"/>
                  </a:solidFill>
                  <a:round/>
                  <a:headEnd/>
                  <a:tailEnd/>
                </a:ln>
              </p:spPr>
              <p:txBody>
                <a:bodyPr/>
                <a:lstStyle/>
                <a:p>
                  <a:endParaRPr lang="en-US"/>
                </a:p>
              </p:txBody>
            </p:sp>
            <p:sp>
              <p:nvSpPr>
                <p:cNvPr id="18631" name="Freeform 397"/>
                <p:cNvSpPr>
                  <a:spLocks/>
                </p:cNvSpPr>
                <p:nvPr/>
              </p:nvSpPr>
              <p:spPr bwMode="auto">
                <a:xfrm>
                  <a:off x="2655" y="1347"/>
                  <a:ext cx="165" cy="292"/>
                </a:xfrm>
                <a:custGeom>
                  <a:avLst/>
                  <a:gdLst>
                    <a:gd name="T0" fmla="*/ 0 w 165"/>
                    <a:gd name="T1" fmla="*/ 292 h 292"/>
                    <a:gd name="T2" fmla="*/ 51 w 165"/>
                    <a:gd name="T3" fmla="*/ 286 h 292"/>
                    <a:gd name="T4" fmla="*/ 95 w 165"/>
                    <a:gd name="T5" fmla="*/ 273 h 292"/>
                    <a:gd name="T6" fmla="*/ 165 w 165"/>
                    <a:gd name="T7" fmla="*/ 0 h 292"/>
                    <a:gd name="T8" fmla="*/ 114 w 165"/>
                    <a:gd name="T9" fmla="*/ 13 h 292"/>
                    <a:gd name="T10" fmla="*/ 64 w 165"/>
                    <a:gd name="T11" fmla="*/ 13 h 292"/>
                    <a:gd name="T12" fmla="*/ 13 w 165"/>
                    <a:gd name="T13" fmla="*/ 19 h 292"/>
                    <a:gd name="T14" fmla="*/ 0 w 165"/>
                    <a:gd name="T15" fmla="*/ 292 h 292"/>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292"/>
                    <a:gd name="T26" fmla="*/ 165 w 165"/>
                    <a:gd name="T27" fmla="*/ 292 h 2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292">
                      <a:moveTo>
                        <a:pt x="0" y="292"/>
                      </a:moveTo>
                      <a:lnTo>
                        <a:pt x="51" y="286"/>
                      </a:lnTo>
                      <a:lnTo>
                        <a:pt x="95" y="273"/>
                      </a:lnTo>
                      <a:lnTo>
                        <a:pt x="165" y="0"/>
                      </a:lnTo>
                      <a:lnTo>
                        <a:pt x="114" y="13"/>
                      </a:lnTo>
                      <a:lnTo>
                        <a:pt x="64" y="13"/>
                      </a:lnTo>
                      <a:lnTo>
                        <a:pt x="13" y="19"/>
                      </a:lnTo>
                      <a:lnTo>
                        <a:pt x="0" y="292"/>
                      </a:lnTo>
                      <a:close/>
                    </a:path>
                  </a:pathLst>
                </a:custGeom>
                <a:solidFill>
                  <a:srgbClr val="FCE6CF"/>
                </a:solidFill>
                <a:ln w="0">
                  <a:solidFill>
                    <a:srgbClr val="000000"/>
                  </a:solidFill>
                  <a:round/>
                  <a:headEnd/>
                  <a:tailEnd/>
                </a:ln>
              </p:spPr>
              <p:txBody>
                <a:bodyPr/>
                <a:lstStyle/>
                <a:p>
                  <a:endParaRPr lang="en-US"/>
                </a:p>
              </p:txBody>
            </p:sp>
            <p:sp>
              <p:nvSpPr>
                <p:cNvPr id="18632" name="Freeform 398"/>
                <p:cNvSpPr>
                  <a:spLocks/>
                </p:cNvSpPr>
                <p:nvPr/>
              </p:nvSpPr>
              <p:spPr bwMode="auto">
                <a:xfrm>
                  <a:off x="2452" y="1360"/>
                  <a:ext cx="209" cy="292"/>
                </a:xfrm>
                <a:custGeom>
                  <a:avLst/>
                  <a:gdLst>
                    <a:gd name="T0" fmla="*/ 0 w 209"/>
                    <a:gd name="T1" fmla="*/ 279 h 292"/>
                    <a:gd name="T2" fmla="*/ 32 w 209"/>
                    <a:gd name="T3" fmla="*/ 286 h 292"/>
                    <a:gd name="T4" fmla="*/ 63 w 209"/>
                    <a:gd name="T5" fmla="*/ 292 h 292"/>
                    <a:gd name="T6" fmla="*/ 108 w 209"/>
                    <a:gd name="T7" fmla="*/ 292 h 292"/>
                    <a:gd name="T8" fmla="*/ 159 w 209"/>
                    <a:gd name="T9" fmla="*/ 286 h 292"/>
                    <a:gd name="T10" fmla="*/ 203 w 209"/>
                    <a:gd name="T11" fmla="*/ 279 h 292"/>
                    <a:gd name="T12" fmla="*/ 209 w 209"/>
                    <a:gd name="T13" fmla="*/ 0 h 292"/>
                    <a:gd name="T14" fmla="*/ 95 w 209"/>
                    <a:gd name="T15" fmla="*/ 13 h 292"/>
                    <a:gd name="T16" fmla="*/ 6 w 209"/>
                    <a:gd name="T17" fmla="*/ 13 h 292"/>
                    <a:gd name="T18" fmla="*/ 0 w 209"/>
                    <a:gd name="T19" fmla="*/ 89 h 292"/>
                    <a:gd name="T20" fmla="*/ 0 w 209"/>
                    <a:gd name="T21" fmla="*/ 171 h 292"/>
                    <a:gd name="T22" fmla="*/ 0 w 209"/>
                    <a:gd name="T23" fmla="*/ 260 h 292"/>
                    <a:gd name="T24" fmla="*/ 0 w 209"/>
                    <a:gd name="T25" fmla="*/ 279 h 2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292"/>
                    <a:gd name="T41" fmla="*/ 209 w 209"/>
                    <a:gd name="T42" fmla="*/ 292 h 2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292">
                      <a:moveTo>
                        <a:pt x="0" y="279"/>
                      </a:moveTo>
                      <a:lnTo>
                        <a:pt x="32" y="286"/>
                      </a:lnTo>
                      <a:lnTo>
                        <a:pt x="63" y="292"/>
                      </a:lnTo>
                      <a:lnTo>
                        <a:pt x="108" y="292"/>
                      </a:lnTo>
                      <a:lnTo>
                        <a:pt x="159" y="286"/>
                      </a:lnTo>
                      <a:lnTo>
                        <a:pt x="203" y="279"/>
                      </a:lnTo>
                      <a:lnTo>
                        <a:pt x="209" y="0"/>
                      </a:lnTo>
                      <a:lnTo>
                        <a:pt x="95" y="13"/>
                      </a:lnTo>
                      <a:lnTo>
                        <a:pt x="6" y="13"/>
                      </a:lnTo>
                      <a:lnTo>
                        <a:pt x="0" y="89"/>
                      </a:lnTo>
                      <a:lnTo>
                        <a:pt x="0" y="171"/>
                      </a:lnTo>
                      <a:lnTo>
                        <a:pt x="0" y="260"/>
                      </a:lnTo>
                      <a:lnTo>
                        <a:pt x="0" y="279"/>
                      </a:lnTo>
                      <a:close/>
                    </a:path>
                  </a:pathLst>
                </a:custGeom>
                <a:solidFill>
                  <a:srgbClr val="FCE6CF"/>
                </a:solidFill>
                <a:ln w="0">
                  <a:solidFill>
                    <a:srgbClr val="000000"/>
                  </a:solidFill>
                  <a:round/>
                  <a:headEnd/>
                  <a:tailEnd/>
                </a:ln>
              </p:spPr>
              <p:txBody>
                <a:bodyPr/>
                <a:lstStyle/>
                <a:p>
                  <a:endParaRPr lang="en-US"/>
                </a:p>
              </p:txBody>
            </p:sp>
            <p:sp>
              <p:nvSpPr>
                <p:cNvPr id="18633" name="Freeform 399"/>
                <p:cNvSpPr>
                  <a:spLocks/>
                </p:cNvSpPr>
                <p:nvPr/>
              </p:nvSpPr>
              <p:spPr bwMode="auto">
                <a:xfrm>
                  <a:off x="2261" y="1360"/>
                  <a:ext cx="197" cy="286"/>
                </a:xfrm>
                <a:custGeom>
                  <a:avLst/>
                  <a:gdLst>
                    <a:gd name="T0" fmla="*/ 7 w 197"/>
                    <a:gd name="T1" fmla="*/ 260 h 286"/>
                    <a:gd name="T2" fmla="*/ 13 w 197"/>
                    <a:gd name="T3" fmla="*/ 273 h 286"/>
                    <a:gd name="T4" fmla="*/ 26 w 197"/>
                    <a:gd name="T5" fmla="*/ 279 h 286"/>
                    <a:gd name="T6" fmla="*/ 51 w 197"/>
                    <a:gd name="T7" fmla="*/ 286 h 286"/>
                    <a:gd name="T8" fmla="*/ 159 w 197"/>
                    <a:gd name="T9" fmla="*/ 286 h 286"/>
                    <a:gd name="T10" fmla="*/ 197 w 197"/>
                    <a:gd name="T11" fmla="*/ 279 h 286"/>
                    <a:gd name="T12" fmla="*/ 191 w 197"/>
                    <a:gd name="T13" fmla="*/ 260 h 286"/>
                    <a:gd name="T14" fmla="*/ 191 w 197"/>
                    <a:gd name="T15" fmla="*/ 171 h 286"/>
                    <a:gd name="T16" fmla="*/ 197 w 197"/>
                    <a:gd name="T17" fmla="*/ 89 h 286"/>
                    <a:gd name="T18" fmla="*/ 197 w 197"/>
                    <a:gd name="T19" fmla="*/ 13 h 286"/>
                    <a:gd name="T20" fmla="*/ 89 w 197"/>
                    <a:gd name="T21" fmla="*/ 13 h 286"/>
                    <a:gd name="T22" fmla="*/ 0 w 197"/>
                    <a:gd name="T23" fmla="*/ 0 h 286"/>
                    <a:gd name="T24" fmla="*/ 0 w 197"/>
                    <a:gd name="T25" fmla="*/ 51 h 286"/>
                    <a:gd name="T26" fmla="*/ 0 w 197"/>
                    <a:gd name="T27" fmla="*/ 121 h 286"/>
                    <a:gd name="T28" fmla="*/ 7 w 197"/>
                    <a:gd name="T29" fmla="*/ 222 h 286"/>
                    <a:gd name="T30" fmla="*/ 7 w 197"/>
                    <a:gd name="T31" fmla="*/ 26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286"/>
                    <a:gd name="T50" fmla="*/ 197 w 197"/>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286">
                      <a:moveTo>
                        <a:pt x="7" y="260"/>
                      </a:moveTo>
                      <a:lnTo>
                        <a:pt x="13" y="273"/>
                      </a:lnTo>
                      <a:lnTo>
                        <a:pt x="26" y="279"/>
                      </a:lnTo>
                      <a:lnTo>
                        <a:pt x="51" y="286"/>
                      </a:lnTo>
                      <a:lnTo>
                        <a:pt x="159" y="286"/>
                      </a:lnTo>
                      <a:lnTo>
                        <a:pt x="197" y="279"/>
                      </a:lnTo>
                      <a:lnTo>
                        <a:pt x="191" y="260"/>
                      </a:lnTo>
                      <a:lnTo>
                        <a:pt x="191" y="171"/>
                      </a:lnTo>
                      <a:lnTo>
                        <a:pt x="197" y="89"/>
                      </a:lnTo>
                      <a:lnTo>
                        <a:pt x="197" y="13"/>
                      </a:lnTo>
                      <a:lnTo>
                        <a:pt x="89" y="13"/>
                      </a:lnTo>
                      <a:lnTo>
                        <a:pt x="0" y="0"/>
                      </a:lnTo>
                      <a:lnTo>
                        <a:pt x="0" y="51"/>
                      </a:lnTo>
                      <a:lnTo>
                        <a:pt x="0" y="121"/>
                      </a:lnTo>
                      <a:lnTo>
                        <a:pt x="7" y="222"/>
                      </a:lnTo>
                      <a:lnTo>
                        <a:pt x="7" y="260"/>
                      </a:lnTo>
                      <a:close/>
                    </a:path>
                  </a:pathLst>
                </a:custGeom>
                <a:solidFill>
                  <a:srgbClr val="FCE6CF"/>
                </a:solidFill>
                <a:ln w="0">
                  <a:solidFill>
                    <a:srgbClr val="000000"/>
                  </a:solidFill>
                  <a:round/>
                  <a:headEnd/>
                  <a:tailEnd/>
                </a:ln>
              </p:spPr>
              <p:txBody>
                <a:bodyPr/>
                <a:lstStyle/>
                <a:p>
                  <a:endParaRPr lang="en-US"/>
                </a:p>
              </p:txBody>
            </p:sp>
            <p:sp>
              <p:nvSpPr>
                <p:cNvPr id="18634" name="Freeform 400"/>
                <p:cNvSpPr>
                  <a:spLocks/>
                </p:cNvSpPr>
                <p:nvPr/>
              </p:nvSpPr>
              <p:spPr bwMode="auto">
                <a:xfrm>
                  <a:off x="2750" y="1341"/>
                  <a:ext cx="102" cy="279"/>
                </a:xfrm>
                <a:custGeom>
                  <a:avLst/>
                  <a:gdLst>
                    <a:gd name="T0" fmla="*/ 102 w 102"/>
                    <a:gd name="T1" fmla="*/ 0 h 279"/>
                    <a:gd name="T2" fmla="*/ 89 w 102"/>
                    <a:gd name="T3" fmla="*/ 6 h 279"/>
                    <a:gd name="T4" fmla="*/ 64 w 102"/>
                    <a:gd name="T5" fmla="*/ 13 h 279"/>
                    <a:gd name="T6" fmla="*/ 0 w 102"/>
                    <a:gd name="T7" fmla="*/ 279 h 279"/>
                    <a:gd name="T8" fmla="*/ 32 w 102"/>
                    <a:gd name="T9" fmla="*/ 267 h 279"/>
                    <a:gd name="T10" fmla="*/ 32 w 102"/>
                    <a:gd name="T11" fmla="*/ 254 h 279"/>
                    <a:gd name="T12" fmla="*/ 102 w 102"/>
                    <a:gd name="T13" fmla="*/ 0 h 279"/>
                    <a:gd name="T14" fmla="*/ 0 60000 65536"/>
                    <a:gd name="T15" fmla="*/ 0 60000 65536"/>
                    <a:gd name="T16" fmla="*/ 0 60000 65536"/>
                    <a:gd name="T17" fmla="*/ 0 60000 65536"/>
                    <a:gd name="T18" fmla="*/ 0 60000 65536"/>
                    <a:gd name="T19" fmla="*/ 0 60000 65536"/>
                    <a:gd name="T20" fmla="*/ 0 60000 65536"/>
                    <a:gd name="T21" fmla="*/ 0 w 102"/>
                    <a:gd name="T22" fmla="*/ 0 h 279"/>
                    <a:gd name="T23" fmla="*/ 102 w 102"/>
                    <a:gd name="T24" fmla="*/ 279 h 2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9">
                      <a:moveTo>
                        <a:pt x="102" y="0"/>
                      </a:moveTo>
                      <a:lnTo>
                        <a:pt x="89" y="6"/>
                      </a:lnTo>
                      <a:lnTo>
                        <a:pt x="64" y="13"/>
                      </a:lnTo>
                      <a:lnTo>
                        <a:pt x="0" y="279"/>
                      </a:lnTo>
                      <a:lnTo>
                        <a:pt x="32" y="267"/>
                      </a:lnTo>
                      <a:lnTo>
                        <a:pt x="32" y="254"/>
                      </a:lnTo>
                      <a:lnTo>
                        <a:pt x="102" y="0"/>
                      </a:lnTo>
                      <a:close/>
                    </a:path>
                  </a:pathLst>
                </a:custGeom>
                <a:solidFill>
                  <a:srgbClr val="FCE6CF"/>
                </a:solidFill>
                <a:ln w="0">
                  <a:solidFill>
                    <a:srgbClr val="000000"/>
                  </a:solidFill>
                  <a:round/>
                  <a:headEnd/>
                  <a:tailEnd/>
                </a:ln>
              </p:spPr>
              <p:txBody>
                <a:bodyPr/>
                <a:lstStyle/>
                <a:p>
                  <a:endParaRPr lang="en-US"/>
                </a:p>
              </p:txBody>
            </p:sp>
            <p:sp>
              <p:nvSpPr>
                <p:cNvPr id="18635" name="Freeform 401"/>
                <p:cNvSpPr>
                  <a:spLocks/>
                </p:cNvSpPr>
                <p:nvPr/>
              </p:nvSpPr>
              <p:spPr bwMode="auto">
                <a:xfrm>
                  <a:off x="1982" y="1023"/>
                  <a:ext cx="273" cy="273"/>
                </a:xfrm>
                <a:custGeom>
                  <a:avLst/>
                  <a:gdLst>
                    <a:gd name="T0" fmla="*/ 44 w 273"/>
                    <a:gd name="T1" fmla="*/ 254 h 273"/>
                    <a:gd name="T2" fmla="*/ 171 w 273"/>
                    <a:gd name="T3" fmla="*/ 267 h 273"/>
                    <a:gd name="T4" fmla="*/ 254 w 273"/>
                    <a:gd name="T5" fmla="*/ 273 h 273"/>
                    <a:gd name="T6" fmla="*/ 267 w 273"/>
                    <a:gd name="T7" fmla="*/ 273 h 273"/>
                    <a:gd name="T8" fmla="*/ 273 w 273"/>
                    <a:gd name="T9" fmla="*/ 254 h 273"/>
                    <a:gd name="T10" fmla="*/ 273 w 273"/>
                    <a:gd name="T11" fmla="*/ 89 h 273"/>
                    <a:gd name="T12" fmla="*/ 267 w 273"/>
                    <a:gd name="T13" fmla="*/ 13 h 273"/>
                    <a:gd name="T14" fmla="*/ 146 w 273"/>
                    <a:gd name="T15" fmla="*/ 13 h 273"/>
                    <a:gd name="T16" fmla="*/ 89 w 273"/>
                    <a:gd name="T17" fmla="*/ 7 h 273"/>
                    <a:gd name="T18" fmla="*/ 25 w 273"/>
                    <a:gd name="T19" fmla="*/ 0 h 273"/>
                    <a:gd name="T20" fmla="*/ 0 w 273"/>
                    <a:gd name="T21" fmla="*/ 0 h 273"/>
                    <a:gd name="T22" fmla="*/ 44 w 273"/>
                    <a:gd name="T23" fmla="*/ 254 h 2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73"/>
                    <a:gd name="T38" fmla="*/ 273 w 273"/>
                    <a:gd name="T39" fmla="*/ 273 h 2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73">
                      <a:moveTo>
                        <a:pt x="44" y="254"/>
                      </a:moveTo>
                      <a:lnTo>
                        <a:pt x="171" y="267"/>
                      </a:lnTo>
                      <a:lnTo>
                        <a:pt x="254" y="273"/>
                      </a:lnTo>
                      <a:lnTo>
                        <a:pt x="267" y="273"/>
                      </a:lnTo>
                      <a:lnTo>
                        <a:pt x="273" y="254"/>
                      </a:lnTo>
                      <a:lnTo>
                        <a:pt x="273" y="89"/>
                      </a:lnTo>
                      <a:lnTo>
                        <a:pt x="267" y="13"/>
                      </a:lnTo>
                      <a:lnTo>
                        <a:pt x="146" y="13"/>
                      </a:lnTo>
                      <a:lnTo>
                        <a:pt x="89" y="7"/>
                      </a:lnTo>
                      <a:lnTo>
                        <a:pt x="25" y="0"/>
                      </a:lnTo>
                      <a:lnTo>
                        <a:pt x="0" y="0"/>
                      </a:lnTo>
                      <a:lnTo>
                        <a:pt x="44" y="254"/>
                      </a:lnTo>
                      <a:close/>
                    </a:path>
                  </a:pathLst>
                </a:custGeom>
                <a:solidFill>
                  <a:srgbClr val="FCE6CF"/>
                </a:solidFill>
                <a:ln w="0">
                  <a:solidFill>
                    <a:srgbClr val="000000"/>
                  </a:solidFill>
                  <a:round/>
                  <a:headEnd/>
                  <a:tailEnd/>
                </a:ln>
              </p:spPr>
              <p:txBody>
                <a:bodyPr/>
                <a:lstStyle/>
                <a:p>
                  <a:endParaRPr lang="en-US"/>
                </a:p>
              </p:txBody>
            </p:sp>
            <p:sp>
              <p:nvSpPr>
                <p:cNvPr id="18636" name="Freeform 402"/>
                <p:cNvSpPr>
                  <a:spLocks/>
                </p:cNvSpPr>
                <p:nvPr/>
              </p:nvSpPr>
              <p:spPr bwMode="auto">
                <a:xfrm>
                  <a:off x="1766" y="992"/>
                  <a:ext cx="140" cy="266"/>
                </a:xfrm>
                <a:custGeom>
                  <a:avLst/>
                  <a:gdLst>
                    <a:gd name="T0" fmla="*/ 0 w 140"/>
                    <a:gd name="T1" fmla="*/ 0 h 266"/>
                    <a:gd name="T2" fmla="*/ 38 w 140"/>
                    <a:gd name="T3" fmla="*/ 235 h 266"/>
                    <a:gd name="T4" fmla="*/ 38 w 140"/>
                    <a:gd name="T5" fmla="*/ 247 h 266"/>
                    <a:gd name="T6" fmla="*/ 64 w 140"/>
                    <a:gd name="T7" fmla="*/ 254 h 266"/>
                    <a:gd name="T8" fmla="*/ 108 w 140"/>
                    <a:gd name="T9" fmla="*/ 266 h 266"/>
                    <a:gd name="T10" fmla="*/ 140 w 140"/>
                    <a:gd name="T11" fmla="*/ 266 h 266"/>
                    <a:gd name="T12" fmla="*/ 133 w 140"/>
                    <a:gd name="T13" fmla="*/ 260 h 266"/>
                    <a:gd name="T14" fmla="*/ 127 w 140"/>
                    <a:gd name="T15" fmla="*/ 197 h 266"/>
                    <a:gd name="T16" fmla="*/ 114 w 140"/>
                    <a:gd name="T17" fmla="*/ 127 h 266"/>
                    <a:gd name="T18" fmla="*/ 95 w 140"/>
                    <a:gd name="T19" fmla="*/ 57 h 266"/>
                    <a:gd name="T20" fmla="*/ 95 w 140"/>
                    <a:gd name="T21" fmla="*/ 25 h 266"/>
                    <a:gd name="T22" fmla="*/ 38 w 140"/>
                    <a:gd name="T23" fmla="*/ 6 h 266"/>
                    <a:gd name="T24" fmla="*/ 19 w 140"/>
                    <a:gd name="T25" fmla="*/ 0 h 266"/>
                    <a:gd name="T26" fmla="*/ 0 w 140"/>
                    <a:gd name="T27" fmla="*/ 0 h 2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0"/>
                    <a:gd name="T43" fmla="*/ 0 h 266"/>
                    <a:gd name="T44" fmla="*/ 140 w 140"/>
                    <a:gd name="T45" fmla="*/ 266 h 2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0" h="266">
                      <a:moveTo>
                        <a:pt x="0" y="0"/>
                      </a:moveTo>
                      <a:lnTo>
                        <a:pt x="38" y="235"/>
                      </a:lnTo>
                      <a:lnTo>
                        <a:pt x="38" y="247"/>
                      </a:lnTo>
                      <a:lnTo>
                        <a:pt x="64" y="254"/>
                      </a:lnTo>
                      <a:lnTo>
                        <a:pt x="108" y="266"/>
                      </a:lnTo>
                      <a:lnTo>
                        <a:pt x="140" y="266"/>
                      </a:lnTo>
                      <a:lnTo>
                        <a:pt x="133" y="260"/>
                      </a:lnTo>
                      <a:lnTo>
                        <a:pt x="127" y="197"/>
                      </a:lnTo>
                      <a:lnTo>
                        <a:pt x="114" y="127"/>
                      </a:lnTo>
                      <a:lnTo>
                        <a:pt x="95" y="57"/>
                      </a:lnTo>
                      <a:lnTo>
                        <a:pt x="95" y="25"/>
                      </a:lnTo>
                      <a:lnTo>
                        <a:pt x="38" y="6"/>
                      </a:lnTo>
                      <a:lnTo>
                        <a:pt x="19" y="0"/>
                      </a:lnTo>
                      <a:lnTo>
                        <a:pt x="0" y="0"/>
                      </a:lnTo>
                      <a:close/>
                    </a:path>
                  </a:pathLst>
                </a:custGeom>
                <a:solidFill>
                  <a:srgbClr val="FCE6CF"/>
                </a:solidFill>
                <a:ln w="0">
                  <a:solidFill>
                    <a:srgbClr val="000000"/>
                  </a:solidFill>
                  <a:round/>
                  <a:headEnd/>
                  <a:tailEnd/>
                </a:ln>
              </p:spPr>
              <p:txBody>
                <a:bodyPr/>
                <a:lstStyle/>
                <a:p>
                  <a:endParaRPr lang="en-US"/>
                </a:p>
              </p:txBody>
            </p:sp>
            <p:sp>
              <p:nvSpPr>
                <p:cNvPr id="18637" name="Freeform 403"/>
                <p:cNvSpPr>
                  <a:spLocks/>
                </p:cNvSpPr>
                <p:nvPr/>
              </p:nvSpPr>
              <p:spPr bwMode="auto">
                <a:xfrm>
                  <a:off x="2668" y="1030"/>
                  <a:ext cx="241" cy="273"/>
                </a:xfrm>
                <a:custGeom>
                  <a:avLst/>
                  <a:gdLst>
                    <a:gd name="T0" fmla="*/ 165 w 241"/>
                    <a:gd name="T1" fmla="*/ 254 h 273"/>
                    <a:gd name="T2" fmla="*/ 241 w 241"/>
                    <a:gd name="T3" fmla="*/ 0 h 273"/>
                    <a:gd name="T4" fmla="*/ 152 w 241"/>
                    <a:gd name="T5" fmla="*/ 0 h 273"/>
                    <a:gd name="T6" fmla="*/ 127 w 241"/>
                    <a:gd name="T7" fmla="*/ 6 h 273"/>
                    <a:gd name="T8" fmla="*/ 76 w 241"/>
                    <a:gd name="T9" fmla="*/ 12 h 273"/>
                    <a:gd name="T10" fmla="*/ 44 w 241"/>
                    <a:gd name="T11" fmla="*/ 12 h 273"/>
                    <a:gd name="T12" fmla="*/ 32 w 241"/>
                    <a:gd name="T13" fmla="*/ 44 h 273"/>
                    <a:gd name="T14" fmla="*/ 25 w 241"/>
                    <a:gd name="T15" fmla="*/ 101 h 273"/>
                    <a:gd name="T16" fmla="*/ 19 w 241"/>
                    <a:gd name="T17" fmla="*/ 165 h 273"/>
                    <a:gd name="T18" fmla="*/ 0 w 241"/>
                    <a:gd name="T19" fmla="*/ 241 h 273"/>
                    <a:gd name="T20" fmla="*/ 0 w 241"/>
                    <a:gd name="T21" fmla="*/ 273 h 273"/>
                    <a:gd name="T22" fmla="*/ 38 w 241"/>
                    <a:gd name="T23" fmla="*/ 266 h 273"/>
                    <a:gd name="T24" fmla="*/ 63 w 241"/>
                    <a:gd name="T25" fmla="*/ 260 h 273"/>
                    <a:gd name="T26" fmla="*/ 89 w 241"/>
                    <a:gd name="T27" fmla="*/ 260 h 273"/>
                    <a:gd name="T28" fmla="*/ 120 w 241"/>
                    <a:gd name="T29" fmla="*/ 260 h 273"/>
                    <a:gd name="T30" fmla="*/ 152 w 241"/>
                    <a:gd name="T31" fmla="*/ 254 h 273"/>
                    <a:gd name="T32" fmla="*/ 165 w 241"/>
                    <a:gd name="T33" fmla="*/ 254 h 2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1"/>
                    <a:gd name="T52" fmla="*/ 0 h 273"/>
                    <a:gd name="T53" fmla="*/ 241 w 241"/>
                    <a:gd name="T54" fmla="*/ 273 h 2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1" h="273">
                      <a:moveTo>
                        <a:pt x="165" y="254"/>
                      </a:moveTo>
                      <a:lnTo>
                        <a:pt x="241" y="0"/>
                      </a:lnTo>
                      <a:lnTo>
                        <a:pt x="152" y="0"/>
                      </a:lnTo>
                      <a:lnTo>
                        <a:pt x="127" y="6"/>
                      </a:lnTo>
                      <a:lnTo>
                        <a:pt x="76" y="12"/>
                      </a:lnTo>
                      <a:lnTo>
                        <a:pt x="44" y="12"/>
                      </a:lnTo>
                      <a:lnTo>
                        <a:pt x="32" y="44"/>
                      </a:lnTo>
                      <a:lnTo>
                        <a:pt x="25" y="101"/>
                      </a:lnTo>
                      <a:lnTo>
                        <a:pt x="19" y="165"/>
                      </a:lnTo>
                      <a:lnTo>
                        <a:pt x="0" y="241"/>
                      </a:lnTo>
                      <a:lnTo>
                        <a:pt x="0" y="273"/>
                      </a:lnTo>
                      <a:lnTo>
                        <a:pt x="38" y="266"/>
                      </a:lnTo>
                      <a:lnTo>
                        <a:pt x="63" y="260"/>
                      </a:lnTo>
                      <a:lnTo>
                        <a:pt x="89" y="260"/>
                      </a:lnTo>
                      <a:lnTo>
                        <a:pt x="120" y="260"/>
                      </a:lnTo>
                      <a:lnTo>
                        <a:pt x="152" y="254"/>
                      </a:lnTo>
                      <a:lnTo>
                        <a:pt x="165" y="254"/>
                      </a:lnTo>
                      <a:close/>
                    </a:path>
                  </a:pathLst>
                </a:custGeom>
                <a:solidFill>
                  <a:srgbClr val="FCE6CF"/>
                </a:solidFill>
                <a:ln w="0">
                  <a:solidFill>
                    <a:srgbClr val="000000"/>
                  </a:solidFill>
                  <a:round/>
                  <a:headEnd/>
                  <a:tailEnd/>
                </a:ln>
              </p:spPr>
              <p:txBody>
                <a:bodyPr/>
                <a:lstStyle/>
                <a:p>
                  <a:endParaRPr lang="en-US"/>
                </a:p>
              </p:txBody>
            </p:sp>
            <p:sp>
              <p:nvSpPr>
                <p:cNvPr id="18638" name="Freeform 404"/>
                <p:cNvSpPr>
                  <a:spLocks/>
                </p:cNvSpPr>
                <p:nvPr/>
              </p:nvSpPr>
              <p:spPr bwMode="auto">
                <a:xfrm>
                  <a:off x="2249" y="1030"/>
                  <a:ext cx="216" cy="273"/>
                </a:xfrm>
                <a:custGeom>
                  <a:avLst/>
                  <a:gdLst>
                    <a:gd name="T0" fmla="*/ 0 w 216"/>
                    <a:gd name="T1" fmla="*/ 247 h 273"/>
                    <a:gd name="T2" fmla="*/ 6 w 216"/>
                    <a:gd name="T3" fmla="*/ 266 h 273"/>
                    <a:gd name="T4" fmla="*/ 25 w 216"/>
                    <a:gd name="T5" fmla="*/ 273 h 273"/>
                    <a:gd name="T6" fmla="*/ 178 w 216"/>
                    <a:gd name="T7" fmla="*/ 273 h 273"/>
                    <a:gd name="T8" fmla="*/ 197 w 216"/>
                    <a:gd name="T9" fmla="*/ 266 h 273"/>
                    <a:gd name="T10" fmla="*/ 216 w 216"/>
                    <a:gd name="T11" fmla="*/ 254 h 273"/>
                    <a:gd name="T12" fmla="*/ 209 w 216"/>
                    <a:gd name="T13" fmla="*/ 235 h 273"/>
                    <a:gd name="T14" fmla="*/ 209 w 216"/>
                    <a:gd name="T15" fmla="*/ 184 h 273"/>
                    <a:gd name="T16" fmla="*/ 203 w 216"/>
                    <a:gd name="T17" fmla="*/ 127 h 273"/>
                    <a:gd name="T18" fmla="*/ 209 w 216"/>
                    <a:gd name="T19" fmla="*/ 89 h 273"/>
                    <a:gd name="T20" fmla="*/ 216 w 216"/>
                    <a:gd name="T21" fmla="*/ 12 h 273"/>
                    <a:gd name="T22" fmla="*/ 158 w 216"/>
                    <a:gd name="T23" fmla="*/ 12 h 273"/>
                    <a:gd name="T24" fmla="*/ 114 w 216"/>
                    <a:gd name="T25" fmla="*/ 6 h 273"/>
                    <a:gd name="T26" fmla="*/ 82 w 216"/>
                    <a:gd name="T27" fmla="*/ 6 h 273"/>
                    <a:gd name="T28" fmla="*/ 31 w 216"/>
                    <a:gd name="T29" fmla="*/ 0 h 273"/>
                    <a:gd name="T30" fmla="*/ 0 w 216"/>
                    <a:gd name="T31" fmla="*/ 0 h 273"/>
                    <a:gd name="T32" fmla="*/ 0 w 216"/>
                    <a:gd name="T33" fmla="*/ 76 h 273"/>
                    <a:gd name="T34" fmla="*/ 0 w 216"/>
                    <a:gd name="T35" fmla="*/ 247 h 2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273"/>
                    <a:gd name="T56" fmla="*/ 216 w 216"/>
                    <a:gd name="T57" fmla="*/ 273 h 2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273">
                      <a:moveTo>
                        <a:pt x="0" y="247"/>
                      </a:moveTo>
                      <a:lnTo>
                        <a:pt x="6" y="266"/>
                      </a:lnTo>
                      <a:lnTo>
                        <a:pt x="25" y="273"/>
                      </a:lnTo>
                      <a:lnTo>
                        <a:pt x="178" y="273"/>
                      </a:lnTo>
                      <a:lnTo>
                        <a:pt x="197" y="266"/>
                      </a:lnTo>
                      <a:lnTo>
                        <a:pt x="216" y="254"/>
                      </a:lnTo>
                      <a:lnTo>
                        <a:pt x="209" y="235"/>
                      </a:lnTo>
                      <a:lnTo>
                        <a:pt x="209" y="184"/>
                      </a:lnTo>
                      <a:lnTo>
                        <a:pt x="203" y="127"/>
                      </a:lnTo>
                      <a:lnTo>
                        <a:pt x="209" y="89"/>
                      </a:lnTo>
                      <a:lnTo>
                        <a:pt x="216" y="12"/>
                      </a:lnTo>
                      <a:lnTo>
                        <a:pt x="158" y="12"/>
                      </a:lnTo>
                      <a:lnTo>
                        <a:pt x="114" y="6"/>
                      </a:lnTo>
                      <a:lnTo>
                        <a:pt x="82" y="6"/>
                      </a:lnTo>
                      <a:lnTo>
                        <a:pt x="31" y="0"/>
                      </a:lnTo>
                      <a:lnTo>
                        <a:pt x="0" y="0"/>
                      </a:lnTo>
                      <a:lnTo>
                        <a:pt x="0" y="76"/>
                      </a:lnTo>
                      <a:lnTo>
                        <a:pt x="0" y="247"/>
                      </a:lnTo>
                      <a:close/>
                    </a:path>
                  </a:pathLst>
                </a:custGeom>
                <a:solidFill>
                  <a:srgbClr val="FCE6CF"/>
                </a:solidFill>
                <a:ln w="0">
                  <a:solidFill>
                    <a:srgbClr val="000000"/>
                  </a:solidFill>
                  <a:round/>
                  <a:headEnd/>
                  <a:tailEnd/>
                </a:ln>
              </p:spPr>
              <p:txBody>
                <a:bodyPr/>
                <a:lstStyle/>
                <a:p>
                  <a:endParaRPr lang="en-US"/>
                </a:p>
              </p:txBody>
            </p:sp>
            <p:sp>
              <p:nvSpPr>
                <p:cNvPr id="18639" name="Freeform 405"/>
                <p:cNvSpPr>
                  <a:spLocks/>
                </p:cNvSpPr>
                <p:nvPr/>
              </p:nvSpPr>
              <p:spPr bwMode="auto">
                <a:xfrm>
                  <a:off x="2833" y="1023"/>
                  <a:ext cx="121" cy="261"/>
                </a:xfrm>
                <a:custGeom>
                  <a:avLst/>
                  <a:gdLst>
                    <a:gd name="T0" fmla="*/ 121 w 121"/>
                    <a:gd name="T1" fmla="*/ 0 h 261"/>
                    <a:gd name="T2" fmla="*/ 76 w 121"/>
                    <a:gd name="T3" fmla="*/ 13 h 261"/>
                    <a:gd name="T4" fmla="*/ 0 w 121"/>
                    <a:gd name="T5" fmla="*/ 261 h 261"/>
                    <a:gd name="T6" fmla="*/ 51 w 121"/>
                    <a:gd name="T7" fmla="*/ 248 h 261"/>
                    <a:gd name="T8" fmla="*/ 121 w 121"/>
                    <a:gd name="T9" fmla="*/ 0 h 261"/>
                    <a:gd name="T10" fmla="*/ 0 60000 65536"/>
                    <a:gd name="T11" fmla="*/ 0 60000 65536"/>
                    <a:gd name="T12" fmla="*/ 0 60000 65536"/>
                    <a:gd name="T13" fmla="*/ 0 60000 65536"/>
                    <a:gd name="T14" fmla="*/ 0 60000 65536"/>
                    <a:gd name="T15" fmla="*/ 0 w 121"/>
                    <a:gd name="T16" fmla="*/ 0 h 261"/>
                    <a:gd name="T17" fmla="*/ 121 w 121"/>
                    <a:gd name="T18" fmla="*/ 261 h 261"/>
                  </a:gdLst>
                  <a:ahLst/>
                  <a:cxnLst>
                    <a:cxn ang="T10">
                      <a:pos x="T0" y="T1"/>
                    </a:cxn>
                    <a:cxn ang="T11">
                      <a:pos x="T2" y="T3"/>
                    </a:cxn>
                    <a:cxn ang="T12">
                      <a:pos x="T4" y="T5"/>
                    </a:cxn>
                    <a:cxn ang="T13">
                      <a:pos x="T6" y="T7"/>
                    </a:cxn>
                    <a:cxn ang="T14">
                      <a:pos x="T8" y="T9"/>
                    </a:cxn>
                  </a:cxnLst>
                  <a:rect l="T15" t="T16" r="T17" b="T18"/>
                  <a:pathLst>
                    <a:path w="121" h="261">
                      <a:moveTo>
                        <a:pt x="121" y="0"/>
                      </a:moveTo>
                      <a:lnTo>
                        <a:pt x="76" y="13"/>
                      </a:lnTo>
                      <a:lnTo>
                        <a:pt x="0" y="261"/>
                      </a:lnTo>
                      <a:lnTo>
                        <a:pt x="51" y="248"/>
                      </a:lnTo>
                      <a:lnTo>
                        <a:pt x="121" y="0"/>
                      </a:lnTo>
                      <a:close/>
                    </a:path>
                  </a:pathLst>
                </a:custGeom>
                <a:solidFill>
                  <a:srgbClr val="FCE6CF"/>
                </a:solidFill>
                <a:ln w="0">
                  <a:solidFill>
                    <a:srgbClr val="000000"/>
                  </a:solidFill>
                  <a:round/>
                  <a:headEnd/>
                  <a:tailEnd/>
                </a:ln>
              </p:spPr>
              <p:txBody>
                <a:bodyPr/>
                <a:lstStyle/>
                <a:p>
                  <a:endParaRPr lang="en-US"/>
                </a:p>
              </p:txBody>
            </p:sp>
            <p:sp>
              <p:nvSpPr>
                <p:cNvPr id="18640" name="Freeform 406"/>
                <p:cNvSpPr>
                  <a:spLocks/>
                </p:cNvSpPr>
                <p:nvPr/>
              </p:nvSpPr>
              <p:spPr bwMode="auto">
                <a:xfrm>
                  <a:off x="2458" y="1049"/>
                  <a:ext cx="254" cy="254"/>
                </a:xfrm>
                <a:custGeom>
                  <a:avLst/>
                  <a:gdLst>
                    <a:gd name="T0" fmla="*/ 7 w 254"/>
                    <a:gd name="T1" fmla="*/ 235 h 254"/>
                    <a:gd name="T2" fmla="*/ 13 w 254"/>
                    <a:gd name="T3" fmla="*/ 254 h 254"/>
                    <a:gd name="T4" fmla="*/ 178 w 254"/>
                    <a:gd name="T5" fmla="*/ 254 h 254"/>
                    <a:gd name="T6" fmla="*/ 216 w 254"/>
                    <a:gd name="T7" fmla="*/ 247 h 254"/>
                    <a:gd name="T8" fmla="*/ 216 w 254"/>
                    <a:gd name="T9" fmla="*/ 216 h 254"/>
                    <a:gd name="T10" fmla="*/ 229 w 254"/>
                    <a:gd name="T11" fmla="*/ 146 h 254"/>
                    <a:gd name="T12" fmla="*/ 235 w 254"/>
                    <a:gd name="T13" fmla="*/ 89 h 254"/>
                    <a:gd name="T14" fmla="*/ 248 w 254"/>
                    <a:gd name="T15" fmla="*/ 32 h 254"/>
                    <a:gd name="T16" fmla="*/ 254 w 254"/>
                    <a:gd name="T17" fmla="*/ 0 h 254"/>
                    <a:gd name="T18" fmla="*/ 26 w 254"/>
                    <a:gd name="T19" fmla="*/ 0 h 254"/>
                    <a:gd name="T20" fmla="*/ 7 w 254"/>
                    <a:gd name="T21" fmla="*/ 0 h 254"/>
                    <a:gd name="T22" fmla="*/ 7 w 254"/>
                    <a:gd name="T23" fmla="*/ 70 h 254"/>
                    <a:gd name="T24" fmla="*/ 0 w 254"/>
                    <a:gd name="T25" fmla="*/ 108 h 254"/>
                    <a:gd name="T26" fmla="*/ 7 w 254"/>
                    <a:gd name="T27" fmla="*/ 171 h 254"/>
                    <a:gd name="T28" fmla="*/ 7 w 254"/>
                    <a:gd name="T29" fmla="*/ 216 h 254"/>
                    <a:gd name="T30" fmla="*/ 7 w 254"/>
                    <a:gd name="T31" fmla="*/ 235 h 2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4"/>
                    <a:gd name="T49" fmla="*/ 0 h 254"/>
                    <a:gd name="T50" fmla="*/ 254 w 254"/>
                    <a:gd name="T51" fmla="*/ 254 h 2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4" h="254">
                      <a:moveTo>
                        <a:pt x="7" y="235"/>
                      </a:moveTo>
                      <a:lnTo>
                        <a:pt x="13" y="254"/>
                      </a:lnTo>
                      <a:lnTo>
                        <a:pt x="178" y="254"/>
                      </a:lnTo>
                      <a:lnTo>
                        <a:pt x="216" y="247"/>
                      </a:lnTo>
                      <a:lnTo>
                        <a:pt x="216" y="216"/>
                      </a:lnTo>
                      <a:lnTo>
                        <a:pt x="229" y="146"/>
                      </a:lnTo>
                      <a:lnTo>
                        <a:pt x="235" y="89"/>
                      </a:lnTo>
                      <a:lnTo>
                        <a:pt x="248" y="32"/>
                      </a:lnTo>
                      <a:lnTo>
                        <a:pt x="254" y="0"/>
                      </a:lnTo>
                      <a:lnTo>
                        <a:pt x="26" y="0"/>
                      </a:lnTo>
                      <a:lnTo>
                        <a:pt x="7" y="0"/>
                      </a:lnTo>
                      <a:lnTo>
                        <a:pt x="7" y="70"/>
                      </a:lnTo>
                      <a:lnTo>
                        <a:pt x="0" y="108"/>
                      </a:lnTo>
                      <a:lnTo>
                        <a:pt x="7" y="171"/>
                      </a:lnTo>
                      <a:lnTo>
                        <a:pt x="7" y="216"/>
                      </a:lnTo>
                      <a:lnTo>
                        <a:pt x="7" y="235"/>
                      </a:lnTo>
                      <a:close/>
                    </a:path>
                  </a:pathLst>
                </a:custGeom>
                <a:solidFill>
                  <a:srgbClr val="FCE6CF"/>
                </a:solidFill>
                <a:ln w="0">
                  <a:solidFill>
                    <a:srgbClr val="000000"/>
                  </a:solidFill>
                  <a:round/>
                  <a:headEnd/>
                  <a:tailEnd/>
                </a:ln>
              </p:spPr>
              <p:txBody>
                <a:bodyPr/>
                <a:lstStyle/>
                <a:p>
                  <a:endParaRPr lang="en-US"/>
                </a:p>
              </p:txBody>
            </p:sp>
            <p:sp>
              <p:nvSpPr>
                <p:cNvPr id="18641" name="Freeform 407"/>
                <p:cNvSpPr>
                  <a:spLocks/>
                </p:cNvSpPr>
                <p:nvPr/>
              </p:nvSpPr>
              <p:spPr bwMode="auto">
                <a:xfrm>
                  <a:off x="1868" y="1017"/>
                  <a:ext cx="152" cy="254"/>
                </a:xfrm>
                <a:custGeom>
                  <a:avLst/>
                  <a:gdLst>
                    <a:gd name="T0" fmla="*/ 38 w 152"/>
                    <a:gd name="T1" fmla="*/ 241 h 254"/>
                    <a:gd name="T2" fmla="*/ 63 w 152"/>
                    <a:gd name="T3" fmla="*/ 241 h 254"/>
                    <a:gd name="T4" fmla="*/ 101 w 152"/>
                    <a:gd name="T5" fmla="*/ 248 h 254"/>
                    <a:gd name="T6" fmla="*/ 139 w 152"/>
                    <a:gd name="T7" fmla="*/ 254 h 254"/>
                    <a:gd name="T8" fmla="*/ 152 w 152"/>
                    <a:gd name="T9" fmla="*/ 254 h 254"/>
                    <a:gd name="T10" fmla="*/ 114 w 152"/>
                    <a:gd name="T11" fmla="*/ 6 h 254"/>
                    <a:gd name="T12" fmla="*/ 0 w 152"/>
                    <a:gd name="T13" fmla="*/ 0 h 254"/>
                    <a:gd name="T14" fmla="*/ 0 w 152"/>
                    <a:gd name="T15" fmla="*/ 25 h 254"/>
                    <a:gd name="T16" fmla="*/ 12 w 152"/>
                    <a:gd name="T17" fmla="*/ 102 h 254"/>
                    <a:gd name="T18" fmla="*/ 25 w 152"/>
                    <a:gd name="T19" fmla="*/ 172 h 254"/>
                    <a:gd name="T20" fmla="*/ 38 w 152"/>
                    <a:gd name="T21" fmla="*/ 229 h 254"/>
                    <a:gd name="T22" fmla="*/ 38 w 152"/>
                    <a:gd name="T23" fmla="*/ 241 h 2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2"/>
                    <a:gd name="T37" fmla="*/ 0 h 254"/>
                    <a:gd name="T38" fmla="*/ 152 w 152"/>
                    <a:gd name="T39" fmla="*/ 254 h 2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2" h="254">
                      <a:moveTo>
                        <a:pt x="38" y="241"/>
                      </a:moveTo>
                      <a:lnTo>
                        <a:pt x="63" y="241"/>
                      </a:lnTo>
                      <a:lnTo>
                        <a:pt x="101" y="248"/>
                      </a:lnTo>
                      <a:lnTo>
                        <a:pt x="139" y="254"/>
                      </a:lnTo>
                      <a:lnTo>
                        <a:pt x="152" y="254"/>
                      </a:lnTo>
                      <a:lnTo>
                        <a:pt x="114" y="6"/>
                      </a:lnTo>
                      <a:lnTo>
                        <a:pt x="0" y="0"/>
                      </a:lnTo>
                      <a:lnTo>
                        <a:pt x="0" y="25"/>
                      </a:lnTo>
                      <a:lnTo>
                        <a:pt x="12" y="102"/>
                      </a:lnTo>
                      <a:lnTo>
                        <a:pt x="25" y="172"/>
                      </a:lnTo>
                      <a:lnTo>
                        <a:pt x="38" y="229"/>
                      </a:lnTo>
                      <a:lnTo>
                        <a:pt x="38" y="241"/>
                      </a:lnTo>
                      <a:close/>
                    </a:path>
                  </a:pathLst>
                </a:custGeom>
                <a:solidFill>
                  <a:srgbClr val="FCE6CF"/>
                </a:solidFill>
                <a:ln w="0">
                  <a:solidFill>
                    <a:srgbClr val="000000"/>
                  </a:solidFill>
                  <a:round/>
                  <a:headEnd/>
                  <a:tailEnd/>
                </a:ln>
              </p:spPr>
              <p:txBody>
                <a:bodyPr/>
                <a:lstStyle/>
                <a:p>
                  <a:endParaRPr lang="en-US"/>
                </a:p>
              </p:txBody>
            </p:sp>
            <p:sp>
              <p:nvSpPr>
                <p:cNvPr id="18642" name="Freeform 408"/>
                <p:cNvSpPr>
                  <a:spLocks/>
                </p:cNvSpPr>
                <p:nvPr/>
              </p:nvSpPr>
              <p:spPr bwMode="auto">
                <a:xfrm>
                  <a:off x="2484" y="877"/>
                  <a:ext cx="216" cy="57"/>
                </a:xfrm>
                <a:custGeom>
                  <a:avLst/>
                  <a:gdLst>
                    <a:gd name="T0" fmla="*/ 38 w 216"/>
                    <a:gd name="T1" fmla="*/ 19 h 57"/>
                    <a:gd name="T2" fmla="*/ 31 w 216"/>
                    <a:gd name="T3" fmla="*/ 26 h 57"/>
                    <a:gd name="T4" fmla="*/ 25 w 216"/>
                    <a:gd name="T5" fmla="*/ 26 h 57"/>
                    <a:gd name="T6" fmla="*/ 19 w 216"/>
                    <a:gd name="T7" fmla="*/ 32 h 57"/>
                    <a:gd name="T8" fmla="*/ 6 w 216"/>
                    <a:gd name="T9" fmla="*/ 38 h 57"/>
                    <a:gd name="T10" fmla="*/ 0 w 216"/>
                    <a:gd name="T11" fmla="*/ 57 h 57"/>
                    <a:gd name="T12" fmla="*/ 190 w 216"/>
                    <a:gd name="T13" fmla="*/ 57 h 57"/>
                    <a:gd name="T14" fmla="*/ 197 w 216"/>
                    <a:gd name="T15" fmla="*/ 51 h 57"/>
                    <a:gd name="T16" fmla="*/ 203 w 216"/>
                    <a:gd name="T17" fmla="*/ 45 h 57"/>
                    <a:gd name="T18" fmla="*/ 216 w 216"/>
                    <a:gd name="T19" fmla="*/ 38 h 57"/>
                    <a:gd name="T20" fmla="*/ 203 w 216"/>
                    <a:gd name="T21" fmla="*/ 32 h 57"/>
                    <a:gd name="T22" fmla="*/ 197 w 216"/>
                    <a:gd name="T23" fmla="*/ 26 h 57"/>
                    <a:gd name="T24" fmla="*/ 184 w 216"/>
                    <a:gd name="T25" fmla="*/ 19 h 57"/>
                    <a:gd name="T26" fmla="*/ 171 w 216"/>
                    <a:gd name="T27" fmla="*/ 13 h 57"/>
                    <a:gd name="T28" fmla="*/ 165 w 216"/>
                    <a:gd name="T29" fmla="*/ 7 h 57"/>
                    <a:gd name="T30" fmla="*/ 133 w 216"/>
                    <a:gd name="T31" fmla="*/ 7 h 57"/>
                    <a:gd name="T32" fmla="*/ 120 w 216"/>
                    <a:gd name="T33" fmla="*/ 0 h 57"/>
                    <a:gd name="T34" fmla="*/ 114 w 216"/>
                    <a:gd name="T35" fmla="*/ 0 h 57"/>
                    <a:gd name="T36" fmla="*/ 101 w 216"/>
                    <a:gd name="T37" fmla="*/ 7 h 57"/>
                    <a:gd name="T38" fmla="*/ 76 w 216"/>
                    <a:gd name="T39" fmla="*/ 7 h 57"/>
                    <a:gd name="T40" fmla="*/ 63 w 216"/>
                    <a:gd name="T41" fmla="*/ 13 h 57"/>
                    <a:gd name="T42" fmla="*/ 57 w 216"/>
                    <a:gd name="T43" fmla="*/ 13 h 57"/>
                    <a:gd name="T44" fmla="*/ 38 w 216"/>
                    <a:gd name="T45" fmla="*/ 19 h 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6"/>
                    <a:gd name="T70" fmla="*/ 0 h 57"/>
                    <a:gd name="T71" fmla="*/ 216 w 216"/>
                    <a:gd name="T72" fmla="*/ 57 h 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6" h="57">
                      <a:moveTo>
                        <a:pt x="38" y="19"/>
                      </a:moveTo>
                      <a:lnTo>
                        <a:pt x="31" y="26"/>
                      </a:lnTo>
                      <a:lnTo>
                        <a:pt x="25" y="26"/>
                      </a:lnTo>
                      <a:lnTo>
                        <a:pt x="19" y="32"/>
                      </a:lnTo>
                      <a:lnTo>
                        <a:pt x="6" y="38"/>
                      </a:lnTo>
                      <a:lnTo>
                        <a:pt x="0" y="57"/>
                      </a:lnTo>
                      <a:lnTo>
                        <a:pt x="190" y="57"/>
                      </a:lnTo>
                      <a:lnTo>
                        <a:pt x="197" y="51"/>
                      </a:lnTo>
                      <a:lnTo>
                        <a:pt x="203" y="45"/>
                      </a:lnTo>
                      <a:lnTo>
                        <a:pt x="216" y="38"/>
                      </a:lnTo>
                      <a:lnTo>
                        <a:pt x="203" y="32"/>
                      </a:lnTo>
                      <a:lnTo>
                        <a:pt x="197" y="26"/>
                      </a:lnTo>
                      <a:lnTo>
                        <a:pt x="184" y="19"/>
                      </a:lnTo>
                      <a:lnTo>
                        <a:pt x="171" y="13"/>
                      </a:lnTo>
                      <a:lnTo>
                        <a:pt x="165" y="7"/>
                      </a:lnTo>
                      <a:lnTo>
                        <a:pt x="133" y="7"/>
                      </a:lnTo>
                      <a:lnTo>
                        <a:pt x="120" y="0"/>
                      </a:lnTo>
                      <a:lnTo>
                        <a:pt x="114" y="0"/>
                      </a:lnTo>
                      <a:lnTo>
                        <a:pt x="101" y="7"/>
                      </a:lnTo>
                      <a:lnTo>
                        <a:pt x="76" y="7"/>
                      </a:lnTo>
                      <a:lnTo>
                        <a:pt x="63" y="13"/>
                      </a:lnTo>
                      <a:lnTo>
                        <a:pt x="57" y="13"/>
                      </a:lnTo>
                      <a:lnTo>
                        <a:pt x="38" y="19"/>
                      </a:lnTo>
                      <a:close/>
                    </a:path>
                  </a:pathLst>
                </a:custGeom>
                <a:solidFill>
                  <a:srgbClr val="FF4271"/>
                </a:solidFill>
                <a:ln w="0">
                  <a:solidFill>
                    <a:srgbClr val="000000"/>
                  </a:solidFill>
                  <a:round/>
                  <a:headEnd/>
                  <a:tailEnd/>
                </a:ln>
              </p:spPr>
              <p:txBody>
                <a:bodyPr/>
                <a:lstStyle/>
                <a:p>
                  <a:endParaRPr lang="en-US"/>
                </a:p>
              </p:txBody>
            </p:sp>
            <p:sp>
              <p:nvSpPr>
                <p:cNvPr id="18643" name="Freeform 409"/>
                <p:cNvSpPr>
                  <a:spLocks/>
                </p:cNvSpPr>
                <p:nvPr/>
              </p:nvSpPr>
              <p:spPr bwMode="auto">
                <a:xfrm>
                  <a:off x="1988" y="865"/>
                  <a:ext cx="210" cy="63"/>
                </a:xfrm>
                <a:custGeom>
                  <a:avLst/>
                  <a:gdLst>
                    <a:gd name="T0" fmla="*/ 83 w 210"/>
                    <a:gd name="T1" fmla="*/ 0 h 63"/>
                    <a:gd name="T2" fmla="*/ 64 w 210"/>
                    <a:gd name="T3" fmla="*/ 6 h 63"/>
                    <a:gd name="T4" fmla="*/ 58 w 210"/>
                    <a:gd name="T5" fmla="*/ 12 h 63"/>
                    <a:gd name="T6" fmla="*/ 38 w 210"/>
                    <a:gd name="T7" fmla="*/ 25 h 63"/>
                    <a:gd name="T8" fmla="*/ 26 w 210"/>
                    <a:gd name="T9" fmla="*/ 25 h 63"/>
                    <a:gd name="T10" fmla="*/ 13 w 210"/>
                    <a:gd name="T11" fmla="*/ 38 h 63"/>
                    <a:gd name="T12" fmla="*/ 0 w 210"/>
                    <a:gd name="T13" fmla="*/ 50 h 63"/>
                    <a:gd name="T14" fmla="*/ 38 w 210"/>
                    <a:gd name="T15" fmla="*/ 50 h 63"/>
                    <a:gd name="T16" fmla="*/ 102 w 210"/>
                    <a:gd name="T17" fmla="*/ 57 h 63"/>
                    <a:gd name="T18" fmla="*/ 159 w 210"/>
                    <a:gd name="T19" fmla="*/ 57 h 63"/>
                    <a:gd name="T20" fmla="*/ 210 w 210"/>
                    <a:gd name="T21" fmla="*/ 63 h 63"/>
                    <a:gd name="T22" fmla="*/ 191 w 210"/>
                    <a:gd name="T23" fmla="*/ 38 h 63"/>
                    <a:gd name="T24" fmla="*/ 178 w 210"/>
                    <a:gd name="T25" fmla="*/ 25 h 63"/>
                    <a:gd name="T26" fmla="*/ 159 w 210"/>
                    <a:gd name="T27" fmla="*/ 12 h 63"/>
                    <a:gd name="T28" fmla="*/ 140 w 210"/>
                    <a:gd name="T29" fmla="*/ 0 h 63"/>
                    <a:gd name="T30" fmla="*/ 83 w 210"/>
                    <a:gd name="T31" fmla="*/ 0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0"/>
                    <a:gd name="T49" fmla="*/ 0 h 63"/>
                    <a:gd name="T50" fmla="*/ 210 w 210"/>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0" h="63">
                      <a:moveTo>
                        <a:pt x="83" y="0"/>
                      </a:moveTo>
                      <a:lnTo>
                        <a:pt x="64" y="6"/>
                      </a:lnTo>
                      <a:lnTo>
                        <a:pt x="58" y="12"/>
                      </a:lnTo>
                      <a:lnTo>
                        <a:pt x="38" y="25"/>
                      </a:lnTo>
                      <a:lnTo>
                        <a:pt x="26" y="25"/>
                      </a:lnTo>
                      <a:lnTo>
                        <a:pt x="13" y="38"/>
                      </a:lnTo>
                      <a:lnTo>
                        <a:pt x="0" y="50"/>
                      </a:lnTo>
                      <a:lnTo>
                        <a:pt x="38" y="50"/>
                      </a:lnTo>
                      <a:lnTo>
                        <a:pt x="102" y="57"/>
                      </a:lnTo>
                      <a:lnTo>
                        <a:pt x="159" y="57"/>
                      </a:lnTo>
                      <a:lnTo>
                        <a:pt x="210" y="63"/>
                      </a:lnTo>
                      <a:lnTo>
                        <a:pt x="191" y="38"/>
                      </a:lnTo>
                      <a:lnTo>
                        <a:pt x="178" y="25"/>
                      </a:lnTo>
                      <a:lnTo>
                        <a:pt x="159" y="12"/>
                      </a:lnTo>
                      <a:lnTo>
                        <a:pt x="140" y="0"/>
                      </a:lnTo>
                      <a:lnTo>
                        <a:pt x="83" y="0"/>
                      </a:lnTo>
                      <a:close/>
                    </a:path>
                  </a:pathLst>
                </a:custGeom>
                <a:solidFill>
                  <a:srgbClr val="FF4271"/>
                </a:solidFill>
                <a:ln w="0">
                  <a:solidFill>
                    <a:srgbClr val="000000"/>
                  </a:solidFill>
                  <a:round/>
                  <a:headEnd/>
                  <a:tailEnd/>
                </a:ln>
              </p:spPr>
              <p:txBody>
                <a:bodyPr/>
                <a:lstStyle/>
                <a:p>
                  <a:endParaRPr lang="en-US"/>
                </a:p>
              </p:txBody>
            </p:sp>
            <p:sp>
              <p:nvSpPr>
                <p:cNvPr id="18644" name="Freeform 410"/>
                <p:cNvSpPr>
                  <a:spLocks/>
                </p:cNvSpPr>
                <p:nvPr/>
              </p:nvSpPr>
              <p:spPr bwMode="auto">
                <a:xfrm>
                  <a:off x="2674" y="903"/>
                  <a:ext cx="159" cy="31"/>
                </a:xfrm>
                <a:custGeom>
                  <a:avLst/>
                  <a:gdLst>
                    <a:gd name="T0" fmla="*/ 26 w 159"/>
                    <a:gd name="T1" fmla="*/ 6 h 31"/>
                    <a:gd name="T2" fmla="*/ 13 w 159"/>
                    <a:gd name="T3" fmla="*/ 19 h 31"/>
                    <a:gd name="T4" fmla="*/ 13 w 159"/>
                    <a:gd name="T5" fmla="*/ 25 h 31"/>
                    <a:gd name="T6" fmla="*/ 0 w 159"/>
                    <a:gd name="T7" fmla="*/ 31 h 31"/>
                    <a:gd name="T8" fmla="*/ 64 w 159"/>
                    <a:gd name="T9" fmla="*/ 31 h 31"/>
                    <a:gd name="T10" fmla="*/ 121 w 159"/>
                    <a:gd name="T11" fmla="*/ 25 h 31"/>
                    <a:gd name="T12" fmla="*/ 159 w 159"/>
                    <a:gd name="T13" fmla="*/ 25 h 31"/>
                    <a:gd name="T14" fmla="*/ 146 w 159"/>
                    <a:gd name="T15" fmla="*/ 12 h 31"/>
                    <a:gd name="T16" fmla="*/ 121 w 159"/>
                    <a:gd name="T17" fmla="*/ 0 h 31"/>
                    <a:gd name="T18" fmla="*/ 102 w 159"/>
                    <a:gd name="T19" fmla="*/ 0 h 31"/>
                    <a:gd name="T20" fmla="*/ 57 w 159"/>
                    <a:gd name="T21" fmla="*/ 0 h 31"/>
                    <a:gd name="T22" fmla="*/ 38 w 159"/>
                    <a:gd name="T23" fmla="*/ 0 h 31"/>
                    <a:gd name="T24" fmla="*/ 26 w 159"/>
                    <a:gd name="T25" fmla="*/ 6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31"/>
                    <a:gd name="T41" fmla="*/ 159 w 15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31">
                      <a:moveTo>
                        <a:pt x="26" y="6"/>
                      </a:moveTo>
                      <a:lnTo>
                        <a:pt x="13" y="19"/>
                      </a:lnTo>
                      <a:lnTo>
                        <a:pt x="13" y="25"/>
                      </a:lnTo>
                      <a:lnTo>
                        <a:pt x="0" y="31"/>
                      </a:lnTo>
                      <a:lnTo>
                        <a:pt x="64" y="31"/>
                      </a:lnTo>
                      <a:lnTo>
                        <a:pt x="121" y="25"/>
                      </a:lnTo>
                      <a:lnTo>
                        <a:pt x="159" y="25"/>
                      </a:lnTo>
                      <a:lnTo>
                        <a:pt x="146" y="12"/>
                      </a:lnTo>
                      <a:lnTo>
                        <a:pt x="121" y="0"/>
                      </a:lnTo>
                      <a:lnTo>
                        <a:pt x="102" y="0"/>
                      </a:lnTo>
                      <a:lnTo>
                        <a:pt x="57" y="0"/>
                      </a:lnTo>
                      <a:lnTo>
                        <a:pt x="38" y="0"/>
                      </a:lnTo>
                      <a:lnTo>
                        <a:pt x="26" y="6"/>
                      </a:lnTo>
                      <a:close/>
                    </a:path>
                  </a:pathLst>
                </a:custGeom>
                <a:solidFill>
                  <a:srgbClr val="FFC2C2"/>
                </a:solidFill>
                <a:ln w="0">
                  <a:solidFill>
                    <a:srgbClr val="000000"/>
                  </a:solidFill>
                  <a:round/>
                  <a:headEnd/>
                  <a:tailEnd/>
                </a:ln>
              </p:spPr>
              <p:txBody>
                <a:bodyPr/>
                <a:lstStyle/>
                <a:p>
                  <a:endParaRPr lang="en-US"/>
                </a:p>
              </p:txBody>
            </p:sp>
            <p:sp>
              <p:nvSpPr>
                <p:cNvPr id="18645" name="Freeform 411"/>
                <p:cNvSpPr>
                  <a:spLocks/>
                </p:cNvSpPr>
                <p:nvPr/>
              </p:nvSpPr>
              <p:spPr bwMode="auto">
                <a:xfrm>
                  <a:off x="2223" y="865"/>
                  <a:ext cx="134" cy="69"/>
                </a:xfrm>
                <a:custGeom>
                  <a:avLst/>
                  <a:gdLst>
                    <a:gd name="T0" fmla="*/ 26 w 134"/>
                    <a:gd name="T1" fmla="*/ 12 h 69"/>
                    <a:gd name="T2" fmla="*/ 13 w 134"/>
                    <a:gd name="T3" fmla="*/ 6 h 69"/>
                    <a:gd name="T4" fmla="*/ 13 w 134"/>
                    <a:gd name="T5" fmla="*/ 0 h 69"/>
                    <a:gd name="T6" fmla="*/ 0 w 134"/>
                    <a:gd name="T7" fmla="*/ 0 h 69"/>
                    <a:gd name="T8" fmla="*/ 7 w 134"/>
                    <a:gd name="T9" fmla="*/ 12 h 69"/>
                    <a:gd name="T10" fmla="*/ 26 w 134"/>
                    <a:gd name="T11" fmla="*/ 31 h 69"/>
                    <a:gd name="T12" fmla="*/ 45 w 134"/>
                    <a:gd name="T13" fmla="*/ 38 h 69"/>
                    <a:gd name="T14" fmla="*/ 70 w 134"/>
                    <a:gd name="T15" fmla="*/ 38 h 69"/>
                    <a:gd name="T16" fmla="*/ 64 w 134"/>
                    <a:gd name="T17" fmla="*/ 50 h 69"/>
                    <a:gd name="T18" fmla="*/ 45 w 134"/>
                    <a:gd name="T19" fmla="*/ 50 h 69"/>
                    <a:gd name="T20" fmla="*/ 26 w 134"/>
                    <a:gd name="T21" fmla="*/ 50 h 69"/>
                    <a:gd name="T22" fmla="*/ 19 w 134"/>
                    <a:gd name="T23" fmla="*/ 44 h 69"/>
                    <a:gd name="T24" fmla="*/ 13 w 134"/>
                    <a:gd name="T25" fmla="*/ 38 h 69"/>
                    <a:gd name="T26" fmla="*/ 0 w 134"/>
                    <a:gd name="T27" fmla="*/ 31 h 69"/>
                    <a:gd name="T28" fmla="*/ 0 w 134"/>
                    <a:gd name="T29" fmla="*/ 44 h 69"/>
                    <a:gd name="T30" fmla="*/ 13 w 134"/>
                    <a:gd name="T31" fmla="*/ 50 h 69"/>
                    <a:gd name="T32" fmla="*/ 19 w 134"/>
                    <a:gd name="T33" fmla="*/ 57 h 69"/>
                    <a:gd name="T34" fmla="*/ 32 w 134"/>
                    <a:gd name="T35" fmla="*/ 63 h 69"/>
                    <a:gd name="T36" fmla="*/ 64 w 134"/>
                    <a:gd name="T37" fmla="*/ 63 h 69"/>
                    <a:gd name="T38" fmla="*/ 77 w 134"/>
                    <a:gd name="T39" fmla="*/ 50 h 69"/>
                    <a:gd name="T40" fmla="*/ 96 w 134"/>
                    <a:gd name="T41" fmla="*/ 38 h 69"/>
                    <a:gd name="T42" fmla="*/ 102 w 134"/>
                    <a:gd name="T43" fmla="*/ 57 h 69"/>
                    <a:gd name="T44" fmla="*/ 108 w 134"/>
                    <a:gd name="T45" fmla="*/ 69 h 69"/>
                    <a:gd name="T46" fmla="*/ 134 w 134"/>
                    <a:gd name="T47" fmla="*/ 69 h 69"/>
                    <a:gd name="T48" fmla="*/ 121 w 134"/>
                    <a:gd name="T49" fmla="*/ 50 h 69"/>
                    <a:gd name="T50" fmla="*/ 115 w 134"/>
                    <a:gd name="T51" fmla="*/ 38 h 69"/>
                    <a:gd name="T52" fmla="*/ 121 w 134"/>
                    <a:gd name="T53" fmla="*/ 31 h 69"/>
                    <a:gd name="T54" fmla="*/ 121 w 134"/>
                    <a:gd name="T55" fmla="*/ 25 h 69"/>
                    <a:gd name="T56" fmla="*/ 115 w 134"/>
                    <a:gd name="T57" fmla="*/ 0 h 69"/>
                    <a:gd name="T58" fmla="*/ 89 w 134"/>
                    <a:gd name="T59" fmla="*/ 0 h 69"/>
                    <a:gd name="T60" fmla="*/ 89 w 134"/>
                    <a:gd name="T61" fmla="*/ 12 h 69"/>
                    <a:gd name="T62" fmla="*/ 83 w 134"/>
                    <a:gd name="T63" fmla="*/ 19 h 69"/>
                    <a:gd name="T64" fmla="*/ 70 w 134"/>
                    <a:gd name="T65" fmla="*/ 25 h 69"/>
                    <a:gd name="T66" fmla="*/ 38 w 134"/>
                    <a:gd name="T67" fmla="*/ 25 h 69"/>
                    <a:gd name="T68" fmla="*/ 26 w 134"/>
                    <a:gd name="T69" fmla="*/ 12 h 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69"/>
                    <a:gd name="T107" fmla="*/ 134 w 134"/>
                    <a:gd name="T108" fmla="*/ 69 h 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69">
                      <a:moveTo>
                        <a:pt x="26" y="12"/>
                      </a:moveTo>
                      <a:lnTo>
                        <a:pt x="13" y="6"/>
                      </a:lnTo>
                      <a:lnTo>
                        <a:pt x="13" y="0"/>
                      </a:lnTo>
                      <a:lnTo>
                        <a:pt x="0" y="0"/>
                      </a:lnTo>
                      <a:lnTo>
                        <a:pt x="7" y="12"/>
                      </a:lnTo>
                      <a:lnTo>
                        <a:pt x="26" y="31"/>
                      </a:lnTo>
                      <a:lnTo>
                        <a:pt x="45" y="38"/>
                      </a:lnTo>
                      <a:lnTo>
                        <a:pt x="70" y="38"/>
                      </a:lnTo>
                      <a:lnTo>
                        <a:pt x="64" y="50"/>
                      </a:lnTo>
                      <a:lnTo>
                        <a:pt x="45" y="50"/>
                      </a:lnTo>
                      <a:lnTo>
                        <a:pt x="26" y="50"/>
                      </a:lnTo>
                      <a:lnTo>
                        <a:pt x="19" y="44"/>
                      </a:lnTo>
                      <a:lnTo>
                        <a:pt x="13" y="38"/>
                      </a:lnTo>
                      <a:lnTo>
                        <a:pt x="0" y="31"/>
                      </a:lnTo>
                      <a:lnTo>
                        <a:pt x="0" y="44"/>
                      </a:lnTo>
                      <a:lnTo>
                        <a:pt x="13" y="50"/>
                      </a:lnTo>
                      <a:lnTo>
                        <a:pt x="19" y="57"/>
                      </a:lnTo>
                      <a:lnTo>
                        <a:pt x="32" y="63"/>
                      </a:lnTo>
                      <a:lnTo>
                        <a:pt x="64" y="63"/>
                      </a:lnTo>
                      <a:lnTo>
                        <a:pt x="77" y="50"/>
                      </a:lnTo>
                      <a:lnTo>
                        <a:pt x="96" y="38"/>
                      </a:lnTo>
                      <a:lnTo>
                        <a:pt x="102" y="57"/>
                      </a:lnTo>
                      <a:lnTo>
                        <a:pt x="108" y="69"/>
                      </a:lnTo>
                      <a:lnTo>
                        <a:pt x="134" y="69"/>
                      </a:lnTo>
                      <a:lnTo>
                        <a:pt x="121" y="50"/>
                      </a:lnTo>
                      <a:lnTo>
                        <a:pt x="115" y="38"/>
                      </a:lnTo>
                      <a:lnTo>
                        <a:pt x="121" y="31"/>
                      </a:lnTo>
                      <a:lnTo>
                        <a:pt x="121" y="25"/>
                      </a:lnTo>
                      <a:lnTo>
                        <a:pt x="115" y="0"/>
                      </a:lnTo>
                      <a:lnTo>
                        <a:pt x="89" y="0"/>
                      </a:lnTo>
                      <a:lnTo>
                        <a:pt x="89" y="12"/>
                      </a:lnTo>
                      <a:lnTo>
                        <a:pt x="83" y="19"/>
                      </a:lnTo>
                      <a:lnTo>
                        <a:pt x="70" y="25"/>
                      </a:lnTo>
                      <a:lnTo>
                        <a:pt x="38" y="25"/>
                      </a:lnTo>
                      <a:lnTo>
                        <a:pt x="26" y="12"/>
                      </a:lnTo>
                      <a:close/>
                    </a:path>
                  </a:pathLst>
                </a:custGeom>
                <a:solidFill>
                  <a:srgbClr val="00FF00"/>
                </a:solidFill>
                <a:ln w="0">
                  <a:solidFill>
                    <a:srgbClr val="000000"/>
                  </a:solidFill>
                  <a:round/>
                  <a:headEnd/>
                  <a:tailEnd/>
                </a:ln>
              </p:spPr>
              <p:txBody>
                <a:bodyPr/>
                <a:lstStyle/>
                <a:p>
                  <a:endParaRPr lang="en-US"/>
                </a:p>
              </p:txBody>
            </p:sp>
            <p:sp>
              <p:nvSpPr>
                <p:cNvPr id="18646" name="Freeform 412"/>
                <p:cNvSpPr>
                  <a:spLocks/>
                </p:cNvSpPr>
                <p:nvPr/>
              </p:nvSpPr>
              <p:spPr bwMode="auto">
                <a:xfrm>
                  <a:off x="2890" y="807"/>
                  <a:ext cx="19" cy="102"/>
                </a:xfrm>
                <a:custGeom>
                  <a:avLst/>
                  <a:gdLst>
                    <a:gd name="T0" fmla="*/ 19 w 19"/>
                    <a:gd name="T1" fmla="*/ 51 h 102"/>
                    <a:gd name="T2" fmla="*/ 19 w 19"/>
                    <a:gd name="T3" fmla="*/ 32 h 102"/>
                    <a:gd name="T4" fmla="*/ 19 w 19"/>
                    <a:gd name="T5" fmla="*/ 13 h 102"/>
                    <a:gd name="T6" fmla="*/ 13 w 19"/>
                    <a:gd name="T7" fmla="*/ 0 h 102"/>
                    <a:gd name="T8" fmla="*/ 0 w 19"/>
                    <a:gd name="T9" fmla="*/ 102 h 102"/>
                    <a:gd name="T10" fmla="*/ 6 w 19"/>
                    <a:gd name="T11" fmla="*/ 89 h 102"/>
                    <a:gd name="T12" fmla="*/ 6 w 19"/>
                    <a:gd name="T13" fmla="*/ 83 h 102"/>
                    <a:gd name="T14" fmla="*/ 13 w 19"/>
                    <a:gd name="T15" fmla="*/ 70 h 102"/>
                    <a:gd name="T16" fmla="*/ 19 w 19"/>
                    <a:gd name="T17" fmla="*/ 64 h 102"/>
                    <a:gd name="T18" fmla="*/ 19 w 19"/>
                    <a:gd name="T19" fmla="*/ 51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02"/>
                    <a:gd name="T32" fmla="*/ 19 w 1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02">
                      <a:moveTo>
                        <a:pt x="19" y="51"/>
                      </a:moveTo>
                      <a:lnTo>
                        <a:pt x="19" y="32"/>
                      </a:lnTo>
                      <a:lnTo>
                        <a:pt x="19" y="13"/>
                      </a:lnTo>
                      <a:lnTo>
                        <a:pt x="13" y="0"/>
                      </a:lnTo>
                      <a:lnTo>
                        <a:pt x="0" y="102"/>
                      </a:lnTo>
                      <a:lnTo>
                        <a:pt x="6" y="89"/>
                      </a:lnTo>
                      <a:lnTo>
                        <a:pt x="6" y="83"/>
                      </a:lnTo>
                      <a:lnTo>
                        <a:pt x="13" y="70"/>
                      </a:lnTo>
                      <a:lnTo>
                        <a:pt x="19" y="64"/>
                      </a:lnTo>
                      <a:lnTo>
                        <a:pt x="19" y="51"/>
                      </a:lnTo>
                      <a:close/>
                    </a:path>
                  </a:pathLst>
                </a:custGeom>
                <a:solidFill>
                  <a:srgbClr val="FF2400"/>
                </a:solidFill>
                <a:ln w="0">
                  <a:solidFill>
                    <a:srgbClr val="000000"/>
                  </a:solidFill>
                  <a:round/>
                  <a:headEnd/>
                  <a:tailEnd/>
                </a:ln>
              </p:spPr>
              <p:txBody>
                <a:bodyPr/>
                <a:lstStyle/>
                <a:p>
                  <a:endParaRPr lang="en-US"/>
                </a:p>
              </p:txBody>
            </p:sp>
            <p:sp>
              <p:nvSpPr>
                <p:cNvPr id="18647" name="Freeform 413"/>
                <p:cNvSpPr>
                  <a:spLocks/>
                </p:cNvSpPr>
                <p:nvPr/>
              </p:nvSpPr>
              <p:spPr bwMode="auto">
                <a:xfrm>
                  <a:off x="2490" y="820"/>
                  <a:ext cx="32" cy="89"/>
                </a:xfrm>
                <a:custGeom>
                  <a:avLst/>
                  <a:gdLst>
                    <a:gd name="T0" fmla="*/ 32 w 32"/>
                    <a:gd name="T1" fmla="*/ 76 h 89"/>
                    <a:gd name="T2" fmla="*/ 19 w 32"/>
                    <a:gd name="T3" fmla="*/ 57 h 89"/>
                    <a:gd name="T4" fmla="*/ 19 w 32"/>
                    <a:gd name="T5" fmla="*/ 45 h 89"/>
                    <a:gd name="T6" fmla="*/ 13 w 32"/>
                    <a:gd name="T7" fmla="*/ 38 h 89"/>
                    <a:gd name="T8" fmla="*/ 13 w 32"/>
                    <a:gd name="T9" fmla="*/ 0 h 89"/>
                    <a:gd name="T10" fmla="*/ 6 w 32"/>
                    <a:gd name="T11" fmla="*/ 19 h 89"/>
                    <a:gd name="T12" fmla="*/ 0 w 32"/>
                    <a:gd name="T13" fmla="*/ 26 h 89"/>
                    <a:gd name="T14" fmla="*/ 6 w 32"/>
                    <a:gd name="T15" fmla="*/ 45 h 89"/>
                    <a:gd name="T16" fmla="*/ 13 w 32"/>
                    <a:gd name="T17" fmla="*/ 64 h 89"/>
                    <a:gd name="T18" fmla="*/ 13 w 32"/>
                    <a:gd name="T19" fmla="*/ 89 h 89"/>
                    <a:gd name="T20" fmla="*/ 19 w 32"/>
                    <a:gd name="T21" fmla="*/ 83 h 89"/>
                    <a:gd name="T22" fmla="*/ 25 w 32"/>
                    <a:gd name="T23" fmla="*/ 83 h 89"/>
                    <a:gd name="T24" fmla="*/ 32 w 32"/>
                    <a:gd name="T25" fmla="*/ 76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89"/>
                    <a:gd name="T41" fmla="*/ 32 w 32"/>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89">
                      <a:moveTo>
                        <a:pt x="32" y="76"/>
                      </a:moveTo>
                      <a:lnTo>
                        <a:pt x="19" y="57"/>
                      </a:lnTo>
                      <a:lnTo>
                        <a:pt x="19" y="45"/>
                      </a:lnTo>
                      <a:lnTo>
                        <a:pt x="13" y="38"/>
                      </a:lnTo>
                      <a:lnTo>
                        <a:pt x="13" y="0"/>
                      </a:lnTo>
                      <a:lnTo>
                        <a:pt x="6" y="19"/>
                      </a:lnTo>
                      <a:lnTo>
                        <a:pt x="0" y="26"/>
                      </a:lnTo>
                      <a:lnTo>
                        <a:pt x="6" y="45"/>
                      </a:lnTo>
                      <a:lnTo>
                        <a:pt x="13" y="64"/>
                      </a:lnTo>
                      <a:lnTo>
                        <a:pt x="13" y="89"/>
                      </a:lnTo>
                      <a:lnTo>
                        <a:pt x="19" y="83"/>
                      </a:lnTo>
                      <a:lnTo>
                        <a:pt x="25" y="83"/>
                      </a:lnTo>
                      <a:lnTo>
                        <a:pt x="32" y="76"/>
                      </a:lnTo>
                      <a:close/>
                    </a:path>
                  </a:pathLst>
                </a:custGeom>
                <a:solidFill>
                  <a:srgbClr val="000000"/>
                </a:solidFill>
                <a:ln w="0">
                  <a:solidFill>
                    <a:srgbClr val="000000"/>
                  </a:solidFill>
                  <a:round/>
                  <a:headEnd/>
                  <a:tailEnd/>
                </a:ln>
              </p:spPr>
              <p:txBody>
                <a:bodyPr/>
                <a:lstStyle/>
                <a:p>
                  <a:endParaRPr lang="en-US"/>
                </a:p>
              </p:txBody>
            </p:sp>
            <p:sp>
              <p:nvSpPr>
                <p:cNvPr id="18648" name="Freeform 414"/>
                <p:cNvSpPr>
                  <a:spLocks/>
                </p:cNvSpPr>
                <p:nvPr/>
              </p:nvSpPr>
              <p:spPr bwMode="auto">
                <a:xfrm>
                  <a:off x="2884" y="865"/>
                  <a:ext cx="70" cy="50"/>
                </a:xfrm>
                <a:custGeom>
                  <a:avLst/>
                  <a:gdLst>
                    <a:gd name="T0" fmla="*/ 0 w 70"/>
                    <a:gd name="T1" fmla="*/ 50 h 50"/>
                    <a:gd name="T2" fmla="*/ 25 w 70"/>
                    <a:gd name="T3" fmla="*/ 44 h 50"/>
                    <a:gd name="T4" fmla="*/ 44 w 70"/>
                    <a:gd name="T5" fmla="*/ 44 h 50"/>
                    <a:gd name="T6" fmla="*/ 70 w 70"/>
                    <a:gd name="T7" fmla="*/ 38 h 50"/>
                    <a:gd name="T8" fmla="*/ 70 w 70"/>
                    <a:gd name="T9" fmla="*/ 25 h 50"/>
                    <a:gd name="T10" fmla="*/ 63 w 70"/>
                    <a:gd name="T11" fmla="*/ 19 h 50"/>
                    <a:gd name="T12" fmla="*/ 51 w 70"/>
                    <a:gd name="T13" fmla="*/ 12 h 50"/>
                    <a:gd name="T14" fmla="*/ 38 w 70"/>
                    <a:gd name="T15" fmla="*/ 6 h 50"/>
                    <a:gd name="T16" fmla="*/ 25 w 70"/>
                    <a:gd name="T17" fmla="*/ 0 h 50"/>
                    <a:gd name="T18" fmla="*/ 19 w 70"/>
                    <a:gd name="T19" fmla="*/ 6 h 50"/>
                    <a:gd name="T20" fmla="*/ 12 w 70"/>
                    <a:gd name="T21" fmla="*/ 19 h 50"/>
                    <a:gd name="T22" fmla="*/ 12 w 70"/>
                    <a:gd name="T23" fmla="*/ 25 h 50"/>
                    <a:gd name="T24" fmla="*/ 6 w 70"/>
                    <a:gd name="T25" fmla="*/ 38 h 50"/>
                    <a:gd name="T26" fmla="*/ 0 w 70"/>
                    <a:gd name="T27" fmla="*/ 5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50"/>
                    <a:gd name="T44" fmla="*/ 70 w 70"/>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50">
                      <a:moveTo>
                        <a:pt x="0" y="50"/>
                      </a:moveTo>
                      <a:lnTo>
                        <a:pt x="25" y="44"/>
                      </a:lnTo>
                      <a:lnTo>
                        <a:pt x="44" y="44"/>
                      </a:lnTo>
                      <a:lnTo>
                        <a:pt x="70" y="38"/>
                      </a:lnTo>
                      <a:lnTo>
                        <a:pt x="70" y="25"/>
                      </a:lnTo>
                      <a:lnTo>
                        <a:pt x="63" y="19"/>
                      </a:lnTo>
                      <a:lnTo>
                        <a:pt x="51" y="12"/>
                      </a:lnTo>
                      <a:lnTo>
                        <a:pt x="38" y="6"/>
                      </a:lnTo>
                      <a:lnTo>
                        <a:pt x="25" y="0"/>
                      </a:lnTo>
                      <a:lnTo>
                        <a:pt x="19" y="6"/>
                      </a:lnTo>
                      <a:lnTo>
                        <a:pt x="12" y="19"/>
                      </a:lnTo>
                      <a:lnTo>
                        <a:pt x="12" y="25"/>
                      </a:lnTo>
                      <a:lnTo>
                        <a:pt x="6" y="38"/>
                      </a:lnTo>
                      <a:lnTo>
                        <a:pt x="0" y="50"/>
                      </a:lnTo>
                      <a:close/>
                    </a:path>
                  </a:pathLst>
                </a:custGeom>
                <a:solidFill>
                  <a:srgbClr val="000000"/>
                </a:solidFill>
                <a:ln w="0">
                  <a:solidFill>
                    <a:srgbClr val="000000"/>
                  </a:solidFill>
                  <a:round/>
                  <a:headEnd/>
                  <a:tailEnd/>
                </a:ln>
              </p:spPr>
              <p:txBody>
                <a:bodyPr/>
                <a:lstStyle/>
                <a:p>
                  <a:endParaRPr lang="en-US"/>
                </a:p>
              </p:txBody>
            </p:sp>
            <p:sp>
              <p:nvSpPr>
                <p:cNvPr id="18649" name="Freeform 415"/>
                <p:cNvSpPr>
                  <a:spLocks/>
                </p:cNvSpPr>
                <p:nvPr/>
              </p:nvSpPr>
              <p:spPr bwMode="auto">
                <a:xfrm>
                  <a:off x="1779" y="839"/>
                  <a:ext cx="63" cy="51"/>
                </a:xfrm>
                <a:custGeom>
                  <a:avLst/>
                  <a:gdLst>
                    <a:gd name="T0" fmla="*/ 51 w 63"/>
                    <a:gd name="T1" fmla="*/ 0 h 51"/>
                    <a:gd name="T2" fmla="*/ 38 w 63"/>
                    <a:gd name="T3" fmla="*/ 0 h 51"/>
                    <a:gd name="T4" fmla="*/ 25 w 63"/>
                    <a:gd name="T5" fmla="*/ 13 h 51"/>
                    <a:gd name="T6" fmla="*/ 0 w 63"/>
                    <a:gd name="T7" fmla="*/ 13 h 51"/>
                    <a:gd name="T8" fmla="*/ 19 w 63"/>
                    <a:gd name="T9" fmla="*/ 26 h 51"/>
                    <a:gd name="T10" fmla="*/ 38 w 63"/>
                    <a:gd name="T11" fmla="*/ 38 h 51"/>
                    <a:gd name="T12" fmla="*/ 63 w 63"/>
                    <a:gd name="T13" fmla="*/ 51 h 51"/>
                    <a:gd name="T14" fmla="*/ 57 w 63"/>
                    <a:gd name="T15" fmla="*/ 26 h 51"/>
                    <a:gd name="T16" fmla="*/ 51 w 63"/>
                    <a:gd name="T17" fmla="*/ 19 h 51"/>
                    <a:gd name="T18" fmla="*/ 51 w 63"/>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51"/>
                    <a:gd name="T32" fmla="*/ 63 w 63"/>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51">
                      <a:moveTo>
                        <a:pt x="51" y="0"/>
                      </a:moveTo>
                      <a:lnTo>
                        <a:pt x="38" y="0"/>
                      </a:lnTo>
                      <a:lnTo>
                        <a:pt x="25" y="13"/>
                      </a:lnTo>
                      <a:lnTo>
                        <a:pt x="0" y="13"/>
                      </a:lnTo>
                      <a:lnTo>
                        <a:pt x="19" y="26"/>
                      </a:lnTo>
                      <a:lnTo>
                        <a:pt x="38" y="38"/>
                      </a:lnTo>
                      <a:lnTo>
                        <a:pt x="63" y="51"/>
                      </a:lnTo>
                      <a:lnTo>
                        <a:pt x="57" y="26"/>
                      </a:lnTo>
                      <a:lnTo>
                        <a:pt x="51" y="19"/>
                      </a:lnTo>
                      <a:lnTo>
                        <a:pt x="51" y="0"/>
                      </a:lnTo>
                      <a:close/>
                    </a:path>
                  </a:pathLst>
                </a:custGeom>
                <a:solidFill>
                  <a:srgbClr val="000000"/>
                </a:solidFill>
                <a:ln w="0">
                  <a:solidFill>
                    <a:srgbClr val="000000"/>
                  </a:solidFill>
                  <a:round/>
                  <a:headEnd/>
                  <a:tailEnd/>
                </a:ln>
              </p:spPr>
              <p:txBody>
                <a:bodyPr/>
                <a:lstStyle/>
                <a:p>
                  <a:endParaRPr lang="en-US"/>
                </a:p>
              </p:txBody>
            </p:sp>
            <p:sp>
              <p:nvSpPr>
                <p:cNvPr id="18650" name="Freeform 416"/>
                <p:cNvSpPr>
                  <a:spLocks/>
                </p:cNvSpPr>
                <p:nvPr/>
              </p:nvSpPr>
              <p:spPr bwMode="auto">
                <a:xfrm>
                  <a:off x="2071" y="807"/>
                  <a:ext cx="38" cy="58"/>
                </a:xfrm>
                <a:custGeom>
                  <a:avLst/>
                  <a:gdLst>
                    <a:gd name="T0" fmla="*/ 38 w 38"/>
                    <a:gd name="T1" fmla="*/ 0 h 58"/>
                    <a:gd name="T2" fmla="*/ 13 w 38"/>
                    <a:gd name="T3" fmla="*/ 0 h 58"/>
                    <a:gd name="T4" fmla="*/ 13 w 38"/>
                    <a:gd name="T5" fmla="*/ 26 h 58"/>
                    <a:gd name="T6" fmla="*/ 13 w 38"/>
                    <a:gd name="T7" fmla="*/ 32 h 58"/>
                    <a:gd name="T8" fmla="*/ 6 w 38"/>
                    <a:gd name="T9" fmla="*/ 45 h 58"/>
                    <a:gd name="T10" fmla="*/ 0 w 38"/>
                    <a:gd name="T11" fmla="*/ 51 h 58"/>
                    <a:gd name="T12" fmla="*/ 0 w 38"/>
                    <a:gd name="T13" fmla="*/ 58 h 58"/>
                    <a:gd name="T14" fmla="*/ 25 w 38"/>
                    <a:gd name="T15" fmla="*/ 58 h 58"/>
                    <a:gd name="T16" fmla="*/ 25 w 38"/>
                    <a:gd name="T17" fmla="*/ 45 h 58"/>
                    <a:gd name="T18" fmla="*/ 25 w 38"/>
                    <a:gd name="T19" fmla="*/ 32 h 58"/>
                    <a:gd name="T20" fmla="*/ 32 w 38"/>
                    <a:gd name="T21" fmla="*/ 26 h 58"/>
                    <a:gd name="T22" fmla="*/ 32 w 38"/>
                    <a:gd name="T23" fmla="*/ 13 h 58"/>
                    <a:gd name="T24" fmla="*/ 38 w 38"/>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58"/>
                    <a:gd name="T41" fmla="*/ 38 w 38"/>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58">
                      <a:moveTo>
                        <a:pt x="38" y="0"/>
                      </a:moveTo>
                      <a:lnTo>
                        <a:pt x="13" y="0"/>
                      </a:lnTo>
                      <a:lnTo>
                        <a:pt x="13" y="26"/>
                      </a:lnTo>
                      <a:lnTo>
                        <a:pt x="13" y="32"/>
                      </a:lnTo>
                      <a:lnTo>
                        <a:pt x="6" y="45"/>
                      </a:lnTo>
                      <a:lnTo>
                        <a:pt x="0" y="51"/>
                      </a:lnTo>
                      <a:lnTo>
                        <a:pt x="0" y="58"/>
                      </a:lnTo>
                      <a:lnTo>
                        <a:pt x="25" y="58"/>
                      </a:lnTo>
                      <a:lnTo>
                        <a:pt x="25" y="45"/>
                      </a:lnTo>
                      <a:lnTo>
                        <a:pt x="25" y="32"/>
                      </a:lnTo>
                      <a:lnTo>
                        <a:pt x="32" y="26"/>
                      </a:lnTo>
                      <a:lnTo>
                        <a:pt x="32" y="13"/>
                      </a:lnTo>
                      <a:lnTo>
                        <a:pt x="38" y="0"/>
                      </a:lnTo>
                      <a:close/>
                    </a:path>
                  </a:pathLst>
                </a:custGeom>
                <a:solidFill>
                  <a:srgbClr val="000000"/>
                </a:solidFill>
                <a:ln w="0">
                  <a:solidFill>
                    <a:srgbClr val="000000"/>
                  </a:solidFill>
                  <a:round/>
                  <a:headEnd/>
                  <a:tailEnd/>
                </a:ln>
              </p:spPr>
              <p:txBody>
                <a:bodyPr/>
                <a:lstStyle/>
                <a:p>
                  <a:endParaRPr lang="en-US"/>
                </a:p>
              </p:txBody>
            </p:sp>
            <p:sp>
              <p:nvSpPr>
                <p:cNvPr id="18651" name="Freeform 417"/>
                <p:cNvSpPr>
                  <a:spLocks/>
                </p:cNvSpPr>
                <p:nvPr/>
              </p:nvSpPr>
              <p:spPr bwMode="auto">
                <a:xfrm>
                  <a:off x="2909" y="858"/>
                  <a:ext cx="57" cy="32"/>
                </a:xfrm>
                <a:custGeom>
                  <a:avLst/>
                  <a:gdLst>
                    <a:gd name="T0" fmla="*/ 57 w 57"/>
                    <a:gd name="T1" fmla="*/ 26 h 32"/>
                    <a:gd name="T2" fmla="*/ 38 w 57"/>
                    <a:gd name="T3" fmla="*/ 13 h 32"/>
                    <a:gd name="T4" fmla="*/ 26 w 57"/>
                    <a:gd name="T5" fmla="*/ 7 h 32"/>
                    <a:gd name="T6" fmla="*/ 13 w 57"/>
                    <a:gd name="T7" fmla="*/ 7 h 32"/>
                    <a:gd name="T8" fmla="*/ 0 w 57"/>
                    <a:gd name="T9" fmla="*/ 0 h 32"/>
                    <a:gd name="T10" fmla="*/ 0 w 57"/>
                    <a:gd name="T11" fmla="*/ 7 h 32"/>
                    <a:gd name="T12" fmla="*/ 13 w 57"/>
                    <a:gd name="T13" fmla="*/ 13 h 32"/>
                    <a:gd name="T14" fmla="*/ 26 w 57"/>
                    <a:gd name="T15" fmla="*/ 19 h 32"/>
                    <a:gd name="T16" fmla="*/ 38 w 57"/>
                    <a:gd name="T17" fmla="*/ 32 h 32"/>
                    <a:gd name="T18" fmla="*/ 51 w 57"/>
                    <a:gd name="T19" fmla="*/ 32 h 32"/>
                    <a:gd name="T20" fmla="*/ 57 w 57"/>
                    <a:gd name="T21" fmla="*/ 26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32"/>
                    <a:gd name="T35" fmla="*/ 57 w 5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32">
                      <a:moveTo>
                        <a:pt x="57" y="26"/>
                      </a:moveTo>
                      <a:lnTo>
                        <a:pt x="38" y="13"/>
                      </a:lnTo>
                      <a:lnTo>
                        <a:pt x="26" y="7"/>
                      </a:lnTo>
                      <a:lnTo>
                        <a:pt x="13" y="7"/>
                      </a:lnTo>
                      <a:lnTo>
                        <a:pt x="0" y="0"/>
                      </a:lnTo>
                      <a:lnTo>
                        <a:pt x="0" y="7"/>
                      </a:lnTo>
                      <a:lnTo>
                        <a:pt x="13" y="13"/>
                      </a:lnTo>
                      <a:lnTo>
                        <a:pt x="26" y="19"/>
                      </a:lnTo>
                      <a:lnTo>
                        <a:pt x="38" y="32"/>
                      </a:lnTo>
                      <a:lnTo>
                        <a:pt x="51" y="32"/>
                      </a:lnTo>
                      <a:lnTo>
                        <a:pt x="57" y="26"/>
                      </a:lnTo>
                      <a:close/>
                    </a:path>
                  </a:pathLst>
                </a:custGeom>
                <a:solidFill>
                  <a:srgbClr val="FF8000"/>
                </a:solidFill>
                <a:ln w="0">
                  <a:solidFill>
                    <a:srgbClr val="000000"/>
                  </a:solidFill>
                  <a:round/>
                  <a:headEnd/>
                  <a:tailEnd/>
                </a:ln>
              </p:spPr>
              <p:txBody>
                <a:bodyPr/>
                <a:lstStyle/>
                <a:p>
                  <a:endParaRPr lang="en-US"/>
                </a:p>
              </p:txBody>
            </p:sp>
            <p:sp>
              <p:nvSpPr>
                <p:cNvPr id="18652" name="Freeform 418"/>
                <p:cNvSpPr>
                  <a:spLocks/>
                </p:cNvSpPr>
                <p:nvPr/>
              </p:nvSpPr>
              <p:spPr bwMode="auto">
                <a:xfrm>
                  <a:off x="2084" y="979"/>
                  <a:ext cx="50" cy="13"/>
                </a:xfrm>
                <a:custGeom>
                  <a:avLst/>
                  <a:gdLst>
                    <a:gd name="T0" fmla="*/ 25 w 50"/>
                    <a:gd name="T1" fmla="*/ 0 h 13"/>
                    <a:gd name="T2" fmla="*/ 19 w 50"/>
                    <a:gd name="T3" fmla="*/ 0 h 13"/>
                    <a:gd name="T4" fmla="*/ 12 w 50"/>
                    <a:gd name="T5" fmla="*/ 0 h 13"/>
                    <a:gd name="T6" fmla="*/ 0 w 50"/>
                    <a:gd name="T7" fmla="*/ 6 h 13"/>
                    <a:gd name="T8" fmla="*/ 31 w 50"/>
                    <a:gd name="T9" fmla="*/ 13 h 13"/>
                    <a:gd name="T10" fmla="*/ 50 w 50"/>
                    <a:gd name="T11" fmla="*/ 0 h 13"/>
                    <a:gd name="T12" fmla="*/ 25 w 50"/>
                    <a:gd name="T13" fmla="*/ 0 h 13"/>
                    <a:gd name="T14" fmla="*/ 0 60000 65536"/>
                    <a:gd name="T15" fmla="*/ 0 60000 65536"/>
                    <a:gd name="T16" fmla="*/ 0 60000 65536"/>
                    <a:gd name="T17" fmla="*/ 0 60000 65536"/>
                    <a:gd name="T18" fmla="*/ 0 60000 65536"/>
                    <a:gd name="T19" fmla="*/ 0 60000 65536"/>
                    <a:gd name="T20" fmla="*/ 0 60000 65536"/>
                    <a:gd name="T21" fmla="*/ 0 w 50"/>
                    <a:gd name="T22" fmla="*/ 0 h 13"/>
                    <a:gd name="T23" fmla="*/ 50 w 5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3">
                      <a:moveTo>
                        <a:pt x="25" y="0"/>
                      </a:moveTo>
                      <a:lnTo>
                        <a:pt x="19" y="0"/>
                      </a:lnTo>
                      <a:lnTo>
                        <a:pt x="12" y="0"/>
                      </a:lnTo>
                      <a:lnTo>
                        <a:pt x="0" y="6"/>
                      </a:lnTo>
                      <a:lnTo>
                        <a:pt x="31" y="13"/>
                      </a:lnTo>
                      <a:lnTo>
                        <a:pt x="50" y="0"/>
                      </a:lnTo>
                      <a:lnTo>
                        <a:pt x="25" y="0"/>
                      </a:lnTo>
                      <a:close/>
                    </a:path>
                  </a:pathLst>
                </a:custGeom>
                <a:solidFill>
                  <a:srgbClr val="FF8000"/>
                </a:solidFill>
                <a:ln w="0">
                  <a:solidFill>
                    <a:srgbClr val="000000"/>
                  </a:solidFill>
                  <a:round/>
                  <a:headEnd/>
                  <a:tailEnd/>
                </a:ln>
              </p:spPr>
              <p:txBody>
                <a:bodyPr/>
                <a:lstStyle/>
                <a:p>
                  <a:endParaRPr lang="en-US"/>
                </a:p>
              </p:txBody>
            </p:sp>
            <p:sp>
              <p:nvSpPr>
                <p:cNvPr id="18653" name="Freeform 419"/>
                <p:cNvSpPr>
                  <a:spLocks/>
                </p:cNvSpPr>
                <p:nvPr/>
              </p:nvSpPr>
              <p:spPr bwMode="auto">
                <a:xfrm>
                  <a:off x="2287" y="896"/>
                  <a:ext cx="44" cy="38"/>
                </a:xfrm>
                <a:custGeom>
                  <a:avLst/>
                  <a:gdLst>
                    <a:gd name="T0" fmla="*/ 44 w 44"/>
                    <a:gd name="T1" fmla="*/ 38 h 38"/>
                    <a:gd name="T2" fmla="*/ 38 w 44"/>
                    <a:gd name="T3" fmla="*/ 26 h 38"/>
                    <a:gd name="T4" fmla="*/ 32 w 44"/>
                    <a:gd name="T5" fmla="*/ 0 h 38"/>
                    <a:gd name="T6" fmla="*/ 19 w 44"/>
                    <a:gd name="T7" fmla="*/ 19 h 38"/>
                    <a:gd name="T8" fmla="*/ 0 w 44"/>
                    <a:gd name="T9" fmla="*/ 32 h 38"/>
                    <a:gd name="T10" fmla="*/ 44 w 44"/>
                    <a:gd name="T11" fmla="*/ 38 h 38"/>
                    <a:gd name="T12" fmla="*/ 0 60000 65536"/>
                    <a:gd name="T13" fmla="*/ 0 60000 65536"/>
                    <a:gd name="T14" fmla="*/ 0 60000 65536"/>
                    <a:gd name="T15" fmla="*/ 0 60000 65536"/>
                    <a:gd name="T16" fmla="*/ 0 60000 65536"/>
                    <a:gd name="T17" fmla="*/ 0 60000 65536"/>
                    <a:gd name="T18" fmla="*/ 0 w 44"/>
                    <a:gd name="T19" fmla="*/ 0 h 38"/>
                    <a:gd name="T20" fmla="*/ 44 w 44"/>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4" h="38">
                      <a:moveTo>
                        <a:pt x="44" y="38"/>
                      </a:moveTo>
                      <a:lnTo>
                        <a:pt x="38" y="26"/>
                      </a:lnTo>
                      <a:lnTo>
                        <a:pt x="32" y="0"/>
                      </a:lnTo>
                      <a:lnTo>
                        <a:pt x="19" y="19"/>
                      </a:lnTo>
                      <a:lnTo>
                        <a:pt x="0" y="32"/>
                      </a:lnTo>
                      <a:lnTo>
                        <a:pt x="44" y="38"/>
                      </a:lnTo>
                      <a:close/>
                    </a:path>
                  </a:pathLst>
                </a:custGeom>
                <a:solidFill>
                  <a:srgbClr val="FFC2C2"/>
                </a:solidFill>
                <a:ln w="0">
                  <a:solidFill>
                    <a:srgbClr val="000000"/>
                  </a:solidFill>
                  <a:round/>
                  <a:headEnd/>
                  <a:tailEnd/>
                </a:ln>
              </p:spPr>
              <p:txBody>
                <a:bodyPr/>
                <a:lstStyle/>
                <a:p>
                  <a:endParaRPr lang="en-US"/>
                </a:p>
              </p:txBody>
            </p:sp>
            <p:sp>
              <p:nvSpPr>
                <p:cNvPr id="18654" name="Freeform 420"/>
                <p:cNvSpPr>
                  <a:spLocks/>
                </p:cNvSpPr>
                <p:nvPr/>
              </p:nvSpPr>
              <p:spPr bwMode="auto">
                <a:xfrm>
                  <a:off x="2649" y="992"/>
                  <a:ext cx="51" cy="6"/>
                </a:xfrm>
                <a:custGeom>
                  <a:avLst/>
                  <a:gdLst>
                    <a:gd name="T0" fmla="*/ 25 w 51"/>
                    <a:gd name="T1" fmla="*/ 0 h 6"/>
                    <a:gd name="T2" fmla="*/ 0 w 51"/>
                    <a:gd name="T3" fmla="*/ 0 h 6"/>
                    <a:gd name="T4" fmla="*/ 12 w 51"/>
                    <a:gd name="T5" fmla="*/ 0 h 6"/>
                    <a:gd name="T6" fmla="*/ 19 w 51"/>
                    <a:gd name="T7" fmla="*/ 6 h 6"/>
                    <a:gd name="T8" fmla="*/ 25 w 51"/>
                    <a:gd name="T9" fmla="*/ 6 h 6"/>
                    <a:gd name="T10" fmla="*/ 32 w 51"/>
                    <a:gd name="T11" fmla="*/ 0 h 6"/>
                    <a:gd name="T12" fmla="*/ 51 w 51"/>
                    <a:gd name="T13" fmla="*/ 0 h 6"/>
                    <a:gd name="T14" fmla="*/ 25 w 5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6"/>
                    <a:gd name="T26" fmla="*/ 51 w 5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6">
                      <a:moveTo>
                        <a:pt x="25" y="0"/>
                      </a:moveTo>
                      <a:lnTo>
                        <a:pt x="0" y="0"/>
                      </a:lnTo>
                      <a:lnTo>
                        <a:pt x="12" y="0"/>
                      </a:lnTo>
                      <a:lnTo>
                        <a:pt x="19" y="6"/>
                      </a:lnTo>
                      <a:lnTo>
                        <a:pt x="25" y="6"/>
                      </a:lnTo>
                      <a:lnTo>
                        <a:pt x="32" y="0"/>
                      </a:lnTo>
                      <a:lnTo>
                        <a:pt x="51" y="0"/>
                      </a:lnTo>
                      <a:lnTo>
                        <a:pt x="25" y="0"/>
                      </a:lnTo>
                      <a:close/>
                    </a:path>
                  </a:pathLst>
                </a:custGeom>
                <a:solidFill>
                  <a:srgbClr val="FF8000"/>
                </a:solidFill>
                <a:ln w="0">
                  <a:solidFill>
                    <a:srgbClr val="000000"/>
                  </a:solidFill>
                  <a:round/>
                  <a:headEnd/>
                  <a:tailEnd/>
                </a:ln>
              </p:spPr>
              <p:txBody>
                <a:bodyPr/>
                <a:lstStyle/>
                <a:p>
                  <a:endParaRPr lang="en-US"/>
                </a:p>
              </p:txBody>
            </p:sp>
            <p:sp>
              <p:nvSpPr>
                <p:cNvPr id="18655" name="Freeform 421"/>
                <p:cNvSpPr>
                  <a:spLocks/>
                </p:cNvSpPr>
                <p:nvPr/>
              </p:nvSpPr>
              <p:spPr bwMode="auto">
                <a:xfrm>
                  <a:off x="2249" y="890"/>
                  <a:ext cx="38" cy="25"/>
                </a:xfrm>
                <a:custGeom>
                  <a:avLst/>
                  <a:gdLst>
                    <a:gd name="T0" fmla="*/ 0 w 38"/>
                    <a:gd name="T1" fmla="*/ 0 h 25"/>
                    <a:gd name="T2" fmla="*/ 0 w 38"/>
                    <a:gd name="T3" fmla="*/ 19 h 25"/>
                    <a:gd name="T4" fmla="*/ 12 w 38"/>
                    <a:gd name="T5" fmla="*/ 25 h 25"/>
                    <a:gd name="T6" fmla="*/ 31 w 38"/>
                    <a:gd name="T7" fmla="*/ 25 h 25"/>
                    <a:gd name="T8" fmla="*/ 38 w 38"/>
                    <a:gd name="T9" fmla="*/ 13 h 25"/>
                    <a:gd name="T10" fmla="*/ 19 w 38"/>
                    <a:gd name="T11" fmla="*/ 6 h 25"/>
                    <a:gd name="T12" fmla="*/ 0 w 38"/>
                    <a:gd name="T13" fmla="*/ 0 h 25"/>
                    <a:gd name="T14" fmla="*/ 0 60000 65536"/>
                    <a:gd name="T15" fmla="*/ 0 60000 65536"/>
                    <a:gd name="T16" fmla="*/ 0 60000 65536"/>
                    <a:gd name="T17" fmla="*/ 0 60000 65536"/>
                    <a:gd name="T18" fmla="*/ 0 60000 65536"/>
                    <a:gd name="T19" fmla="*/ 0 60000 65536"/>
                    <a:gd name="T20" fmla="*/ 0 60000 65536"/>
                    <a:gd name="T21" fmla="*/ 0 w 38"/>
                    <a:gd name="T22" fmla="*/ 0 h 25"/>
                    <a:gd name="T23" fmla="*/ 38 w 38"/>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5">
                      <a:moveTo>
                        <a:pt x="0" y="0"/>
                      </a:moveTo>
                      <a:lnTo>
                        <a:pt x="0" y="19"/>
                      </a:lnTo>
                      <a:lnTo>
                        <a:pt x="12" y="25"/>
                      </a:lnTo>
                      <a:lnTo>
                        <a:pt x="31" y="25"/>
                      </a:lnTo>
                      <a:lnTo>
                        <a:pt x="38" y="13"/>
                      </a:lnTo>
                      <a:lnTo>
                        <a:pt x="19" y="6"/>
                      </a:lnTo>
                      <a:lnTo>
                        <a:pt x="0" y="0"/>
                      </a:lnTo>
                      <a:close/>
                    </a:path>
                  </a:pathLst>
                </a:custGeom>
                <a:solidFill>
                  <a:srgbClr val="FFC2C2"/>
                </a:solidFill>
                <a:ln w="0">
                  <a:solidFill>
                    <a:srgbClr val="000000"/>
                  </a:solidFill>
                  <a:round/>
                  <a:headEnd/>
                  <a:tailEnd/>
                </a:ln>
              </p:spPr>
              <p:txBody>
                <a:bodyPr/>
                <a:lstStyle/>
                <a:p>
                  <a:endParaRPr lang="en-US"/>
                </a:p>
              </p:txBody>
            </p:sp>
            <p:sp>
              <p:nvSpPr>
                <p:cNvPr id="18656" name="Freeform 422"/>
                <p:cNvSpPr>
                  <a:spLocks/>
                </p:cNvSpPr>
                <p:nvPr/>
              </p:nvSpPr>
              <p:spPr bwMode="auto">
                <a:xfrm>
                  <a:off x="2471" y="992"/>
                  <a:ext cx="44" cy="12"/>
                </a:xfrm>
                <a:custGeom>
                  <a:avLst/>
                  <a:gdLst>
                    <a:gd name="T0" fmla="*/ 25 w 44"/>
                    <a:gd name="T1" fmla="*/ 0 h 12"/>
                    <a:gd name="T2" fmla="*/ 0 w 44"/>
                    <a:gd name="T3" fmla="*/ 0 h 12"/>
                    <a:gd name="T4" fmla="*/ 13 w 44"/>
                    <a:gd name="T5" fmla="*/ 12 h 12"/>
                    <a:gd name="T6" fmla="*/ 19 w 44"/>
                    <a:gd name="T7" fmla="*/ 12 h 12"/>
                    <a:gd name="T8" fmla="*/ 44 w 44"/>
                    <a:gd name="T9" fmla="*/ 0 h 12"/>
                    <a:gd name="T10" fmla="*/ 44 w 44"/>
                    <a:gd name="T11" fmla="*/ 0 h 12"/>
                    <a:gd name="T12" fmla="*/ 25 w 44"/>
                    <a:gd name="T13" fmla="*/ 0 h 12"/>
                    <a:gd name="T14" fmla="*/ 0 60000 65536"/>
                    <a:gd name="T15" fmla="*/ 0 60000 65536"/>
                    <a:gd name="T16" fmla="*/ 0 60000 65536"/>
                    <a:gd name="T17" fmla="*/ 0 60000 65536"/>
                    <a:gd name="T18" fmla="*/ 0 60000 65536"/>
                    <a:gd name="T19" fmla="*/ 0 60000 65536"/>
                    <a:gd name="T20" fmla="*/ 0 60000 65536"/>
                    <a:gd name="T21" fmla="*/ 0 w 44"/>
                    <a:gd name="T22" fmla="*/ 0 h 12"/>
                    <a:gd name="T23" fmla="*/ 44 w 44"/>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2">
                      <a:moveTo>
                        <a:pt x="25" y="0"/>
                      </a:moveTo>
                      <a:lnTo>
                        <a:pt x="0" y="0"/>
                      </a:lnTo>
                      <a:lnTo>
                        <a:pt x="13" y="12"/>
                      </a:lnTo>
                      <a:lnTo>
                        <a:pt x="19" y="12"/>
                      </a:lnTo>
                      <a:lnTo>
                        <a:pt x="44" y="0"/>
                      </a:lnTo>
                      <a:lnTo>
                        <a:pt x="25" y="0"/>
                      </a:lnTo>
                      <a:close/>
                    </a:path>
                  </a:pathLst>
                </a:custGeom>
                <a:solidFill>
                  <a:srgbClr val="FF8000"/>
                </a:solidFill>
                <a:ln w="0">
                  <a:solidFill>
                    <a:srgbClr val="000000"/>
                  </a:solidFill>
                  <a:round/>
                  <a:headEnd/>
                  <a:tailEnd/>
                </a:ln>
              </p:spPr>
              <p:txBody>
                <a:bodyPr/>
                <a:lstStyle/>
                <a:p>
                  <a:endParaRPr lang="en-US"/>
                </a:p>
              </p:txBody>
            </p:sp>
            <p:sp>
              <p:nvSpPr>
                <p:cNvPr id="18657" name="Freeform 423"/>
                <p:cNvSpPr>
                  <a:spLocks/>
                </p:cNvSpPr>
                <p:nvPr/>
              </p:nvSpPr>
              <p:spPr bwMode="auto">
                <a:xfrm>
                  <a:off x="1931" y="960"/>
                  <a:ext cx="45" cy="19"/>
                </a:xfrm>
                <a:custGeom>
                  <a:avLst/>
                  <a:gdLst>
                    <a:gd name="T0" fmla="*/ 13 w 45"/>
                    <a:gd name="T1" fmla="*/ 0 h 19"/>
                    <a:gd name="T2" fmla="*/ 19 w 45"/>
                    <a:gd name="T3" fmla="*/ 0 h 19"/>
                    <a:gd name="T4" fmla="*/ 45 w 45"/>
                    <a:gd name="T5" fmla="*/ 13 h 19"/>
                    <a:gd name="T6" fmla="*/ 32 w 45"/>
                    <a:gd name="T7" fmla="*/ 13 h 19"/>
                    <a:gd name="T8" fmla="*/ 13 w 45"/>
                    <a:gd name="T9" fmla="*/ 19 h 19"/>
                    <a:gd name="T10" fmla="*/ 0 w 45"/>
                    <a:gd name="T11" fmla="*/ 6 h 19"/>
                    <a:gd name="T12" fmla="*/ 7 w 45"/>
                    <a:gd name="T13" fmla="*/ 0 h 19"/>
                    <a:gd name="T14" fmla="*/ 13 w 45"/>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19"/>
                    <a:gd name="T26" fmla="*/ 45 w 45"/>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19">
                      <a:moveTo>
                        <a:pt x="13" y="0"/>
                      </a:moveTo>
                      <a:lnTo>
                        <a:pt x="19" y="0"/>
                      </a:lnTo>
                      <a:lnTo>
                        <a:pt x="45" y="13"/>
                      </a:lnTo>
                      <a:lnTo>
                        <a:pt x="32" y="13"/>
                      </a:lnTo>
                      <a:lnTo>
                        <a:pt x="13" y="19"/>
                      </a:lnTo>
                      <a:lnTo>
                        <a:pt x="0" y="6"/>
                      </a:lnTo>
                      <a:lnTo>
                        <a:pt x="7" y="0"/>
                      </a:lnTo>
                      <a:lnTo>
                        <a:pt x="13" y="0"/>
                      </a:lnTo>
                      <a:close/>
                    </a:path>
                  </a:pathLst>
                </a:custGeom>
                <a:solidFill>
                  <a:srgbClr val="FF8000"/>
                </a:solidFill>
                <a:ln w="0">
                  <a:solidFill>
                    <a:srgbClr val="000000"/>
                  </a:solidFill>
                  <a:round/>
                  <a:headEnd/>
                  <a:tailEnd/>
                </a:ln>
              </p:spPr>
              <p:txBody>
                <a:bodyPr/>
                <a:lstStyle/>
                <a:p>
                  <a:endParaRPr lang="en-US"/>
                </a:p>
              </p:txBody>
            </p:sp>
            <p:sp>
              <p:nvSpPr>
                <p:cNvPr id="18658" name="Freeform 424"/>
                <p:cNvSpPr>
                  <a:spLocks/>
                </p:cNvSpPr>
                <p:nvPr/>
              </p:nvSpPr>
              <p:spPr bwMode="auto">
                <a:xfrm>
                  <a:off x="1785" y="820"/>
                  <a:ext cx="45" cy="26"/>
                </a:xfrm>
                <a:custGeom>
                  <a:avLst/>
                  <a:gdLst>
                    <a:gd name="T0" fmla="*/ 45 w 45"/>
                    <a:gd name="T1" fmla="*/ 0 h 26"/>
                    <a:gd name="T2" fmla="*/ 0 w 45"/>
                    <a:gd name="T3" fmla="*/ 0 h 26"/>
                    <a:gd name="T4" fmla="*/ 7 w 45"/>
                    <a:gd name="T5" fmla="*/ 26 h 26"/>
                    <a:gd name="T6" fmla="*/ 26 w 45"/>
                    <a:gd name="T7" fmla="*/ 19 h 26"/>
                    <a:gd name="T8" fmla="*/ 45 w 45"/>
                    <a:gd name="T9" fmla="*/ 19 h 26"/>
                    <a:gd name="T10" fmla="*/ 45 w 45"/>
                    <a:gd name="T11" fmla="*/ 0 h 26"/>
                    <a:gd name="T12" fmla="*/ 0 60000 65536"/>
                    <a:gd name="T13" fmla="*/ 0 60000 65536"/>
                    <a:gd name="T14" fmla="*/ 0 60000 65536"/>
                    <a:gd name="T15" fmla="*/ 0 60000 65536"/>
                    <a:gd name="T16" fmla="*/ 0 60000 65536"/>
                    <a:gd name="T17" fmla="*/ 0 60000 65536"/>
                    <a:gd name="T18" fmla="*/ 0 w 45"/>
                    <a:gd name="T19" fmla="*/ 0 h 26"/>
                    <a:gd name="T20" fmla="*/ 45 w 45"/>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5" h="26">
                      <a:moveTo>
                        <a:pt x="45" y="0"/>
                      </a:moveTo>
                      <a:lnTo>
                        <a:pt x="0" y="0"/>
                      </a:lnTo>
                      <a:lnTo>
                        <a:pt x="7" y="26"/>
                      </a:lnTo>
                      <a:lnTo>
                        <a:pt x="26" y="19"/>
                      </a:lnTo>
                      <a:lnTo>
                        <a:pt x="45" y="19"/>
                      </a:lnTo>
                      <a:lnTo>
                        <a:pt x="45" y="0"/>
                      </a:lnTo>
                      <a:close/>
                    </a:path>
                  </a:pathLst>
                </a:custGeom>
                <a:solidFill>
                  <a:srgbClr val="FF8000"/>
                </a:solidFill>
                <a:ln w="0">
                  <a:solidFill>
                    <a:srgbClr val="000000"/>
                  </a:solidFill>
                  <a:round/>
                  <a:headEnd/>
                  <a:tailEnd/>
                </a:ln>
              </p:spPr>
              <p:txBody>
                <a:bodyPr/>
                <a:lstStyle/>
                <a:p>
                  <a:endParaRPr lang="en-US"/>
                </a:p>
              </p:txBody>
            </p:sp>
            <p:sp>
              <p:nvSpPr>
                <p:cNvPr id="18659" name="Freeform 425"/>
                <p:cNvSpPr>
                  <a:spLocks/>
                </p:cNvSpPr>
                <p:nvPr/>
              </p:nvSpPr>
              <p:spPr bwMode="auto">
                <a:xfrm>
                  <a:off x="1792" y="934"/>
                  <a:ext cx="38" cy="13"/>
                </a:xfrm>
                <a:custGeom>
                  <a:avLst/>
                  <a:gdLst>
                    <a:gd name="T0" fmla="*/ 0 w 38"/>
                    <a:gd name="T1" fmla="*/ 0 h 13"/>
                    <a:gd name="T2" fmla="*/ 31 w 38"/>
                    <a:gd name="T3" fmla="*/ 0 h 13"/>
                    <a:gd name="T4" fmla="*/ 38 w 38"/>
                    <a:gd name="T5" fmla="*/ 13 h 13"/>
                    <a:gd name="T6" fmla="*/ 0 w 38"/>
                    <a:gd name="T7" fmla="*/ 0 h 13"/>
                    <a:gd name="T8" fmla="*/ 0 w 38"/>
                    <a:gd name="T9" fmla="*/ 0 h 13"/>
                    <a:gd name="T10" fmla="*/ 0 60000 65536"/>
                    <a:gd name="T11" fmla="*/ 0 60000 65536"/>
                    <a:gd name="T12" fmla="*/ 0 60000 65536"/>
                    <a:gd name="T13" fmla="*/ 0 60000 65536"/>
                    <a:gd name="T14" fmla="*/ 0 60000 65536"/>
                    <a:gd name="T15" fmla="*/ 0 w 38"/>
                    <a:gd name="T16" fmla="*/ 0 h 13"/>
                    <a:gd name="T17" fmla="*/ 38 w 38"/>
                    <a:gd name="T18" fmla="*/ 13 h 13"/>
                  </a:gdLst>
                  <a:ahLst/>
                  <a:cxnLst>
                    <a:cxn ang="T10">
                      <a:pos x="T0" y="T1"/>
                    </a:cxn>
                    <a:cxn ang="T11">
                      <a:pos x="T2" y="T3"/>
                    </a:cxn>
                    <a:cxn ang="T12">
                      <a:pos x="T4" y="T5"/>
                    </a:cxn>
                    <a:cxn ang="T13">
                      <a:pos x="T6" y="T7"/>
                    </a:cxn>
                    <a:cxn ang="T14">
                      <a:pos x="T8" y="T9"/>
                    </a:cxn>
                  </a:cxnLst>
                  <a:rect l="T15" t="T16" r="T17" b="T18"/>
                  <a:pathLst>
                    <a:path w="38" h="13">
                      <a:moveTo>
                        <a:pt x="0" y="0"/>
                      </a:moveTo>
                      <a:lnTo>
                        <a:pt x="31" y="0"/>
                      </a:lnTo>
                      <a:lnTo>
                        <a:pt x="38" y="13"/>
                      </a:lnTo>
                      <a:lnTo>
                        <a:pt x="0" y="0"/>
                      </a:lnTo>
                      <a:close/>
                    </a:path>
                  </a:pathLst>
                </a:custGeom>
                <a:solidFill>
                  <a:srgbClr val="FF8000"/>
                </a:solidFill>
                <a:ln w="0">
                  <a:solidFill>
                    <a:srgbClr val="000000"/>
                  </a:solidFill>
                  <a:round/>
                  <a:headEnd/>
                  <a:tailEnd/>
                </a:ln>
              </p:spPr>
              <p:txBody>
                <a:bodyPr/>
                <a:lstStyle/>
                <a:p>
                  <a:endParaRPr lang="en-US"/>
                </a:p>
              </p:txBody>
            </p:sp>
            <p:sp>
              <p:nvSpPr>
                <p:cNvPr id="18660" name="Freeform 426"/>
                <p:cNvSpPr>
                  <a:spLocks/>
                </p:cNvSpPr>
                <p:nvPr/>
              </p:nvSpPr>
              <p:spPr bwMode="auto">
                <a:xfrm>
                  <a:off x="2274" y="992"/>
                  <a:ext cx="38" cy="12"/>
                </a:xfrm>
                <a:custGeom>
                  <a:avLst/>
                  <a:gdLst>
                    <a:gd name="T0" fmla="*/ 0 w 38"/>
                    <a:gd name="T1" fmla="*/ 0 h 12"/>
                    <a:gd name="T2" fmla="*/ 6 w 38"/>
                    <a:gd name="T3" fmla="*/ 0 h 12"/>
                    <a:gd name="T4" fmla="*/ 13 w 38"/>
                    <a:gd name="T5" fmla="*/ 0 h 12"/>
                    <a:gd name="T6" fmla="*/ 38 w 38"/>
                    <a:gd name="T7" fmla="*/ 0 h 12"/>
                    <a:gd name="T8" fmla="*/ 26 w 38"/>
                    <a:gd name="T9" fmla="*/ 0 h 12"/>
                    <a:gd name="T10" fmla="*/ 19 w 38"/>
                    <a:gd name="T11" fmla="*/ 6 h 12"/>
                    <a:gd name="T12" fmla="*/ 13 w 38"/>
                    <a:gd name="T13" fmla="*/ 12 h 12"/>
                    <a:gd name="T14" fmla="*/ 0 w 38"/>
                    <a:gd name="T15" fmla="*/ 0 h 12"/>
                    <a:gd name="T16" fmla="*/ 0 w 3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2"/>
                    <a:gd name="T29" fmla="*/ 38 w 3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2">
                      <a:moveTo>
                        <a:pt x="0" y="0"/>
                      </a:moveTo>
                      <a:lnTo>
                        <a:pt x="6" y="0"/>
                      </a:lnTo>
                      <a:lnTo>
                        <a:pt x="13" y="0"/>
                      </a:lnTo>
                      <a:lnTo>
                        <a:pt x="38" y="0"/>
                      </a:lnTo>
                      <a:lnTo>
                        <a:pt x="26" y="0"/>
                      </a:lnTo>
                      <a:lnTo>
                        <a:pt x="19" y="6"/>
                      </a:lnTo>
                      <a:lnTo>
                        <a:pt x="13" y="12"/>
                      </a:lnTo>
                      <a:lnTo>
                        <a:pt x="0" y="0"/>
                      </a:lnTo>
                      <a:close/>
                    </a:path>
                  </a:pathLst>
                </a:custGeom>
                <a:solidFill>
                  <a:srgbClr val="FF8000"/>
                </a:solidFill>
                <a:ln w="0">
                  <a:solidFill>
                    <a:srgbClr val="000000"/>
                  </a:solidFill>
                  <a:round/>
                  <a:headEnd/>
                  <a:tailEnd/>
                </a:ln>
              </p:spPr>
              <p:txBody>
                <a:bodyPr/>
                <a:lstStyle/>
                <a:p>
                  <a:endParaRPr lang="en-US"/>
                </a:p>
              </p:txBody>
            </p:sp>
            <p:sp>
              <p:nvSpPr>
                <p:cNvPr id="18661" name="Freeform 427"/>
                <p:cNvSpPr>
                  <a:spLocks/>
                </p:cNvSpPr>
                <p:nvPr/>
              </p:nvSpPr>
              <p:spPr bwMode="auto">
                <a:xfrm>
                  <a:off x="2439" y="865"/>
                  <a:ext cx="26" cy="25"/>
                </a:xfrm>
                <a:custGeom>
                  <a:avLst/>
                  <a:gdLst>
                    <a:gd name="T0" fmla="*/ 13 w 26"/>
                    <a:gd name="T1" fmla="*/ 0 h 25"/>
                    <a:gd name="T2" fmla="*/ 0 w 26"/>
                    <a:gd name="T3" fmla="*/ 6 h 25"/>
                    <a:gd name="T4" fmla="*/ 0 w 26"/>
                    <a:gd name="T5" fmla="*/ 12 h 25"/>
                    <a:gd name="T6" fmla="*/ 0 w 26"/>
                    <a:gd name="T7" fmla="*/ 19 h 25"/>
                    <a:gd name="T8" fmla="*/ 0 w 26"/>
                    <a:gd name="T9" fmla="*/ 25 h 25"/>
                    <a:gd name="T10" fmla="*/ 13 w 26"/>
                    <a:gd name="T11" fmla="*/ 25 h 25"/>
                    <a:gd name="T12" fmla="*/ 26 w 26"/>
                    <a:gd name="T13" fmla="*/ 12 h 25"/>
                    <a:gd name="T14" fmla="*/ 26 w 26"/>
                    <a:gd name="T15" fmla="*/ 6 h 25"/>
                    <a:gd name="T16" fmla="*/ 13 w 26"/>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5"/>
                    <a:gd name="T29" fmla="*/ 26 w 26"/>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5">
                      <a:moveTo>
                        <a:pt x="13" y="0"/>
                      </a:moveTo>
                      <a:lnTo>
                        <a:pt x="0" y="6"/>
                      </a:lnTo>
                      <a:lnTo>
                        <a:pt x="0" y="12"/>
                      </a:lnTo>
                      <a:lnTo>
                        <a:pt x="0" y="19"/>
                      </a:lnTo>
                      <a:lnTo>
                        <a:pt x="0" y="25"/>
                      </a:lnTo>
                      <a:lnTo>
                        <a:pt x="13" y="25"/>
                      </a:lnTo>
                      <a:lnTo>
                        <a:pt x="26" y="12"/>
                      </a:lnTo>
                      <a:lnTo>
                        <a:pt x="26" y="6"/>
                      </a:lnTo>
                      <a:lnTo>
                        <a:pt x="13" y="0"/>
                      </a:lnTo>
                      <a:close/>
                    </a:path>
                  </a:pathLst>
                </a:custGeom>
                <a:solidFill>
                  <a:srgbClr val="FFFFFF"/>
                </a:solidFill>
                <a:ln w="9525">
                  <a:noFill/>
                  <a:round/>
                  <a:headEnd/>
                  <a:tailEnd/>
                </a:ln>
              </p:spPr>
              <p:txBody>
                <a:bodyPr/>
                <a:lstStyle/>
                <a:p>
                  <a:endParaRPr lang="en-US"/>
                </a:p>
              </p:txBody>
            </p:sp>
            <p:sp>
              <p:nvSpPr>
                <p:cNvPr id="18662" name="Freeform 428"/>
                <p:cNvSpPr>
                  <a:spLocks/>
                </p:cNvSpPr>
                <p:nvPr/>
              </p:nvSpPr>
              <p:spPr bwMode="auto">
                <a:xfrm>
                  <a:off x="2681" y="820"/>
                  <a:ext cx="31" cy="26"/>
                </a:xfrm>
                <a:custGeom>
                  <a:avLst/>
                  <a:gdLst>
                    <a:gd name="T0" fmla="*/ 25 w 31"/>
                    <a:gd name="T1" fmla="*/ 0 h 26"/>
                    <a:gd name="T2" fmla="*/ 19 w 31"/>
                    <a:gd name="T3" fmla="*/ 0 h 26"/>
                    <a:gd name="T4" fmla="*/ 12 w 31"/>
                    <a:gd name="T5" fmla="*/ 0 h 26"/>
                    <a:gd name="T6" fmla="*/ 0 w 31"/>
                    <a:gd name="T7" fmla="*/ 19 h 26"/>
                    <a:gd name="T8" fmla="*/ 12 w 31"/>
                    <a:gd name="T9" fmla="*/ 19 h 26"/>
                    <a:gd name="T10" fmla="*/ 12 w 31"/>
                    <a:gd name="T11" fmla="*/ 26 h 26"/>
                    <a:gd name="T12" fmla="*/ 25 w 31"/>
                    <a:gd name="T13" fmla="*/ 19 h 26"/>
                    <a:gd name="T14" fmla="*/ 31 w 31"/>
                    <a:gd name="T15" fmla="*/ 13 h 26"/>
                    <a:gd name="T16" fmla="*/ 25 w 31"/>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6"/>
                    <a:gd name="T29" fmla="*/ 31 w 3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6">
                      <a:moveTo>
                        <a:pt x="25" y="0"/>
                      </a:moveTo>
                      <a:lnTo>
                        <a:pt x="19" y="0"/>
                      </a:lnTo>
                      <a:lnTo>
                        <a:pt x="12" y="0"/>
                      </a:lnTo>
                      <a:lnTo>
                        <a:pt x="0" y="19"/>
                      </a:lnTo>
                      <a:lnTo>
                        <a:pt x="12" y="19"/>
                      </a:lnTo>
                      <a:lnTo>
                        <a:pt x="12" y="26"/>
                      </a:lnTo>
                      <a:lnTo>
                        <a:pt x="25" y="19"/>
                      </a:lnTo>
                      <a:lnTo>
                        <a:pt x="31" y="13"/>
                      </a:lnTo>
                      <a:lnTo>
                        <a:pt x="25" y="0"/>
                      </a:lnTo>
                      <a:close/>
                    </a:path>
                  </a:pathLst>
                </a:custGeom>
                <a:solidFill>
                  <a:srgbClr val="FFFFFF"/>
                </a:solidFill>
                <a:ln w="9525">
                  <a:noFill/>
                  <a:round/>
                  <a:headEnd/>
                  <a:tailEnd/>
                </a:ln>
              </p:spPr>
              <p:txBody>
                <a:bodyPr/>
                <a:lstStyle/>
                <a:p>
                  <a:endParaRPr lang="en-US"/>
                </a:p>
              </p:txBody>
            </p:sp>
            <p:sp>
              <p:nvSpPr>
                <p:cNvPr id="18663" name="Freeform 429"/>
                <p:cNvSpPr>
                  <a:spLocks/>
                </p:cNvSpPr>
                <p:nvPr/>
              </p:nvSpPr>
              <p:spPr bwMode="auto">
                <a:xfrm>
                  <a:off x="2820" y="979"/>
                  <a:ext cx="26" cy="13"/>
                </a:xfrm>
                <a:custGeom>
                  <a:avLst/>
                  <a:gdLst>
                    <a:gd name="T0" fmla="*/ 13 w 26"/>
                    <a:gd name="T1" fmla="*/ 0 h 13"/>
                    <a:gd name="T2" fmla="*/ 7 w 26"/>
                    <a:gd name="T3" fmla="*/ 0 h 13"/>
                    <a:gd name="T4" fmla="*/ 0 w 26"/>
                    <a:gd name="T5" fmla="*/ 13 h 13"/>
                    <a:gd name="T6" fmla="*/ 13 w 26"/>
                    <a:gd name="T7" fmla="*/ 13 h 13"/>
                    <a:gd name="T8" fmla="*/ 26 w 26"/>
                    <a:gd name="T9" fmla="*/ 0 h 13"/>
                    <a:gd name="T10" fmla="*/ 13 w 26"/>
                    <a:gd name="T11" fmla="*/ 0 h 13"/>
                    <a:gd name="T12" fmla="*/ 0 60000 65536"/>
                    <a:gd name="T13" fmla="*/ 0 60000 65536"/>
                    <a:gd name="T14" fmla="*/ 0 60000 65536"/>
                    <a:gd name="T15" fmla="*/ 0 60000 65536"/>
                    <a:gd name="T16" fmla="*/ 0 60000 65536"/>
                    <a:gd name="T17" fmla="*/ 0 60000 65536"/>
                    <a:gd name="T18" fmla="*/ 0 w 26"/>
                    <a:gd name="T19" fmla="*/ 0 h 13"/>
                    <a:gd name="T20" fmla="*/ 26 w 26"/>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6" h="13">
                      <a:moveTo>
                        <a:pt x="13" y="0"/>
                      </a:moveTo>
                      <a:lnTo>
                        <a:pt x="7" y="0"/>
                      </a:lnTo>
                      <a:lnTo>
                        <a:pt x="0" y="13"/>
                      </a:lnTo>
                      <a:lnTo>
                        <a:pt x="13" y="13"/>
                      </a:lnTo>
                      <a:lnTo>
                        <a:pt x="26" y="0"/>
                      </a:lnTo>
                      <a:lnTo>
                        <a:pt x="13" y="0"/>
                      </a:lnTo>
                      <a:close/>
                    </a:path>
                  </a:pathLst>
                </a:custGeom>
                <a:solidFill>
                  <a:srgbClr val="FF8000"/>
                </a:solidFill>
                <a:ln w="0">
                  <a:solidFill>
                    <a:srgbClr val="000000"/>
                  </a:solidFill>
                  <a:round/>
                  <a:headEnd/>
                  <a:tailEnd/>
                </a:ln>
              </p:spPr>
              <p:txBody>
                <a:bodyPr/>
                <a:lstStyle/>
                <a:p>
                  <a:endParaRPr lang="en-US"/>
                </a:p>
              </p:txBody>
            </p:sp>
            <p:sp>
              <p:nvSpPr>
                <p:cNvPr id="18664" name="Freeform 430"/>
                <p:cNvSpPr>
                  <a:spLocks/>
                </p:cNvSpPr>
                <p:nvPr/>
              </p:nvSpPr>
              <p:spPr bwMode="auto">
                <a:xfrm>
                  <a:off x="2846" y="807"/>
                  <a:ext cx="31" cy="13"/>
                </a:xfrm>
                <a:custGeom>
                  <a:avLst/>
                  <a:gdLst>
                    <a:gd name="T0" fmla="*/ 12 w 31"/>
                    <a:gd name="T1" fmla="*/ 0 h 13"/>
                    <a:gd name="T2" fmla="*/ 0 w 31"/>
                    <a:gd name="T3" fmla="*/ 7 h 13"/>
                    <a:gd name="T4" fmla="*/ 6 w 31"/>
                    <a:gd name="T5" fmla="*/ 13 h 13"/>
                    <a:gd name="T6" fmla="*/ 25 w 31"/>
                    <a:gd name="T7" fmla="*/ 13 h 13"/>
                    <a:gd name="T8" fmla="*/ 31 w 31"/>
                    <a:gd name="T9" fmla="*/ 7 h 13"/>
                    <a:gd name="T10" fmla="*/ 19 w 31"/>
                    <a:gd name="T11" fmla="*/ 0 h 13"/>
                    <a:gd name="T12" fmla="*/ 12 w 31"/>
                    <a:gd name="T13" fmla="*/ 0 h 13"/>
                    <a:gd name="T14" fmla="*/ 0 60000 65536"/>
                    <a:gd name="T15" fmla="*/ 0 60000 65536"/>
                    <a:gd name="T16" fmla="*/ 0 60000 65536"/>
                    <a:gd name="T17" fmla="*/ 0 60000 65536"/>
                    <a:gd name="T18" fmla="*/ 0 60000 65536"/>
                    <a:gd name="T19" fmla="*/ 0 60000 65536"/>
                    <a:gd name="T20" fmla="*/ 0 60000 65536"/>
                    <a:gd name="T21" fmla="*/ 0 w 31"/>
                    <a:gd name="T22" fmla="*/ 0 h 13"/>
                    <a:gd name="T23" fmla="*/ 31 w 3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3">
                      <a:moveTo>
                        <a:pt x="12" y="0"/>
                      </a:moveTo>
                      <a:lnTo>
                        <a:pt x="0" y="7"/>
                      </a:lnTo>
                      <a:lnTo>
                        <a:pt x="6" y="13"/>
                      </a:lnTo>
                      <a:lnTo>
                        <a:pt x="25" y="13"/>
                      </a:lnTo>
                      <a:lnTo>
                        <a:pt x="31" y="7"/>
                      </a:lnTo>
                      <a:lnTo>
                        <a:pt x="19" y="0"/>
                      </a:lnTo>
                      <a:lnTo>
                        <a:pt x="12" y="0"/>
                      </a:lnTo>
                      <a:close/>
                    </a:path>
                  </a:pathLst>
                </a:custGeom>
                <a:solidFill>
                  <a:srgbClr val="FFFFFF"/>
                </a:solidFill>
                <a:ln w="9525">
                  <a:noFill/>
                  <a:round/>
                  <a:headEnd/>
                  <a:tailEnd/>
                </a:ln>
              </p:spPr>
              <p:txBody>
                <a:bodyPr/>
                <a:lstStyle/>
                <a:p>
                  <a:endParaRPr lang="en-US"/>
                </a:p>
              </p:txBody>
            </p:sp>
            <p:sp>
              <p:nvSpPr>
                <p:cNvPr id="18665" name="Freeform 431"/>
                <p:cNvSpPr>
                  <a:spLocks/>
                </p:cNvSpPr>
                <p:nvPr/>
              </p:nvSpPr>
              <p:spPr bwMode="auto">
                <a:xfrm>
                  <a:off x="2388" y="807"/>
                  <a:ext cx="13" cy="13"/>
                </a:xfrm>
                <a:custGeom>
                  <a:avLst/>
                  <a:gdLst>
                    <a:gd name="T0" fmla="*/ 7 w 13"/>
                    <a:gd name="T1" fmla="*/ 0 h 13"/>
                    <a:gd name="T2" fmla="*/ 0 w 13"/>
                    <a:gd name="T3" fmla="*/ 0 h 13"/>
                    <a:gd name="T4" fmla="*/ 0 w 13"/>
                    <a:gd name="T5" fmla="*/ 13 h 13"/>
                    <a:gd name="T6" fmla="*/ 0 w 13"/>
                    <a:gd name="T7" fmla="*/ 13 h 13"/>
                    <a:gd name="T8" fmla="*/ 13 w 13"/>
                    <a:gd name="T9" fmla="*/ 13 h 13"/>
                    <a:gd name="T10" fmla="*/ 7 w 13"/>
                    <a:gd name="T11" fmla="*/ 0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7" y="0"/>
                      </a:moveTo>
                      <a:lnTo>
                        <a:pt x="0" y="0"/>
                      </a:lnTo>
                      <a:lnTo>
                        <a:pt x="0" y="13"/>
                      </a:lnTo>
                      <a:lnTo>
                        <a:pt x="13" y="13"/>
                      </a:lnTo>
                      <a:lnTo>
                        <a:pt x="7" y="0"/>
                      </a:lnTo>
                      <a:close/>
                    </a:path>
                  </a:pathLst>
                </a:custGeom>
                <a:solidFill>
                  <a:srgbClr val="FFFFFF"/>
                </a:solidFill>
                <a:ln w="9525">
                  <a:noFill/>
                  <a:round/>
                  <a:headEnd/>
                  <a:tailEnd/>
                </a:ln>
              </p:spPr>
              <p:txBody>
                <a:bodyPr/>
                <a:lstStyle/>
                <a:p>
                  <a:endParaRPr lang="en-US"/>
                </a:p>
              </p:txBody>
            </p:sp>
          </p:grpSp>
          <p:grpSp>
            <p:nvGrpSpPr>
              <p:cNvPr id="18497" name="Group 432"/>
              <p:cNvGrpSpPr>
                <a:grpSpLocks/>
              </p:cNvGrpSpPr>
              <p:nvPr/>
            </p:nvGrpSpPr>
            <p:grpSpPr bwMode="auto">
              <a:xfrm>
                <a:off x="864" y="3024"/>
                <a:ext cx="1248" cy="697"/>
                <a:chOff x="720" y="576"/>
                <a:chExt cx="3558" cy="1680"/>
              </a:xfrm>
            </p:grpSpPr>
            <p:grpSp>
              <p:nvGrpSpPr>
                <p:cNvPr id="18498" name="Group 433"/>
                <p:cNvGrpSpPr>
                  <a:grpSpLocks/>
                </p:cNvGrpSpPr>
                <p:nvPr/>
              </p:nvGrpSpPr>
              <p:grpSpPr bwMode="auto">
                <a:xfrm>
                  <a:off x="2160" y="624"/>
                  <a:ext cx="1008" cy="1632"/>
                  <a:chOff x="2036" y="548"/>
                  <a:chExt cx="1479" cy="2380"/>
                </a:xfrm>
              </p:grpSpPr>
              <p:sp>
                <p:nvSpPr>
                  <p:cNvPr id="18542" name="Freeform 434"/>
                  <p:cNvSpPr>
                    <a:spLocks/>
                  </p:cNvSpPr>
                  <p:nvPr/>
                </p:nvSpPr>
                <p:spPr bwMode="auto">
                  <a:xfrm>
                    <a:off x="2257" y="1315"/>
                    <a:ext cx="424" cy="465"/>
                  </a:xfrm>
                  <a:custGeom>
                    <a:avLst/>
                    <a:gdLst>
                      <a:gd name="T0" fmla="*/ 18 w 424"/>
                      <a:gd name="T1" fmla="*/ 10 h 465"/>
                      <a:gd name="T2" fmla="*/ 59 w 424"/>
                      <a:gd name="T3" fmla="*/ 22 h 465"/>
                      <a:gd name="T4" fmla="*/ 101 w 424"/>
                      <a:gd name="T5" fmla="*/ 29 h 465"/>
                      <a:gd name="T6" fmla="*/ 146 w 424"/>
                      <a:gd name="T7" fmla="*/ 37 h 465"/>
                      <a:gd name="T8" fmla="*/ 190 w 424"/>
                      <a:gd name="T9" fmla="*/ 42 h 465"/>
                      <a:gd name="T10" fmla="*/ 232 w 424"/>
                      <a:gd name="T11" fmla="*/ 49 h 465"/>
                      <a:gd name="T12" fmla="*/ 274 w 424"/>
                      <a:gd name="T13" fmla="*/ 61 h 465"/>
                      <a:gd name="T14" fmla="*/ 308 w 424"/>
                      <a:gd name="T15" fmla="*/ 81 h 465"/>
                      <a:gd name="T16" fmla="*/ 335 w 424"/>
                      <a:gd name="T17" fmla="*/ 103 h 465"/>
                      <a:gd name="T18" fmla="*/ 352 w 424"/>
                      <a:gd name="T19" fmla="*/ 128 h 465"/>
                      <a:gd name="T20" fmla="*/ 362 w 424"/>
                      <a:gd name="T21" fmla="*/ 157 h 465"/>
                      <a:gd name="T22" fmla="*/ 370 w 424"/>
                      <a:gd name="T23" fmla="*/ 187 h 465"/>
                      <a:gd name="T24" fmla="*/ 372 w 424"/>
                      <a:gd name="T25" fmla="*/ 219 h 465"/>
                      <a:gd name="T26" fmla="*/ 370 w 424"/>
                      <a:gd name="T27" fmla="*/ 251 h 465"/>
                      <a:gd name="T28" fmla="*/ 362 w 424"/>
                      <a:gd name="T29" fmla="*/ 283 h 465"/>
                      <a:gd name="T30" fmla="*/ 347 w 424"/>
                      <a:gd name="T31" fmla="*/ 310 h 465"/>
                      <a:gd name="T32" fmla="*/ 350 w 424"/>
                      <a:gd name="T33" fmla="*/ 334 h 465"/>
                      <a:gd name="T34" fmla="*/ 374 w 424"/>
                      <a:gd name="T35" fmla="*/ 357 h 465"/>
                      <a:gd name="T36" fmla="*/ 394 w 424"/>
                      <a:gd name="T37" fmla="*/ 384 h 465"/>
                      <a:gd name="T38" fmla="*/ 414 w 424"/>
                      <a:gd name="T39" fmla="*/ 411 h 465"/>
                      <a:gd name="T40" fmla="*/ 424 w 424"/>
                      <a:gd name="T41" fmla="*/ 465 h 465"/>
                      <a:gd name="T42" fmla="*/ 399 w 424"/>
                      <a:gd name="T43" fmla="*/ 425 h 465"/>
                      <a:gd name="T44" fmla="*/ 377 w 424"/>
                      <a:gd name="T45" fmla="*/ 391 h 465"/>
                      <a:gd name="T46" fmla="*/ 350 w 424"/>
                      <a:gd name="T47" fmla="*/ 359 h 465"/>
                      <a:gd name="T48" fmla="*/ 318 w 424"/>
                      <a:gd name="T49" fmla="*/ 334 h 465"/>
                      <a:gd name="T50" fmla="*/ 288 w 424"/>
                      <a:gd name="T51" fmla="*/ 352 h 465"/>
                      <a:gd name="T52" fmla="*/ 254 w 424"/>
                      <a:gd name="T53" fmla="*/ 357 h 465"/>
                      <a:gd name="T54" fmla="*/ 217 w 424"/>
                      <a:gd name="T55" fmla="*/ 357 h 465"/>
                      <a:gd name="T56" fmla="*/ 180 w 424"/>
                      <a:gd name="T57" fmla="*/ 349 h 465"/>
                      <a:gd name="T58" fmla="*/ 143 w 424"/>
                      <a:gd name="T59" fmla="*/ 337 h 465"/>
                      <a:gd name="T60" fmla="*/ 109 w 424"/>
                      <a:gd name="T61" fmla="*/ 320 h 465"/>
                      <a:gd name="T62" fmla="*/ 79 w 424"/>
                      <a:gd name="T63" fmla="*/ 297 h 465"/>
                      <a:gd name="T64" fmla="*/ 54 w 424"/>
                      <a:gd name="T65" fmla="*/ 273 h 465"/>
                      <a:gd name="T66" fmla="*/ 37 w 424"/>
                      <a:gd name="T67" fmla="*/ 243 h 465"/>
                      <a:gd name="T68" fmla="*/ 25 w 424"/>
                      <a:gd name="T69" fmla="*/ 211 h 465"/>
                      <a:gd name="T70" fmla="*/ 18 w 424"/>
                      <a:gd name="T71" fmla="*/ 177 h 465"/>
                      <a:gd name="T72" fmla="*/ 13 w 424"/>
                      <a:gd name="T73" fmla="*/ 143 h 465"/>
                      <a:gd name="T74" fmla="*/ 10 w 424"/>
                      <a:gd name="T75" fmla="*/ 106 h 465"/>
                      <a:gd name="T76" fmla="*/ 8 w 424"/>
                      <a:gd name="T77" fmla="*/ 71 h 465"/>
                      <a:gd name="T78" fmla="*/ 5 w 424"/>
                      <a:gd name="T79" fmla="*/ 34 h 465"/>
                      <a:gd name="T80" fmla="*/ 0 w 424"/>
                      <a:gd name="T81" fmla="*/ 0 h 4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4"/>
                      <a:gd name="T124" fmla="*/ 0 h 465"/>
                      <a:gd name="T125" fmla="*/ 424 w 424"/>
                      <a:gd name="T126" fmla="*/ 465 h 4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4" h="465">
                        <a:moveTo>
                          <a:pt x="0" y="0"/>
                        </a:moveTo>
                        <a:lnTo>
                          <a:pt x="18" y="10"/>
                        </a:lnTo>
                        <a:lnTo>
                          <a:pt x="37" y="17"/>
                        </a:lnTo>
                        <a:lnTo>
                          <a:pt x="59" y="22"/>
                        </a:lnTo>
                        <a:lnTo>
                          <a:pt x="79" y="27"/>
                        </a:lnTo>
                        <a:lnTo>
                          <a:pt x="101" y="29"/>
                        </a:lnTo>
                        <a:lnTo>
                          <a:pt x="123" y="34"/>
                        </a:lnTo>
                        <a:lnTo>
                          <a:pt x="146" y="37"/>
                        </a:lnTo>
                        <a:lnTo>
                          <a:pt x="168" y="39"/>
                        </a:lnTo>
                        <a:lnTo>
                          <a:pt x="190" y="42"/>
                        </a:lnTo>
                        <a:lnTo>
                          <a:pt x="212" y="44"/>
                        </a:lnTo>
                        <a:lnTo>
                          <a:pt x="232" y="49"/>
                        </a:lnTo>
                        <a:lnTo>
                          <a:pt x="254" y="54"/>
                        </a:lnTo>
                        <a:lnTo>
                          <a:pt x="274" y="61"/>
                        </a:lnTo>
                        <a:lnTo>
                          <a:pt x="291" y="69"/>
                        </a:lnTo>
                        <a:lnTo>
                          <a:pt x="308" y="81"/>
                        </a:lnTo>
                        <a:lnTo>
                          <a:pt x="325" y="93"/>
                        </a:lnTo>
                        <a:lnTo>
                          <a:pt x="335" y="103"/>
                        </a:lnTo>
                        <a:lnTo>
                          <a:pt x="342" y="113"/>
                        </a:lnTo>
                        <a:lnTo>
                          <a:pt x="352" y="128"/>
                        </a:lnTo>
                        <a:lnTo>
                          <a:pt x="357" y="143"/>
                        </a:lnTo>
                        <a:lnTo>
                          <a:pt x="362" y="157"/>
                        </a:lnTo>
                        <a:lnTo>
                          <a:pt x="367" y="172"/>
                        </a:lnTo>
                        <a:lnTo>
                          <a:pt x="370" y="187"/>
                        </a:lnTo>
                        <a:lnTo>
                          <a:pt x="372" y="204"/>
                        </a:lnTo>
                        <a:lnTo>
                          <a:pt x="372" y="219"/>
                        </a:lnTo>
                        <a:lnTo>
                          <a:pt x="372" y="236"/>
                        </a:lnTo>
                        <a:lnTo>
                          <a:pt x="370" y="251"/>
                        </a:lnTo>
                        <a:lnTo>
                          <a:pt x="367" y="268"/>
                        </a:lnTo>
                        <a:lnTo>
                          <a:pt x="362" y="283"/>
                        </a:lnTo>
                        <a:lnTo>
                          <a:pt x="355" y="297"/>
                        </a:lnTo>
                        <a:lnTo>
                          <a:pt x="347" y="310"/>
                        </a:lnTo>
                        <a:lnTo>
                          <a:pt x="338" y="322"/>
                        </a:lnTo>
                        <a:lnTo>
                          <a:pt x="350" y="334"/>
                        </a:lnTo>
                        <a:lnTo>
                          <a:pt x="362" y="347"/>
                        </a:lnTo>
                        <a:lnTo>
                          <a:pt x="374" y="357"/>
                        </a:lnTo>
                        <a:lnTo>
                          <a:pt x="384" y="369"/>
                        </a:lnTo>
                        <a:lnTo>
                          <a:pt x="394" y="384"/>
                        </a:lnTo>
                        <a:lnTo>
                          <a:pt x="404" y="396"/>
                        </a:lnTo>
                        <a:lnTo>
                          <a:pt x="414" y="411"/>
                        </a:lnTo>
                        <a:lnTo>
                          <a:pt x="424" y="428"/>
                        </a:lnTo>
                        <a:lnTo>
                          <a:pt x="424" y="465"/>
                        </a:lnTo>
                        <a:lnTo>
                          <a:pt x="411" y="445"/>
                        </a:lnTo>
                        <a:lnTo>
                          <a:pt x="399" y="425"/>
                        </a:lnTo>
                        <a:lnTo>
                          <a:pt x="389" y="406"/>
                        </a:lnTo>
                        <a:lnTo>
                          <a:pt x="377" y="391"/>
                        </a:lnTo>
                        <a:lnTo>
                          <a:pt x="362" y="374"/>
                        </a:lnTo>
                        <a:lnTo>
                          <a:pt x="350" y="359"/>
                        </a:lnTo>
                        <a:lnTo>
                          <a:pt x="335" y="347"/>
                        </a:lnTo>
                        <a:lnTo>
                          <a:pt x="318" y="334"/>
                        </a:lnTo>
                        <a:lnTo>
                          <a:pt x="303" y="344"/>
                        </a:lnTo>
                        <a:lnTo>
                          <a:pt x="288" y="352"/>
                        </a:lnTo>
                        <a:lnTo>
                          <a:pt x="271" y="354"/>
                        </a:lnTo>
                        <a:lnTo>
                          <a:pt x="254" y="357"/>
                        </a:lnTo>
                        <a:lnTo>
                          <a:pt x="237" y="359"/>
                        </a:lnTo>
                        <a:lnTo>
                          <a:pt x="217" y="357"/>
                        </a:lnTo>
                        <a:lnTo>
                          <a:pt x="197" y="354"/>
                        </a:lnTo>
                        <a:lnTo>
                          <a:pt x="180" y="349"/>
                        </a:lnTo>
                        <a:lnTo>
                          <a:pt x="160" y="344"/>
                        </a:lnTo>
                        <a:lnTo>
                          <a:pt x="143" y="337"/>
                        </a:lnTo>
                        <a:lnTo>
                          <a:pt x="126" y="327"/>
                        </a:lnTo>
                        <a:lnTo>
                          <a:pt x="109" y="320"/>
                        </a:lnTo>
                        <a:lnTo>
                          <a:pt x="94" y="307"/>
                        </a:lnTo>
                        <a:lnTo>
                          <a:pt x="79" y="297"/>
                        </a:lnTo>
                        <a:lnTo>
                          <a:pt x="67" y="285"/>
                        </a:lnTo>
                        <a:lnTo>
                          <a:pt x="54" y="273"/>
                        </a:lnTo>
                        <a:lnTo>
                          <a:pt x="45" y="258"/>
                        </a:lnTo>
                        <a:lnTo>
                          <a:pt x="37" y="243"/>
                        </a:lnTo>
                        <a:lnTo>
                          <a:pt x="30" y="229"/>
                        </a:lnTo>
                        <a:lnTo>
                          <a:pt x="25" y="211"/>
                        </a:lnTo>
                        <a:lnTo>
                          <a:pt x="20" y="194"/>
                        </a:lnTo>
                        <a:lnTo>
                          <a:pt x="18" y="177"/>
                        </a:lnTo>
                        <a:lnTo>
                          <a:pt x="15" y="160"/>
                        </a:lnTo>
                        <a:lnTo>
                          <a:pt x="13" y="143"/>
                        </a:lnTo>
                        <a:lnTo>
                          <a:pt x="10" y="125"/>
                        </a:lnTo>
                        <a:lnTo>
                          <a:pt x="10" y="106"/>
                        </a:lnTo>
                        <a:lnTo>
                          <a:pt x="8" y="88"/>
                        </a:lnTo>
                        <a:lnTo>
                          <a:pt x="8" y="71"/>
                        </a:lnTo>
                        <a:lnTo>
                          <a:pt x="5" y="54"/>
                        </a:lnTo>
                        <a:lnTo>
                          <a:pt x="5" y="34"/>
                        </a:lnTo>
                        <a:lnTo>
                          <a:pt x="3" y="17"/>
                        </a:lnTo>
                        <a:lnTo>
                          <a:pt x="0" y="0"/>
                        </a:lnTo>
                        <a:close/>
                      </a:path>
                    </a:pathLst>
                  </a:custGeom>
                  <a:solidFill>
                    <a:srgbClr val="009932"/>
                  </a:solidFill>
                  <a:ln w="0">
                    <a:solidFill>
                      <a:srgbClr val="000000"/>
                    </a:solidFill>
                    <a:round/>
                    <a:headEnd/>
                    <a:tailEnd/>
                  </a:ln>
                </p:spPr>
                <p:txBody>
                  <a:bodyPr/>
                  <a:lstStyle/>
                  <a:p>
                    <a:endParaRPr lang="en-US"/>
                  </a:p>
                </p:txBody>
              </p:sp>
              <p:sp>
                <p:nvSpPr>
                  <p:cNvPr id="18543" name="Freeform 435"/>
                  <p:cNvSpPr>
                    <a:spLocks/>
                  </p:cNvSpPr>
                  <p:nvPr/>
                </p:nvSpPr>
                <p:spPr bwMode="auto">
                  <a:xfrm>
                    <a:off x="2550" y="1172"/>
                    <a:ext cx="186" cy="1708"/>
                  </a:xfrm>
                  <a:custGeom>
                    <a:avLst/>
                    <a:gdLst>
                      <a:gd name="T0" fmla="*/ 13 w 185"/>
                      <a:gd name="T1" fmla="*/ 11114 h 984"/>
                      <a:gd name="T2" fmla="*/ 30 w 185"/>
                      <a:gd name="T3" fmla="*/ 25872 h 984"/>
                      <a:gd name="T4" fmla="*/ 47 w 185"/>
                      <a:gd name="T5" fmla="*/ 40450 h 984"/>
                      <a:gd name="T6" fmla="*/ 62 w 185"/>
                      <a:gd name="T7" fmla="*/ 55640 h 984"/>
                      <a:gd name="T8" fmla="*/ 77 w 185"/>
                      <a:gd name="T9" fmla="*/ 70212 h 984"/>
                      <a:gd name="T10" fmla="*/ 86 w 185"/>
                      <a:gd name="T11" fmla="*/ 84978 h 984"/>
                      <a:gd name="T12" fmla="*/ 109 w 185"/>
                      <a:gd name="T13" fmla="*/ 100263 h 984"/>
                      <a:gd name="T14" fmla="*/ 116 w 185"/>
                      <a:gd name="T15" fmla="*/ 115038 h 984"/>
                      <a:gd name="T16" fmla="*/ 123 w 185"/>
                      <a:gd name="T17" fmla="*/ 129608 h 984"/>
                      <a:gd name="T18" fmla="*/ 131 w 185"/>
                      <a:gd name="T19" fmla="*/ 144791 h 984"/>
                      <a:gd name="T20" fmla="*/ 136 w 185"/>
                      <a:gd name="T21" fmla="*/ 159365 h 984"/>
                      <a:gd name="T22" fmla="*/ 141 w 185"/>
                      <a:gd name="T23" fmla="*/ 174034 h 984"/>
                      <a:gd name="T24" fmla="*/ 146 w 185"/>
                      <a:gd name="T25" fmla="*/ 189368 h 984"/>
                      <a:gd name="T26" fmla="*/ 148 w 185"/>
                      <a:gd name="T27" fmla="*/ 204148 h 984"/>
                      <a:gd name="T28" fmla="*/ 151 w 185"/>
                      <a:gd name="T29" fmla="*/ 219289 h 984"/>
                      <a:gd name="T30" fmla="*/ 153 w 185"/>
                      <a:gd name="T31" fmla="*/ 233847 h 984"/>
                      <a:gd name="T32" fmla="*/ 165 w 185"/>
                      <a:gd name="T33" fmla="*/ 243814 h 984"/>
                      <a:gd name="T34" fmla="*/ 185 w 185"/>
                      <a:gd name="T35" fmla="*/ 243814 h 984"/>
                      <a:gd name="T36" fmla="*/ 195 w 185"/>
                      <a:gd name="T37" fmla="*/ 233847 h 984"/>
                      <a:gd name="T38" fmla="*/ 192 w 185"/>
                      <a:gd name="T39" fmla="*/ 219289 h 984"/>
                      <a:gd name="T40" fmla="*/ 190 w 185"/>
                      <a:gd name="T41" fmla="*/ 204148 h 984"/>
                      <a:gd name="T42" fmla="*/ 185 w 185"/>
                      <a:gd name="T43" fmla="*/ 189368 h 984"/>
                      <a:gd name="T44" fmla="*/ 183 w 185"/>
                      <a:gd name="T45" fmla="*/ 174034 h 984"/>
                      <a:gd name="T46" fmla="*/ 175 w 185"/>
                      <a:gd name="T47" fmla="*/ 158903 h 984"/>
                      <a:gd name="T48" fmla="*/ 170 w 185"/>
                      <a:gd name="T49" fmla="*/ 144225 h 984"/>
                      <a:gd name="T50" fmla="*/ 165 w 185"/>
                      <a:gd name="T51" fmla="*/ 128902 h 984"/>
                      <a:gd name="T52" fmla="*/ 158 w 185"/>
                      <a:gd name="T53" fmla="*/ 113698 h 984"/>
                      <a:gd name="T54" fmla="*/ 148 w 185"/>
                      <a:gd name="T55" fmla="*/ 98208 h 984"/>
                      <a:gd name="T56" fmla="*/ 136 w 185"/>
                      <a:gd name="T57" fmla="*/ 83090 h 984"/>
                      <a:gd name="T58" fmla="*/ 126 w 185"/>
                      <a:gd name="T59" fmla="*/ 68462 h 984"/>
                      <a:gd name="T60" fmla="*/ 111 w 185"/>
                      <a:gd name="T61" fmla="*/ 53087 h 984"/>
                      <a:gd name="T62" fmla="*/ 86 w 185"/>
                      <a:gd name="T63" fmla="*/ 38505 h 984"/>
                      <a:gd name="T64" fmla="*/ 69 w 185"/>
                      <a:gd name="T65" fmla="*/ 23304 h 984"/>
                      <a:gd name="T66" fmla="*/ 49 w 185"/>
                      <a:gd name="T67" fmla="*/ 7988 h 984"/>
                      <a:gd name="T68" fmla="*/ 0 w 185"/>
                      <a:gd name="T69" fmla="*/ 3279 h 9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5"/>
                      <a:gd name="T106" fmla="*/ 0 h 984"/>
                      <a:gd name="T107" fmla="*/ 185 w 185"/>
                      <a:gd name="T108" fmla="*/ 984 h 9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5" h="984">
                        <a:moveTo>
                          <a:pt x="0" y="13"/>
                        </a:moveTo>
                        <a:lnTo>
                          <a:pt x="13" y="45"/>
                        </a:lnTo>
                        <a:lnTo>
                          <a:pt x="20" y="74"/>
                        </a:lnTo>
                        <a:lnTo>
                          <a:pt x="30" y="104"/>
                        </a:lnTo>
                        <a:lnTo>
                          <a:pt x="40" y="133"/>
                        </a:lnTo>
                        <a:lnTo>
                          <a:pt x="47" y="163"/>
                        </a:lnTo>
                        <a:lnTo>
                          <a:pt x="54" y="195"/>
                        </a:lnTo>
                        <a:lnTo>
                          <a:pt x="62" y="224"/>
                        </a:lnTo>
                        <a:lnTo>
                          <a:pt x="69" y="254"/>
                        </a:lnTo>
                        <a:lnTo>
                          <a:pt x="77" y="283"/>
                        </a:lnTo>
                        <a:lnTo>
                          <a:pt x="81" y="313"/>
                        </a:lnTo>
                        <a:lnTo>
                          <a:pt x="86" y="342"/>
                        </a:lnTo>
                        <a:lnTo>
                          <a:pt x="94" y="372"/>
                        </a:lnTo>
                        <a:lnTo>
                          <a:pt x="99" y="404"/>
                        </a:lnTo>
                        <a:lnTo>
                          <a:pt x="101" y="433"/>
                        </a:lnTo>
                        <a:lnTo>
                          <a:pt x="106" y="463"/>
                        </a:lnTo>
                        <a:lnTo>
                          <a:pt x="111" y="492"/>
                        </a:lnTo>
                        <a:lnTo>
                          <a:pt x="113" y="522"/>
                        </a:lnTo>
                        <a:lnTo>
                          <a:pt x="118" y="551"/>
                        </a:lnTo>
                        <a:lnTo>
                          <a:pt x="121" y="583"/>
                        </a:lnTo>
                        <a:lnTo>
                          <a:pt x="123" y="613"/>
                        </a:lnTo>
                        <a:lnTo>
                          <a:pt x="126" y="642"/>
                        </a:lnTo>
                        <a:lnTo>
                          <a:pt x="128" y="672"/>
                        </a:lnTo>
                        <a:lnTo>
                          <a:pt x="131" y="701"/>
                        </a:lnTo>
                        <a:lnTo>
                          <a:pt x="133" y="733"/>
                        </a:lnTo>
                        <a:lnTo>
                          <a:pt x="136" y="763"/>
                        </a:lnTo>
                        <a:lnTo>
                          <a:pt x="136" y="792"/>
                        </a:lnTo>
                        <a:lnTo>
                          <a:pt x="138" y="822"/>
                        </a:lnTo>
                        <a:lnTo>
                          <a:pt x="138" y="854"/>
                        </a:lnTo>
                        <a:lnTo>
                          <a:pt x="141" y="883"/>
                        </a:lnTo>
                        <a:lnTo>
                          <a:pt x="141" y="913"/>
                        </a:lnTo>
                        <a:lnTo>
                          <a:pt x="143" y="942"/>
                        </a:lnTo>
                        <a:lnTo>
                          <a:pt x="143" y="974"/>
                        </a:lnTo>
                        <a:lnTo>
                          <a:pt x="155" y="982"/>
                        </a:lnTo>
                        <a:lnTo>
                          <a:pt x="165" y="984"/>
                        </a:lnTo>
                        <a:lnTo>
                          <a:pt x="175" y="982"/>
                        </a:lnTo>
                        <a:lnTo>
                          <a:pt x="185" y="974"/>
                        </a:lnTo>
                        <a:lnTo>
                          <a:pt x="185" y="942"/>
                        </a:lnTo>
                        <a:lnTo>
                          <a:pt x="182" y="913"/>
                        </a:lnTo>
                        <a:lnTo>
                          <a:pt x="182" y="883"/>
                        </a:lnTo>
                        <a:lnTo>
                          <a:pt x="180" y="854"/>
                        </a:lnTo>
                        <a:lnTo>
                          <a:pt x="180" y="822"/>
                        </a:lnTo>
                        <a:lnTo>
                          <a:pt x="177" y="792"/>
                        </a:lnTo>
                        <a:lnTo>
                          <a:pt x="175" y="763"/>
                        </a:lnTo>
                        <a:lnTo>
                          <a:pt x="173" y="731"/>
                        </a:lnTo>
                        <a:lnTo>
                          <a:pt x="173" y="701"/>
                        </a:lnTo>
                        <a:lnTo>
                          <a:pt x="170" y="672"/>
                        </a:lnTo>
                        <a:lnTo>
                          <a:pt x="165" y="640"/>
                        </a:lnTo>
                        <a:lnTo>
                          <a:pt x="165" y="610"/>
                        </a:lnTo>
                        <a:lnTo>
                          <a:pt x="160" y="581"/>
                        </a:lnTo>
                        <a:lnTo>
                          <a:pt x="158" y="549"/>
                        </a:lnTo>
                        <a:lnTo>
                          <a:pt x="155" y="519"/>
                        </a:lnTo>
                        <a:lnTo>
                          <a:pt x="150" y="490"/>
                        </a:lnTo>
                        <a:lnTo>
                          <a:pt x="148" y="458"/>
                        </a:lnTo>
                        <a:lnTo>
                          <a:pt x="143" y="428"/>
                        </a:lnTo>
                        <a:lnTo>
                          <a:pt x="138" y="396"/>
                        </a:lnTo>
                        <a:lnTo>
                          <a:pt x="133" y="367"/>
                        </a:lnTo>
                        <a:lnTo>
                          <a:pt x="126" y="335"/>
                        </a:lnTo>
                        <a:lnTo>
                          <a:pt x="121" y="305"/>
                        </a:lnTo>
                        <a:lnTo>
                          <a:pt x="116" y="276"/>
                        </a:lnTo>
                        <a:lnTo>
                          <a:pt x="109" y="244"/>
                        </a:lnTo>
                        <a:lnTo>
                          <a:pt x="101" y="214"/>
                        </a:lnTo>
                        <a:lnTo>
                          <a:pt x="94" y="185"/>
                        </a:lnTo>
                        <a:lnTo>
                          <a:pt x="86" y="155"/>
                        </a:lnTo>
                        <a:lnTo>
                          <a:pt x="77" y="123"/>
                        </a:lnTo>
                        <a:lnTo>
                          <a:pt x="69" y="94"/>
                        </a:lnTo>
                        <a:lnTo>
                          <a:pt x="59" y="62"/>
                        </a:lnTo>
                        <a:lnTo>
                          <a:pt x="49" y="32"/>
                        </a:lnTo>
                        <a:lnTo>
                          <a:pt x="37" y="0"/>
                        </a:lnTo>
                        <a:lnTo>
                          <a:pt x="0" y="13"/>
                        </a:lnTo>
                        <a:close/>
                      </a:path>
                    </a:pathLst>
                  </a:custGeom>
                  <a:solidFill>
                    <a:srgbClr val="009932"/>
                  </a:solidFill>
                  <a:ln w="0">
                    <a:solidFill>
                      <a:srgbClr val="000000"/>
                    </a:solidFill>
                    <a:round/>
                    <a:headEnd/>
                    <a:tailEnd/>
                  </a:ln>
                </p:spPr>
                <p:txBody>
                  <a:bodyPr/>
                  <a:lstStyle/>
                  <a:p>
                    <a:endParaRPr lang="en-US"/>
                  </a:p>
                </p:txBody>
              </p:sp>
              <p:sp>
                <p:nvSpPr>
                  <p:cNvPr id="18544" name="Freeform 436"/>
                  <p:cNvSpPr>
                    <a:spLocks/>
                  </p:cNvSpPr>
                  <p:nvPr/>
                </p:nvSpPr>
                <p:spPr bwMode="auto">
                  <a:xfrm>
                    <a:off x="2383" y="1012"/>
                    <a:ext cx="322" cy="315"/>
                  </a:xfrm>
                  <a:custGeom>
                    <a:avLst/>
                    <a:gdLst>
                      <a:gd name="T0" fmla="*/ 34 w 322"/>
                      <a:gd name="T1" fmla="*/ 84 h 315"/>
                      <a:gd name="T2" fmla="*/ 42 w 322"/>
                      <a:gd name="T3" fmla="*/ 118 h 315"/>
                      <a:gd name="T4" fmla="*/ 37 w 322"/>
                      <a:gd name="T5" fmla="*/ 150 h 315"/>
                      <a:gd name="T6" fmla="*/ 29 w 322"/>
                      <a:gd name="T7" fmla="*/ 182 h 315"/>
                      <a:gd name="T8" fmla="*/ 17 w 322"/>
                      <a:gd name="T9" fmla="*/ 214 h 315"/>
                      <a:gd name="T10" fmla="*/ 7 w 322"/>
                      <a:gd name="T11" fmla="*/ 244 h 315"/>
                      <a:gd name="T12" fmla="*/ 0 w 322"/>
                      <a:gd name="T13" fmla="*/ 273 h 315"/>
                      <a:gd name="T14" fmla="*/ 0 w 322"/>
                      <a:gd name="T15" fmla="*/ 303 h 315"/>
                      <a:gd name="T16" fmla="*/ 5 w 322"/>
                      <a:gd name="T17" fmla="*/ 298 h 315"/>
                      <a:gd name="T18" fmla="*/ 15 w 322"/>
                      <a:gd name="T19" fmla="*/ 269 h 315"/>
                      <a:gd name="T20" fmla="*/ 29 w 322"/>
                      <a:gd name="T21" fmla="*/ 239 h 315"/>
                      <a:gd name="T22" fmla="*/ 44 w 322"/>
                      <a:gd name="T23" fmla="*/ 214 h 315"/>
                      <a:gd name="T24" fmla="*/ 59 w 322"/>
                      <a:gd name="T25" fmla="*/ 190 h 315"/>
                      <a:gd name="T26" fmla="*/ 74 w 322"/>
                      <a:gd name="T27" fmla="*/ 165 h 315"/>
                      <a:gd name="T28" fmla="*/ 88 w 322"/>
                      <a:gd name="T29" fmla="*/ 138 h 315"/>
                      <a:gd name="T30" fmla="*/ 98 w 322"/>
                      <a:gd name="T31" fmla="*/ 109 h 315"/>
                      <a:gd name="T32" fmla="*/ 106 w 322"/>
                      <a:gd name="T33" fmla="*/ 106 h 315"/>
                      <a:gd name="T34" fmla="*/ 125 w 322"/>
                      <a:gd name="T35" fmla="*/ 128 h 315"/>
                      <a:gd name="T36" fmla="*/ 143 w 322"/>
                      <a:gd name="T37" fmla="*/ 148 h 315"/>
                      <a:gd name="T38" fmla="*/ 160 w 322"/>
                      <a:gd name="T39" fmla="*/ 165 h 315"/>
                      <a:gd name="T40" fmla="*/ 177 w 322"/>
                      <a:gd name="T41" fmla="*/ 175 h 315"/>
                      <a:gd name="T42" fmla="*/ 197 w 322"/>
                      <a:gd name="T43" fmla="*/ 170 h 315"/>
                      <a:gd name="T44" fmla="*/ 202 w 322"/>
                      <a:gd name="T45" fmla="*/ 146 h 315"/>
                      <a:gd name="T46" fmla="*/ 197 w 322"/>
                      <a:gd name="T47" fmla="*/ 118 h 315"/>
                      <a:gd name="T48" fmla="*/ 197 w 322"/>
                      <a:gd name="T49" fmla="*/ 96 h 315"/>
                      <a:gd name="T50" fmla="*/ 197 w 322"/>
                      <a:gd name="T51" fmla="*/ 74 h 315"/>
                      <a:gd name="T52" fmla="*/ 204 w 322"/>
                      <a:gd name="T53" fmla="*/ 74 h 315"/>
                      <a:gd name="T54" fmla="*/ 229 w 322"/>
                      <a:gd name="T55" fmla="*/ 91 h 315"/>
                      <a:gd name="T56" fmla="*/ 258 w 322"/>
                      <a:gd name="T57" fmla="*/ 104 h 315"/>
                      <a:gd name="T58" fmla="*/ 283 w 322"/>
                      <a:gd name="T59" fmla="*/ 123 h 315"/>
                      <a:gd name="T60" fmla="*/ 295 w 322"/>
                      <a:gd name="T61" fmla="*/ 148 h 315"/>
                      <a:gd name="T62" fmla="*/ 300 w 322"/>
                      <a:gd name="T63" fmla="*/ 173 h 315"/>
                      <a:gd name="T64" fmla="*/ 303 w 322"/>
                      <a:gd name="T65" fmla="*/ 200 h 315"/>
                      <a:gd name="T66" fmla="*/ 312 w 322"/>
                      <a:gd name="T67" fmla="*/ 222 h 315"/>
                      <a:gd name="T68" fmla="*/ 317 w 322"/>
                      <a:gd name="T69" fmla="*/ 214 h 315"/>
                      <a:gd name="T70" fmla="*/ 315 w 322"/>
                      <a:gd name="T71" fmla="*/ 180 h 315"/>
                      <a:gd name="T72" fmla="*/ 315 w 322"/>
                      <a:gd name="T73" fmla="*/ 141 h 315"/>
                      <a:gd name="T74" fmla="*/ 305 w 322"/>
                      <a:gd name="T75" fmla="*/ 99 h 315"/>
                      <a:gd name="T76" fmla="*/ 283 w 322"/>
                      <a:gd name="T77" fmla="*/ 72 h 315"/>
                      <a:gd name="T78" fmla="*/ 263 w 322"/>
                      <a:gd name="T79" fmla="*/ 57 h 315"/>
                      <a:gd name="T80" fmla="*/ 241 w 322"/>
                      <a:gd name="T81" fmla="*/ 45 h 315"/>
                      <a:gd name="T82" fmla="*/ 226 w 322"/>
                      <a:gd name="T83" fmla="*/ 25 h 315"/>
                      <a:gd name="T84" fmla="*/ 101 w 322"/>
                      <a:gd name="T85" fmla="*/ 0 h 3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
                      <a:gd name="T130" fmla="*/ 0 h 315"/>
                      <a:gd name="T131" fmla="*/ 322 w 322"/>
                      <a:gd name="T132" fmla="*/ 315 h 3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 h="315">
                        <a:moveTo>
                          <a:pt x="27" y="67"/>
                        </a:moveTo>
                        <a:lnTo>
                          <a:pt x="34" y="84"/>
                        </a:lnTo>
                        <a:lnTo>
                          <a:pt x="39" y="101"/>
                        </a:lnTo>
                        <a:lnTo>
                          <a:pt x="42" y="118"/>
                        </a:lnTo>
                        <a:lnTo>
                          <a:pt x="39" y="136"/>
                        </a:lnTo>
                        <a:lnTo>
                          <a:pt x="37" y="150"/>
                        </a:lnTo>
                        <a:lnTo>
                          <a:pt x="34" y="168"/>
                        </a:lnTo>
                        <a:lnTo>
                          <a:pt x="29" y="182"/>
                        </a:lnTo>
                        <a:lnTo>
                          <a:pt x="24" y="200"/>
                        </a:lnTo>
                        <a:lnTo>
                          <a:pt x="17" y="214"/>
                        </a:lnTo>
                        <a:lnTo>
                          <a:pt x="12" y="229"/>
                        </a:lnTo>
                        <a:lnTo>
                          <a:pt x="7" y="244"/>
                        </a:lnTo>
                        <a:lnTo>
                          <a:pt x="2" y="259"/>
                        </a:lnTo>
                        <a:lnTo>
                          <a:pt x="0" y="273"/>
                        </a:lnTo>
                        <a:lnTo>
                          <a:pt x="0" y="288"/>
                        </a:lnTo>
                        <a:lnTo>
                          <a:pt x="0" y="303"/>
                        </a:lnTo>
                        <a:lnTo>
                          <a:pt x="2" y="315"/>
                        </a:lnTo>
                        <a:lnTo>
                          <a:pt x="5" y="298"/>
                        </a:lnTo>
                        <a:lnTo>
                          <a:pt x="10" y="283"/>
                        </a:lnTo>
                        <a:lnTo>
                          <a:pt x="15" y="269"/>
                        </a:lnTo>
                        <a:lnTo>
                          <a:pt x="22" y="254"/>
                        </a:lnTo>
                        <a:lnTo>
                          <a:pt x="29" y="239"/>
                        </a:lnTo>
                        <a:lnTo>
                          <a:pt x="34" y="227"/>
                        </a:lnTo>
                        <a:lnTo>
                          <a:pt x="44" y="214"/>
                        </a:lnTo>
                        <a:lnTo>
                          <a:pt x="52" y="202"/>
                        </a:lnTo>
                        <a:lnTo>
                          <a:pt x="59" y="190"/>
                        </a:lnTo>
                        <a:lnTo>
                          <a:pt x="66" y="178"/>
                        </a:lnTo>
                        <a:lnTo>
                          <a:pt x="74" y="165"/>
                        </a:lnTo>
                        <a:lnTo>
                          <a:pt x="81" y="150"/>
                        </a:lnTo>
                        <a:lnTo>
                          <a:pt x="88" y="138"/>
                        </a:lnTo>
                        <a:lnTo>
                          <a:pt x="93" y="123"/>
                        </a:lnTo>
                        <a:lnTo>
                          <a:pt x="98" y="109"/>
                        </a:lnTo>
                        <a:lnTo>
                          <a:pt x="101" y="91"/>
                        </a:lnTo>
                        <a:lnTo>
                          <a:pt x="106" y="106"/>
                        </a:lnTo>
                        <a:lnTo>
                          <a:pt x="113" y="118"/>
                        </a:lnTo>
                        <a:lnTo>
                          <a:pt x="125" y="128"/>
                        </a:lnTo>
                        <a:lnTo>
                          <a:pt x="138" y="136"/>
                        </a:lnTo>
                        <a:lnTo>
                          <a:pt x="143" y="148"/>
                        </a:lnTo>
                        <a:lnTo>
                          <a:pt x="152" y="158"/>
                        </a:lnTo>
                        <a:lnTo>
                          <a:pt x="160" y="165"/>
                        </a:lnTo>
                        <a:lnTo>
                          <a:pt x="167" y="173"/>
                        </a:lnTo>
                        <a:lnTo>
                          <a:pt x="177" y="175"/>
                        </a:lnTo>
                        <a:lnTo>
                          <a:pt x="187" y="175"/>
                        </a:lnTo>
                        <a:lnTo>
                          <a:pt x="197" y="170"/>
                        </a:lnTo>
                        <a:lnTo>
                          <a:pt x="204" y="160"/>
                        </a:lnTo>
                        <a:lnTo>
                          <a:pt x="202" y="146"/>
                        </a:lnTo>
                        <a:lnTo>
                          <a:pt x="199" y="133"/>
                        </a:lnTo>
                        <a:lnTo>
                          <a:pt x="197" y="118"/>
                        </a:lnTo>
                        <a:lnTo>
                          <a:pt x="192" y="106"/>
                        </a:lnTo>
                        <a:lnTo>
                          <a:pt x="197" y="96"/>
                        </a:lnTo>
                        <a:lnTo>
                          <a:pt x="197" y="87"/>
                        </a:lnTo>
                        <a:lnTo>
                          <a:pt x="197" y="74"/>
                        </a:lnTo>
                        <a:lnTo>
                          <a:pt x="192" y="62"/>
                        </a:lnTo>
                        <a:lnTo>
                          <a:pt x="204" y="74"/>
                        </a:lnTo>
                        <a:lnTo>
                          <a:pt x="216" y="84"/>
                        </a:lnTo>
                        <a:lnTo>
                          <a:pt x="229" y="91"/>
                        </a:lnTo>
                        <a:lnTo>
                          <a:pt x="244" y="99"/>
                        </a:lnTo>
                        <a:lnTo>
                          <a:pt x="258" y="104"/>
                        </a:lnTo>
                        <a:lnTo>
                          <a:pt x="271" y="114"/>
                        </a:lnTo>
                        <a:lnTo>
                          <a:pt x="283" y="123"/>
                        </a:lnTo>
                        <a:lnTo>
                          <a:pt x="290" y="136"/>
                        </a:lnTo>
                        <a:lnTo>
                          <a:pt x="295" y="148"/>
                        </a:lnTo>
                        <a:lnTo>
                          <a:pt x="298" y="160"/>
                        </a:lnTo>
                        <a:lnTo>
                          <a:pt x="300" y="173"/>
                        </a:lnTo>
                        <a:lnTo>
                          <a:pt x="300" y="187"/>
                        </a:lnTo>
                        <a:lnTo>
                          <a:pt x="303" y="200"/>
                        </a:lnTo>
                        <a:lnTo>
                          <a:pt x="305" y="209"/>
                        </a:lnTo>
                        <a:lnTo>
                          <a:pt x="312" y="222"/>
                        </a:lnTo>
                        <a:lnTo>
                          <a:pt x="322" y="229"/>
                        </a:lnTo>
                        <a:lnTo>
                          <a:pt x="317" y="214"/>
                        </a:lnTo>
                        <a:lnTo>
                          <a:pt x="315" y="200"/>
                        </a:lnTo>
                        <a:lnTo>
                          <a:pt x="315" y="180"/>
                        </a:lnTo>
                        <a:lnTo>
                          <a:pt x="315" y="163"/>
                        </a:lnTo>
                        <a:lnTo>
                          <a:pt x="315" y="141"/>
                        </a:lnTo>
                        <a:lnTo>
                          <a:pt x="312" y="121"/>
                        </a:lnTo>
                        <a:lnTo>
                          <a:pt x="305" y="99"/>
                        </a:lnTo>
                        <a:lnTo>
                          <a:pt x="290" y="79"/>
                        </a:lnTo>
                        <a:lnTo>
                          <a:pt x="283" y="72"/>
                        </a:lnTo>
                        <a:lnTo>
                          <a:pt x="273" y="64"/>
                        </a:lnTo>
                        <a:lnTo>
                          <a:pt x="263" y="57"/>
                        </a:lnTo>
                        <a:lnTo>
                          <a:pt x="251" y="52"/>
                        </a:lnTo>
                        <a:lnTo>
                          <a:pt x="241" y="45"/>
                        </a:lnTo>
                        <a:lnTo>
                          <a:pt x="234" y="35"/>
                        </a:lnTo>
                        <a:lnTo>
                          <a:pt x="226" y="25"/>
                        </a:lnTo>
                        <a:lnTo>
                          <a:pt x="224" y="13"/>
                        </a:lnTo>
                        <a:lnTo>
                          <a:pt x="101" y="0"/>
                        </a:lnTo>
                        <a:lnTo>
                          <a:pt x="27" y="67"/>
                        </a:lnTo>
                        <a:close/>
                      </a:path>
                    </a:pathLst>
                  </a:custGeom>
                  <a:solidFill>
                    <a:srgbClr val="006532"/>
                  </a:solidFill>
                  <a:ln w="0">
                    <a:solidFill>
                      <a:srgbClr val="000000"/>
                    </a:solidFill>
                    <a:round/>
                    <a:headEnd/>
                    <a:tailEnd/>
                  </a:ln>
                </p:spPr>
                <p:txBody>
                  <a:bodyPr/>
                  <a:lstStyle/>
                  <a:p>
                    <a:endParaRPr lang="en-US"/>
                  </a:p>
                </p:txBody>
              </p:sp>
              <p:sp>
                <p:nvSpPr>
                  <p:cNvPr id="18545" name="Freeform 437"/>
                  <p:cNvSpPr>
                    <a:spLocks/>
                  </p:cNvSpPr>
                  <p:nvPr/>
                </p:nvSpPr>
                <p:spPr bwMode="auto">
                  <a:xfrm>
                    <a:off x="2257" y="1315"/>
                    <a:ext cx="330" cy="322"/>
                  </a:xfrm>
                  <a:custGeom>
                    <a:avLst/>
                    <a:gdLst>
                      <a:gd name="T0" fmla="*/ 0 w 330"/>
                      <a:gd name="T1" fmla="*/ 0 h 322"/>
                      <a:gd name="T2" fmla="*/ 10 w 330"/>
                      <a:gd name="T3" fmla="*/ 20 h 322"/>
                      <a:gd name="T4" fmla="*/ 18 w 330"/>
                      <a:gd name="T5" fmla="*/ 34 h 322"/>
                      <a:gd name="T6" fmla="*/ 25 w 330"/>
                      <a:gd name="T7" fmla="*/ 47 h 322"/>
                      <a:gd name="T8" fmla="*/ 32 w 330"/>
                      <a:gd name="T9" fmla="*/ 59 h 322"/>
                      <a:gd name="T10" fmla="*/ 40 w 330"/>
                      <a:gd name="T11" fmla="*/ 69 h 322"/>
                      <a:gd name="T12" fmla="*/ 50 w 330"/>
                      <a:gd name="T13" fmla="*/ 81 h 322"/>
                      <a:gd name="T14" fmla="*/ 59 w 330"/>
                      <a:gd name="T15" fmla="*/ 88 h 322"/>
                      <a:gd name="T16" fmla="*/ 72 w 330"/>
                      <a:gd name="T17" fmla="*/ 98 h 322"/>
                      <a:gd name="T18" fmla="*/ 82 w 330"/>
                      <a:gd name="T19" fmla="*/ 108 h 322"/>
                      <a:gd name="T20" fmla="*/ 91 w 330"/>
                      <a:gd name="T21" fmla="*/ 116 h 322"/>
                      <a:gd name="T22" fmla="*/ 104 w 330"/>
                      <a:gd name="T23" fmla="*/ 123 h 322"/>
                      <a:gd name="T24" fmla="*/ 116 w 330"/>
                      <a:gd name="T25" fmla="*/ 133 h 322"/>
                      <a:gd name="T26" fmla="*/ 128 w 330"/>
                      <a:gd name="T27" fmla="*/ 140 h 322"/>
                      <a:gd name="T28" fmla="*/ 141 w 330"/>
                      <a:gd name="T29" fmla="*/ 147 h 322"/>
                      <a:gd name="T30" fmla="*/ 153 w 330"/>
                      <a:gd name="T31" fmla="*/ 155 h 322"/>
                      <a:gd name="T32" fmla="*/ 165 w 330"/>
                      <a:gd name="T33" fmla="*/ 162 h 322"/>
                      <a:gd name="T34" fmla="*/ 178 w 330"/>
                      <a:gd name="T35" fmla="*/ 172 h 322"/>
                      <a:gd name="T36" fmla="*/ 190 w 330"/>
                      <a:gd name="T37" fmla="*/ 179 h 322"/>
                      <a:gd name="T38" fmla="*/ 202 w 330"/>
                      <a:gd name="T39" fmla="*/ 187 h 322"/>
                      <a:gd name="T40" fmla="*/ 214 w 330"/>
                      <a:gd name="T41" fmla="*/ 194 h 322"/>
                      <a:gd name="T42" fmla="*/ 227 w 330"/>
                      <a:gd name="T43" fmla="*/ 202 h 322"/>
                      <a:gd name="T44" fmla="*/ 239 w 330"/>
                      <a:gd name="T45" fmla="*/ 211 h 322"/>
                      <a:gd name="T46" fmla="*/ 249 w 330"/>
                      <a:gd name="T47" fmla="*/ 219 h 322"/>
                      <a:gd name="T48" fmla="*/ 261 w 330"/>
                      <a:gd name="T49" fmla="*/ 229 h 322"/>
                      <a:gd name="T50" fmla="*/ 274 w 330"/>
                      <a:gd name="T51" fmla="*/ 238 h 322"/>
                      <a:gd name="T52" fmla="*/ 283 w 330"/>
                      <a:gd name="T53" fmla="*/ 248 h 322"/>
                      <a:gd name="T54" fmla="*/ 293 w 330"/>
                      <a:gd name="T55" fmla="*/ 258 h 322"/>
                      <a:gd name="T56" fmla="*/ 301 w 330"/>
                      <a:gd name="T57" fmla="*/ 270 h 322"/>
                      <a:gd name="T58" fmla="*/ 310 w 330"/>
                      <a:gd name="T59" fmla="*/ 280 h 322"/>
                      <a:gd name="T60" fmla="*/ 318 w 330"/>
                      <a:gd name="T61" fmla="*/ 295 h 322"/>
                      <a:gd name="T62" fmla="*/ 325 w 330"/>
                      <a:gd name="T63" fmla="*/ 307 h 322"/>
                      <a:gd name="T64" fmla="*/ 330 w 330"/>
                      <a:gd name="T65" fmla="*/ 322 h 3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22"/>
                      <a:gd name="T101" fmla="*/ 330 w 330"/>
                      <a:gd name="T102" fmla="*/ 322 h 3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22">
                        <a:moveTo>
                          <a:pt x="0" y="0"/>
                        </a:moveTo>
                        <a:lnTo>
                          <a:pt x="10" y="20"/>
                        </a:lnTo>
                        <a:lnTo>
                          <a:pt x="18" y="34"/>
                        </a:lnTo>
                        <a:lnTo>
                          <a:pt x="25" y="47"/>
                        </a:lnTo>
                        <a:lnTo>
                          <a:pt x="32" y="59"/>
                        </a:lnTo>
                        <a:lnTo>
                          <a:pt x="40" y="69"/>
                        </a:lnTo>
                        <a:lnTo>
                          <a:pt x="50" y="81"/>
                        </a:lnTo>
                        <a:lnTo>
                          <a:pt x="59" y="88"/>
                        </a:lnTo>
                        <a:lnTo>
                          <a:pt x="72" y="98"/>
                        </a:lnTo>
                        <a:lnTo>
                          <a:pt x="82" y="108"/>
                        </a:lnTo>
                        <a:lnTo>
                          <a:pt x="91" y="116"/>
                        </a:lnTo>
                        <a:lnTo>
                          <a:pt x="104" y="123"/>
                        </a:lnTo>
                        <a:lnTo>
                          <a:pt x="116" y="133"/>
                        </a:lnTo>
                        <a:lnTo>
                          <a:pt x="128" y="140"/>
                        </a:lnTo>
                        <a:lnTo>
                          <a:pt x="141" y="147"/>
                        </a:lnTo>
                        <a:lnTo>
                          <a:pt x="153" y="155"/>
                        </a:lnTo>
                        <a:lnTo>
                          <a:pt x="165" y="162"/>
                        </a:lnTo>
                        <a:lnTo>
                          <a:pt x="178" y="172"/>
                        </a:lnTo>
                        <a:lnTo>
                          <a:pt x="190" y="179"/>
                        </a:lnTo>
                        <a:lnTo>
                          <a:pt x="202" y="187"/>
                        </a:lnTo>
                        <a:lnTo>
                          <a:pt x="214" y="194"/>
                        </a:lnTo>
                        <a:lnTo>
                          <a:pt x="227" y="202"/>
                        </a:lnTo>
                        <a:lnTo>
                          <a:pt x="239" y="211"/>
                        </a:lnTo>
                        <a:lnTo>
                          <a:pt x="249" y="219"/>
                        </a:lnTo>
                        <a:lnTo>
                          <a:pt x="261" y="229"/>
                        </a:lnTo>
                        <a:lnTo>
                          <a:pt x="274" y="238"/>
                        </a:lnTo>
                        <a:lnTo>
                          <a:pt x="283" y="248"/>
                        </a:lnTo>
                        <a:lnTo>
                          <a:pt x="293" y="258"/>
                        </a:lnTo>
                        <a:lnTo>
                          <a:pt x="301" y="270"/>
                        </a:lnTo>
                        <a:lnTo>
                          <a:pt x="310" y="280"/>
                        </a:lnTo>
                        <a:lnTo>
                          <a:pt x="318" y="295"/>
                        </a:lnTo>
                        <a:lnTo>
                          <a:pt x="325" y="307"/>
                        </a:lnTo>
                        <a:lnTo>
                          <a:pt x="330" y="322"/>
                        </a:lnTo>
                      </a:path>
                    </a:pathLst>
                  </a:custGeom>
                  <a:noFill/>
                  <a:ln w="0">
                    <a:solidFill>
                      <a:srgbClr val="32CC32"/>
                    </a:solidFill>
                    <a:round/>
                    <a:headEnd/>
                    <a:tailEnd/>
                  </a:ln>
                </p:spPr>
                <p:txBody>
                  <a:bodyPr/>
                  <a:lstStyle/>
                  <a:p>
                    <a:endParaRPr lang="en-US"/>
                  </a:p>
                </p:txBody>
              </p:sp>
              <p:sp>
                <p:nvSpPr>
                  <p:cNvPr id="18546" name="Freeform 438"/>
                  <p:cNvSpPr>
                    <a:spLocks/>
                  </p:cNvSpPr>
                  <p:nvPr/>
                </p:nvSpPr>
                <p:spPr bwMode="auto">
                  <a:xfrm>
                    <a:off x="2373" y="1408"/>
                    <a:ext cx="192" cy="209"/>
                  </a:xfrm>
                  <a:custGeom>
                    <a:avLst/>
                    <a:gdLst>
                      <a:gd name="T0" fmla="*/ 190 w 192"/>
                      <a:gd name="T1" fmla="*/ 0 h 209"/>
                      <a:gd name="T2" fmla="*/ 192 w 192"/>
                      <a:gd name="T3" fmla="*/ 23 h 209"/>
                      <a:gd name="T4" fmla="*/ 192 w 192"/>
                      <a:gd name="T5" fmla="*/ 45 h 209"/>
                      <a:gd name="T6" fmla="*/ 190 w 192"/>
                      <a:gd name="T7" fmla="*/ 67 h 209"/>
                      <a:gd name="T8" fmla="*/ 185 w 192"/>
                      <a:gd name="T9" fmla="*/ 89 h 209"/>
                      <a:gd name="T10" fmla="*/ 182 w 192"/>
                      <a:gd name="T11" fmla="*/ 111 h 209"/>
                      <a:gd name="T12" fmla="*/ 180 w 192"/>
                      <a:gd name="T13" fmla="*/ 133 h 209"/>
                      <a:gd name="T14" fmla="*/ 180 w 192"/>
                      <a:gd name="T15" fmla="*/ 155 h 209"/>
                      <a:gd name="T16" fmla="*/ 185 w 192"/>
                      <a:gd name="T17" fmla="*/ 180 h 209"/>
                      <a:gd name="T18" fmla="*/ 160 w 192"/>
                      <a:gd name="T19" fmla="*/ 177 h 209"/>
                      <a:gd name="T20" fmla="*/ 135 w 192"/>
                      <a:gd name="T21" fmla="*/ 180 h 209"/>
                      <a:gd name="T22" fmla="*/ 111 w 192"/>
                      <a:gd name="T23" fmla="*/ 185 h 209"/>
                      <a:gd name="T24" fmla="*/ 89 w 192"/>
                      <a:gd name="T25" fmla="*/ 192 h 209"/>
                      <a:gd name="T26" fmla="*/ 66 w 192"/>
                      <a:gd name="T27" fmla="*/ 200 h 209"/>
                      <a:gd name="T28" fmla="*/ 42 w 192"/>
                      <a:gd name="T29" fmla="*/ 207 h 209"/>
                      <a:gd name="T30" fmla="*/ 22 w 192"/>
                      <a:gd name="T31" fmla="*/ 209 h 209"/>
                      <a:gd name="T32" fmla="*/ 0 w 192"/>
                      <a:gd name="T33" fmla="*/ 209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09"/>
                      <a:gd name="T53" fmla="*/ 192 w 192"/>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09">
                        <a:moveTo>
                          <a:pt x="190" y="0"/>
                        </a:moveTo>
                        <a:lnTo>
                          <a:pt x="192" y="23"/>
                        </a:lnTo>
                        <a:lnTo>
                          <a:pt x="192" y="45"/>
                        </a:lnTo>
                        <a:lnTo>
                          <a:pt x="190" y="67"/>
                        </a:lnTo>
                        <a:lnTo>
                          <a:pt x="185" y="89"/>
                        </a:lnTo>
                        <a:lnTo>
                          <a:pt x="182" y="111"/>
                        </a:lnTo>
                        <a:lnTo>
                          <a:pt x="180" y="133"/>
                        </a:lnTo>
                        <a:lnTo>
                          <a:pt x="180" y="155"/>
                        </a:lnTo>
                        <a:lnTo>
                          <a:pt x="185" y="180"/>
                        </a:lnTo>
                        <a:lnTo>
                          <a:pt x="160" y="177"/>
                        </a:lnTo>
                        <a:lnTo>
                          <a:pt x="135" y="180"/>
                        </a:lnTo>
                        <a:lnTo>
                          <a:pt x="111" y="185"/>
                        </a:lnTo>
                        <a:lnTo>
                          <a:pt x="89" y="192"/>
                        </a:lnTo>
                        <a:lnTo>
                          <a:pt x="66" y="200"/>
                        </a:lnTo>
                        <a:lnTo>
                          <a:pt x="42" y="207"/>
                        </a:lnTo>
                        <a:lnTo>
                          <a:pt x="22" y="209"/>
                        </a:lnTo>
                        <a:lnTo>
                          <a:pt x="0" y="209"/>
                        </a:lnTo>
                      </a:path>
                    </a:pathLst>
                  </a:custGeom>
                  <a:noFill/>
                  <a:ln w="0">
                    <a:solidFill>
                      <a:srgbClr val="32CC32"/>
                    </a:solidFill>
                    <a:round/>
                    <a:headEnd/>
                    <a:tailEnd/>
                  </a:ln>
                </p:spPr>
                <p:txBody>
                  <a:bodyPr/>
                  <a:lstStyle/>
                  <a:p>
                    <a:endParaRPr lang="en-US"/>
                  </a:p>
                </p:txBody>
              </p:sp>
              <p:sp>
                <p:nvSpPr>
                  <p:cNvPr id="18547" name="Freeform 439"/>
                  <p:cNvSpPr>
                    <a:spLocks/>
                  </p:cNvSpPr>
                  <p:nvPr/>
                </p:nvSpPr>
                <p:spPr bwMode="auto">
                  <a:xfrm>
                    <a:off x="2299" y="1371"/>
                    <a:ext cx="172" cy="168"/>
                  </a:xfrm>
                  <a:custGeom>
                    <a:avLst/>
                    <a:gdLst>
                      <a:gd name="T0" fmla="*/ 0 w 172"/>
                      <a:gd name="T1" fmla="*/ 165 h 168"/>
                      <a:gd name="T2" fmla="*/ 20 w 172"/>
                      <a:gd name="T3" fmla="*/ 168 h 168"/>
                      <a:gd name="T4" fmla="*/ 42 w 172"/>
                      <a:gd name="T5" fmla="*/ 168 h 168"/>
                      <a:gd name="T6" fmla="*/ 62 w 172"/>
                      <a:gd name="T7" fmla="*/ 163 h 168"/>
                      <a:gd name="T8" fmla="*/ 84 w 172"/>
                      <a:gd name="T9" fmla="*/ 155 h 168"/>
                      <a:gd name="T10" fmla="*/ 104 w 172"/>
                      <a:gd name="T11" fmla="*/ 148 h 168"/>
                      <a:gd name="T12" fmla="*/ 128 w 172"/>
                      <a:gd name="T13" fmla="*/ 143 h 168"/>
                      <a:gd name="T14" fmla="*/ 148 w 172"/>
                      <a:gd name="T15" fmla="*/ 138 h 168"/>
                      <a:gd name="T16" fmla="*/ 172 w 172"/>
                      <a:gd name="T17" fmla="*/ 136 h 168"/>
                      <a:gd name="T18" fmla="*/ 168 w 172"/>
                      <a:gd name="T19" fmla="*/ 119 h 168"/>
                      <a:gd name="T20" fmla="*/ 165 w 172"/>
                      <a:gd name="T21" fmla="*/ 99 h 168"/>
                      <a:gd name="T22" fmla="*/ 165 w 172"/>
                      <a:gd name="T23" fmla="*/ 82 h 168"/>
                      <a:gd name="T24" fmla="*/ 168 w 172"/>
                      <a:gd name="T25" fmla="*/ 64 h 168"/>
                      <a:gd name="T26" fmla="*/ 170 w 172"/>
                      <a:gd name="T27" fmla="*/ 50 h 168"/>
                      <a:gd name="T28" fmla="*/ 172 w 172"/>
                      <a:gd name="T29" fmla="*/ 32 h 168"/>
                      <a:gd name="T30" fmla="*/ 172 w 172"/>
                      <a:gd name="T31" fmla="*/ 18 h 168"/>
                      <a:gd name="T32" fmla="*/ 172 w 172"/>
                      <a:gd name="T33" fmla="*/ 0 h 1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168"/>
                      <a:gd name="T53" fmla="*/ 172 w 172"/>
                      <a:gd name="T54" fmla="*/ 168 h 1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168">
                        <a:moveTo>
                          <a:pt x="0" y="165"/>
                        </a:moveTo>
                        <a:lnTo>
                          <a:pt x="20" y="168"/>
                        </a:lnTo>
                        <a:lnTo>
                          <a:pt x="42" y="168"/>
                        </a:lnTo>
                        <a:lnTo>
                          <a:pt x="62" y="163"/>
                        </a:lnTo>
                        <a:lnTo>
                          <a:pt x="84" y="155"/>
                        </a:lnTo>
                        <a:lnTo>
                          <a:pt x="104" y="148"/>
                        </a:lnTo>
                        <a:lnTo>
                          <a:pt x="128" y="143"/>
                        </a:lnTo>
                        <a:lnTo>
                          <a:pt x="148" y="138"/>
                        </a:lnTo>
                        <a:lnTo>
                          <a:pt x="172" y="136"/>
                        </a:lnTo>
                        <a:lnTo>
                          <a:pt x="168" y="119"/>
                        </a:lnTo>
                        <a:lnTo>
                          <a:pt x="165" y="99"/>
                        </a:lnTo>
                        <a:lnTo>
                          <a:pt x="165" y="82"/>
                        </a:lnTo>
                        <a:lnTo>
                          <a:pt x="168" y="64"/>
                        </a:lnTo>
                        <a:lnTo>
                          <a:pt x="170" y="50"/>
                        </a:lnTo>
                        <a:lnTo>
                          <a:pt x="172" y="32"/>
                        </a:lnTo>
                        <a:lnTo>
                          <a:pt x="172" y="18"/>
                        </a:lnTo>
                        <a:lnTo>
                          <a:pt x="172" y="0"/>
                        </a:lnTo>
                      </a:path>
                    </a:pathLst>
                  </a:custGeom>
                  <a:noFill/>
                  <a:ln w="0">
                    <a:solidFill>
                      <a:srgbClr val="32CC32"/>
                    </a:solidFill>
                    <a:round/>
                    <a:headEnd/>
                    <a:tailEnd/>
                  </a:ln>
                </p:spPr>
                <p:txBody>
                  <a:bodyPr/>
                  <a:lstStyle/>
                  <a:p>
                    <a:endParaRPr lang="en-US"/>
                  </a:p>
                </p:txBody>
              </p:sp>
              <p:sp>
                <p:nvSpPr>
                  <p:cNvPr id="18548" name="Freeform 440"/>
                  <p:cNvSpPr>
                    <a:spLocks/>
                  </p:cNvSpPr>
                  <p:nvPr/>
                </p:nvSpPr>
                <p:spPr bwMode="auto">
                  <a:xfrm>
                    <a:off x="2282" y="1359"/>
                    <a:ext cx="86" cy="94"/>
                  </a:xfrm>
                  <a:custGeom>
                    <a:avLst/>
                    <a:gdLst>
                      <a:gd name="T0" fmla="*/ 84 w 86"/>
                      <a:gd name="T1" fmla="*/ 0 h 94"/>
                      <a:gd name="T2" fmla="*/ 86 w 86"/>
                      <a:gd name="T3" fmla="*/ 10 h 94"/>
                      <a:gd name="T4" fmla="*/ 86 w 86"/>
                      <a:gd name="T5" fmla="*/ 17 h 94"/>
                      <a:gd name="T6" fmla="*/ 84 w 86"/>
                      <a:gd name="T7" fmla="*/ 27 h 94"/>
                      <a:gd name="T8" fmla="*/ 81 w 86"/>
                      <a:gd name="T9" fmla="*/ 37 h 94"/>
                      <a:gd name="T10" fmla="*/ 79 w 86"/>
                      <a:gd name="T11" fmla="*/ 47 h 94"/>
                      <a:gd name="T12" fmla="*/ 79 w 86"/>
                      <a:gd name="T13" fmla="*/ 57 h 94"/>
                      <a:gd name="T14" fmla="*/ 76 w 86"/>
                      <a:gd name="T15" fmla="*/ 67 h 94"/>
                      <a:gd name="T16" fmla="*/ 79 w 86"/>
                      <a:gd name="T17" fmla="*/ 79 h 94"/>
                      <a:gd name="T18" fmla="*/ 66 w 86"/>
                      <a:gd name="T19" fmla="*/ 79 h 94"/>
                      <a:gd name="T20" fmla="*/ 57 w 86"/>
                      <a:gd name="T21" fmla="*/ 79 h 94"/>
                      <a:gd name="T22" fmla="*/ 47 w 86"/>
                      <a:gd name="T23" fmla="*/ 81 h 94"/>
                      <a:gd name="T24" fmla="*/ 37 w 86"/>
                      <a:gd name="T25" fmla="*/ 86 h 94"/>
                      <a:gd name="T26" fmla="*/ 27 w 86"/>
                      <a:gd name="T27" fmla="*/ 89 h 94"/>
                      <a:gd name="T28" fmla="*/ 17 w 86"/>
                      <a:gd name="T29" fmla="*/ 91 h 94"/>
                      <a:gd name="T30" fmla="*/ 10 w 86"/>
                      <a:gd name="T31" fmla="*/ 94 h 94"/>
                      <a:gd name="T32" fmla="*/ 0 w 86"/>
                      <a:gd name="T33" fmla="*/ 91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6"/>
                      <a:gd name="T52" fmla="*/ 0 h 94"/>
                      <a:gd name="T53" fmla="*/ 86 w 86"/>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6" h="94">
                        <a:moveTo>
                          <a:pt x="84" y="0"/>
                        </a:moveTo>
                        <a:lnTo>
                          <a:pt x="86" y="10"/>
                        </a:lnTo>
                        <a:lnTo>
                          <a:pt x="86" y="17"/>
                        </a:lnTo>
                        <a:lnTo>
                          <a:pt x="84" y="27"/>
                        </a:lnTo>
                        <a:lnTo>
                          <a:pt x="81" y="37"/>
                        </a:lnTo>
                        <a:lnTo>
                          <a:pt x="79" y="47"/>
                        </a:lnTo>
                        <a:lnTo>
                          <a:pt x="79" y="57"/>
                        </a:lnTo>
                        <a:lnTo>
                          <a:pt x="76" y="67"/>
                        </a:lnTo>
                        <a:lnTo>
                          <a:pt x="79" y="79"/>
                        </a:lnTo>
                        <a:lnTo>
                          <a:pt x="66" y="79"/>
                        </a:lnTo>
                        <a:lnTo>
                          <a:pt x="57" y="79"/>
                        </a:lnTo>
                        <a:lnTo>
                          <a:pt x="47" y="81"/>
                        </a:lnTo>
                        <a:lnTo>
                          <a:pt x="37" y="86"/>
                        </a:lnTo>
                        <a:lnTo>
                          <a:pt x="27" y="89"/>
                        </a:lnTo>
                        <a:lnTo>
                          <a:pt x="17" y="91"/>
                        </a:lnTo>
                        <a:lnTo>
                          <a:pt x="10" y="94"/>
                        </a:lnTo>
                        <a:lnTo>
                          <a:pt x="0" y="91"/>
                        </a:lnTo>
                      </a:path>
                    </a:pathLst>
                  </a:custGeom>
                  <a:noFill/>
                  <a:ln w="0">
                    <a:solidFill>
                      <a:srgbClr val="32CC32"/>
                    </a:solidFill>
                    <a:round/>
                    <a:headEnd/>
                    <a:tailEnd/>
                  </a:ln>
                </p:spPr>
                <p:txBody>
                  <a:bodyPr/>
                  <a:lstStyle/>
                  <a:p>
                    <a:endParaRPr lang="en-US"/>
                  </a:p>
                </p:txBody>
              </p:sp>
              <p:sp>
                <p:nvSpPr>
                  <p:cNvPr id="18549" name="Freeform 441"/>
                  <p:cNvSpPr>
                    <a:spLocks/>
                  </p:cNvSpPr>
                  <p:nvPr/>
                </p:nvSpPr>
                <p:spPr bwMode="auto">
                  <a:xfrm>
                    <a:off x="2270" y="1340"/>
                    <a:ext cx="37" cy="56"/>
                  </a:xfrm>
                  <a:custGeom>
                    <a:avLst/>
                    <a:gdLst>
                      <a:gd name="T0" fmla="*/ 37 w 37"/>
                      <a:gd name="T1" fmla="*/ 0 h 56"/>
                      <a:gd name="T2" fmla="*/ 37 w 37"/>
                      <a:gd name="T3" fmla="*/ 12 h 56"/>
                      <a:gd name="T4" fmla="*/ 37 w 37"/>
                      <a:gd name="T5" fmla="*/ 24 h 56"/>
                      <a:gd name="T6" fmla="*/ 34 w 37"/>
                      <a:gd name="T7" fmla="*/ 34 h 56"/>
                      <a:gd name="T8" fmla="*/ 37 w 37"/>
                      <a:gd name="T9" fmla="*/ 49 h 56"/>
                      <a:gd name="T10" fmla="*/ 24 w 37"/>
                      <a:gd name="T11" fmla="*/ 51 h 56"/>
                      <a:gd name="T12" fmla="*/ 14 w 37"/>
                      <a:gd name="T13" fmla="*/ 54 h 56"/>
                      <a:gd name="T14" fmla="*/ 7 w 37"/>
                      <a:gd name="T15" fmla="*/ 56 h 56"/>
                      <a:gd name="T16" fmla="*/ 0 w 37"/>
                      <a:gd name="T17" fmla="*/ 56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56"/>
                      <a:gd name="T29" fmla="*/ 37 w 37"/>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56">
                        <a:moveTo>
                          <a:pt x="37" y="0"/>
                        </a:moveTo>
                        <a:lnTo>
                          <a:pt x="37" y="12"/>
                        </a:lnTo>
                        <a:lnTo>
                          <a:pt x="37" y="24"/>
                        </a:lnTo>
                        <a:lnTo>
                          <a:pt x="34" y="34"/>
                        </a:lnTo>
                        <a:lnTo>
                          <a:pt x="37" y="49"/>
                        </a:lnTo>
                        <a:lnTo>
                          <a:pt x="24" y="51"/>
                        </a:lnTo>
                        <a:lnTo>
                          <a:pt x="14" y="54"/>
                        </a:lnTo>
                        <a:lnTo>
                          <a:pt x="7" y="56"/>
                        </a:lnTo>
                        <a:lnTo>
                          <a:pt x="0" y="56"/>
                        </a:lnTo>
                      </a:path>
                    </a:pathLst>
                  </a:custGeom>
                  <a:noFill/>
                  <a:ln w="0">
                    <a:solidFill>
                      <a:srgbClr val="32CC32"/>
                    </a:solidFill>
                    <a:round/>
                    <a:headEnd/>
                    <a:tailEnd/>
                  </a:ln>
                </p:spPr>
                <p:txBody>
                  <a:bodyPr/>
                  <a:lstStyle/>
                  <a:p>
                    <a:endParaRPr lang="en-US"/>
                  </a:p>
                </p:txBody>
              </p:sp>
              <p:sp>
                <p:nvSpPr>
                  <p:cNvPr id="18550" name="Freeform 442"/>
                  <p:cNvSpPr>
                    <a:spLocks/>
                  </p:cNvSpPr>
                  <p:nvPr/>
                </p:nvSpPr>
                <p:spPr bwMode="auto">
                  <a:xfrm>
                    <a:off x="2832" y="1612"/>
                    <a:ext cx="88" cy="1316"/>
                  </a:xfrm>
                  <a:custGeom>
                    <a:avLst/>
                    <a:gdLst>
                      <a:gd name="T0" fmla="*/ 91 w 82"/>
                      <a:gd name="T1" fmla="*/ 0 h 642"/>
                      <a:gd name="T2" fmla="*/ 72 w 82"/>
                      <a:gd name="T3" fmla="*/ 52300 h 642"/>
                      <a:gd name="T4" fmla="*/ 54 w 82"/>
                      <a:gd name="T5" fmla="*/ 107207 h 642"/>
                      <a:gd name="T6" fmla="*/ 45 w 82"/>
                      <a:gd name="T7" fmla="*/ 158301 h 642"/>
                      <a:gd name="T8" fmla="*/ 29 w 82"/>
                      <a:gd name="T9" fmla="*/ 213493 h 642"/>
                      <a:gd name="T10" fmla="*/ 25 w 82"/>
                      <a:gd name="T11" fmla="*/ 264621 h 642"/>
                      <a:gd name="T12" fmla="*/ 18 w 82"/>
                      <a:gd name="T13" fmla="*/ 315666 h 642"/>
                      <a:gd name="T14" fmla="*/ 5 w 82"/>
                      <a:gd name="T15" fmla="*/ 368170 h 642"/>
                      <a:gd name="T16" fmla="*/ 3 w 82"/>
                      <a:gd name="T17" fmla="*/ 419236 h 642"/>
                      <a:gd name="T18" fmla="*/ 0 w 82"/>
                      <a:gd name="T19" fmla="*/ 471612 h 642"/>
                      <a:gd name="T20" fmla="*/ 0 w 82"/>
                      <a:gd name="T21" fmla="*/ 522782 h 642"/>
                      <a:gd name="T22" fmla="*/ 0 w 82"/>
                      <a:gd name="T23" fmla="*/ 573911 h 642"/>
                      <a:gd name="T24" fmla="*/ 0 w 82"/>
                      <a:gd name="T25" fmla="*/ 626211 h 642"/>
                      <a:gd name="T26" fmla="*/ 3 w 82"/>
                      <a:gd name="T27" fmla="*/ 677324 h 642"/>
                      <a:gd name="T28" fmla="*/ 3 w 82"/>
                      <a:gd name="T29" fmla="*/ 728414 h 642"/>
                      <a:gd name="T30" fmla="*/ 5 w 82"/>
                      <a:gd name="T31" fmla="*/ 777096 h 642"/>
                      <a:gd name="T32" fmla="*/ 18 w 82"/>
                      <a:gd name="T33" fmla="*/ 828137 h 642"/>
                      <a:gd name="T34" fmla="*/ 60 w 82"/>
                      <a:gd name="T35" fmla="*/ 840973 h 642"/>
                      <a:gd name="T36" fmla="*/ 103 w 82"/>
                      <a:gd name="T37" fmla="*/ 828137 h 642"/>
                      <a:gd name="T38" fmla="*/ 96 w 82"/>
                      <a:gd name="T39" fmla="*/ 777096 h 642"/>
                      <a:gd name="T40" fmla="*/ 96 w 82"/>
                      <a:gd name="T41" fmla="*/ 721250 h 642"/>
                      <a:gd name="T42" fmla="*/ 91 w 82"/>
                      <a:gd name="T43" fmla="*/ 670809 h 642"/>
                      <a:gd name="T44" fmla="*/ 85 w 82"/>
                      <a:gd name="T45" fmla="*/ 622560 h 642"/>
                      <a:gd name="T46" fmla="*/ 85 w 82"/>
                      <a:gd name="T47" fmla="*/ 571318 h 642"/>
                      <a:gd name="T48" fmla="*/ 80 w 82"/>
                      <a:gd name="T49" fmla="*/ 518719 h 642"/>
                      <a:gd name="T50" fmla="*/ 80 w 82"/>
                      <a:gd name="T51" fmla="*/ 467592 h 642"/>
                      <a:gd name="T52" fmla="*/ 80 w 82"/>
                      <a:gd name="T53" fmla="*/ 419236 h 642"/>
                      <a:gd name="T54" fmla="*/ 85 w 82"/>
                      <a:gd name="T55" fmla="*/ 370554 h 642"/>
                      <a:gd name="T56" fmla="*/ 91 w 82"/>
                      <a:gd name="T57" fmla="*/ 319530 h 642"/>
                      <a:gd name="T58" fmla="*/ 96 w 82"/>
                      <a:gd name="T59" fmla="*/ 268403 h 642"/>
                      <a:gd name="T60" fmla="*/ 105 w 82"/>
                      <a:gd name="T61" fmla="*/ 219758 h 642"/>
                      <a:gd name="T62" fmla="*/ 114 w 82"/>
                      <a:gd name="T63" fmla="*/ 167431 h 642"/>
                      <a:gd name="T64" fmla="*/ 130 w 82"/>
                      <a:gd name="T65" fmla="*/ 119354 h 642"/>
                      <a:gd name="T66" fmla="*/ 147 w 82"/>
                      <a:gd name="T67" fmla="*/ 68260 h 642"/>
                      <a:gd name="T68" fmla="*/ 164 w 82"/>
                      <a:gd name="T69" fmla="*/ 17235 h 6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
                      <a:gd name="T106" fmla="*/ 0 h 642"/>
                      <a:gd name="T107" fmla="*/ 82 w 82"/>
                      <a:gd name="T108" fmla="*/ 642 h 6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 h="642">
                        <a:moveTo>
                          <a:pt x="82" y="13"/>
                        </a:moveTo>
                        <a:lnTo>
                          <a:pt x="45" y="0"/>
                        </a:lnTo>
                        <a:lnTo>
                          <a:pt x="40" y="20"/>
                        </a:lnTo>
                        <a:lnTo>
                          <a:pt x="35" y="40"/>
                        </a:lnTo>
                        <a:lnTo>
                          <a:pt x="32" y="60"/>
                        </a:lnTo>
                        <a:lnTo>
                          <a:pt x="27" y="82"/>
                        </a:lnTo>
                        <a:lnTo>
                          <a:pt x="25" y="101"/>
                        </a:lnTo>
                        <a:lnTo>
                          <a:pt x="22" y="121"/>
                        </a:lnTo>
                        <a:lnTo>
                          <a:pt x="18" y="141"/>
                        </a:lnTo>
                        <a:lnTo>
                          <a:pt x="15" y="163"/>
                        </a:lnTo>
                        <a:lnTo>
                          <a:pt x="13" y="182"/>
                        </a:lnTo>
                        <a:lnTo>
                          <a:pt x="13" y="202"/>
                        </a:lnTo>
                        <a:lnTo>
                          <a:pt x="10" y="222"/>
                        </a:lnTo>
                        <a:lnTo>
                          <a:pt x="8" y="241"/>
                        </a:lnTo>
                        <a:lnTo>
                          <a:pt x="8" y="261"/>
                        </a:lnTo>
                        <a:lnTo>
                          <a:pt x="5" y="281"/>
                        </a:lnTo>
                        <a:lnTo>
                          <a:pt x="3" y="301"/>
                        </a:lnTo>
                        <a:lnTo>
                          <a:pt x="3" y="320"/>
                        </a:lnTo>
                        <a:lnTo>
                          <a:pt x="3" y="340"/>
                        </a:lnTo>
                        <a:lnTo>
                          <a:pt x="0" y="360"/>
                        </a:lnTo>
                        <a:lnTo>
                          <a:pt x="0" y="379"/>
                        </a:lnTo>
                        <a:lnTo>
                          <a:pt x="0" y="399"/>
                        </a:lnTo>
                        <a:lnTo>
                          <a:pt x="0" y="419"/>
                        </a:lnTo>
                        <a:lnTo>
                          <a:pt x="0" y="438"/>
                        </a:lnTo>
                        <a:lnTo>
                          <a:pt x="0" y="458"/>
                        </a:lnTo>
                        <a:lnTo>
                          <a:pt x="0" y="478"/>
                        </a:lnTo>
                        <a:lnTo>
                          <a:pt x="3" y="497"/>
                        </a:lnTo>
                        <a:lnTo>
                          <a:pt x="3" y="517"/>
                        </a:lnTo>
                        <a:lnTo>
                          <a:pt x="3" y="537"/>
                        </a:lnTo>
                        <a:lnTo>
                          <a:pt x="3" y="556"/>
                        </a:lnTo>
                        <a:lnTo>
                          <a:pt x="5" y="576"/>
                        </a:lnTo>
                        <a:lnTo>
                          <a:pt x="5" y="593"/>
                        </a:lnTo>
                        <a:lnTo>
                          <a:pt x="5" y="613"/>
                        </a:lnTo>
                        <a:lnTo>
                          <a:pt x="8" y="632"/>
                        </a:lnTo>
                        <a:lnTo>
                          <a:pt x="20" y="640"/>
                        </a:lnTo>
                        <a:lnTo>
                          <a:pt x="30" y="642"/>
                        </a:lnTo>
                        <a:lnTo>
                          <a:pt x="42" y="640"/>
                        </a:lnTo>
                        <a:lnTo>
                          <a:pt x="50" y="632"/>
                        </a:lnTo>
                        <a:lnTo>
                          <a:pt x="50" y="613"/>
                        </a:lnTo>
                        <a:lnTo>
                          <a:pt x="47" y="593"/>
                        </a:lnTo>
                        <a:lnTo>
                          <a:pt x="47" y="573"/>
                        </a:lnTo>
                        <a:lnTo>
                          <a:pt x="47" y="551"/>
                        </a:lnTo>
                        <a:lnTo>
                          <a:pt x="45" y="532"/>
                        </a:lnTo>
                        <a:lnTo>
                          <a:pt x="45" y="512"/>
                        </a:lnTo>
                        <a:lnTo>
                          <a:pt x="42" y="492"/>
                        </a:lnTo>
                        <a:lnTo>
                          <a:pt x="42" y="475"/>
                        </a:lnTo>
                        <a:lnTo>
                          <a:pt x="42" y="453"/>
                        </a:lnTo>
                        <a:lnTo>
                          <a:pt x="42" y="436"/>
                        </a:lnTo>
                        <a:lnTo>
                          <a:pt x="40" y="416"/>
                        </a:lnTo>
                        <a:lnTo>
                          <a:pt x="40" y="396"/>
                        </a:lnTo>
                        <a:lnTo>
                          <a:pt x="40" y="377"/>
                        </a:lnTo>
                        <a:lnTo>
                          <a:pt x="40" y="357"/>
                        </a:lnTo>
                        <a:lnTo>
                          <a:pt x="40" y="340"/>
                        </a:lnTo>
                        <a:lnTo>
                          <a:pt x="40" y="320"/>
                        </a:lnTo>
                        <a:lnTo>
                          <a:pt x="42" y="301"/>
                        </a:lnTo>
                        <a:lnTo>
                          <a:pt x="42" y="283"/>
                        </a:lnTo>
                        <a:lnTo>
                          <a:pt x="42" y="264"/>
                        </a:lnTo>
                        <a:lnTo>
                          <a:pt x="45" y="244"/>
                        </a:lnTo>
                        <a:lnTo>
                          <a:pt x="45" y="224"/>
                        </a:lnTo>
                        <a:lnTo>
                          <a:pt x="47" y="205"/>
                        </a:lnTo>
                        <a:lnTo>
                          <a:pt x="50" y="187"/>
                        </a:lnTo>
                        <a:lnTo>
                          <a:pt x="52" y="168"/>
                        </a:lnTo>
                        <a:lnTo>
                          <a:pt x="54" y="148"/>
                        </a:lnTo>
                        <a:lnTo>
                          <a:pt x="57" y="128"/>
                        </a:lnTo>
                        <a:lnTo>
                          <a:pt x="59" y="109"/>
                        </a:lnTo>
                        <a:lnTo>
                          <a:pt x="64" y="91"/>
                        </a:lnTo>
                        <a:lnTo>
                          <a:pt x="67" y="72"/>
                        </a:lnTo>
                        <a:lnTo>
                          <a:pt x="72" y="52"/>
                        </a:lnTo>
                        <a:lnTo>
                          <a:pt x="77" y="32"/>
                        </a:lnTo>
                        <a:lnTo>
                          <a:pt x="82" y="13"/>
                        </a:lnTo>
                        <a:close/>
                      </a:path>
                    </a:pathLst>
                  </a:custGeom>
                  <a:solidFill>
                    <a:srgbClr val="009932"/>
                  </a:solidFill>
                  <a:ln w="0">
                    <a:solidFill>
                      <a:srgbClr val="000000"/>
                    </a:solidFill>
                    <a:round/>
                    <a:headEnd/>
                    <a:tailEnd/>
                  </a:ln>
                </p:spPr>
                <p:txBody>
                  <a:bodyPr/>
                  <a:lstStyle/>
                  <a:p>
                    <a:endParaRPr lang="en-US"/>
                  </a:p>
                </p:txBody>
              </p:sp>
              <p:sp>
                <p:nvSpPr>
                  <p:cNvPr id="18551" name="Freeform 443"/>
                  <p:cNvSpPr>
                    <a:spLocks/>
                  </p:cNvSpPr>
                  <p:nvPr/>
                </p:nvSpPr>
                <p:spPr bwMode="auto">
                  <a:xfrm>
                    <a:off x="2779" y="1433"/>
                    <a:ext cx="283" cy="253"/>
                  </a:xfrm>
                  <a:custGeom>
                    <a:avLst/>
                    <a:gdLst>
                      <a:gd name="T0" fmla="*/ 237 w 283"/>
                      <a:gd name="T1" fmla="*/ 79 h 253"/>
                      <a:gd name="T2" fmla="*/ 222 w 283"/>
                      <a:gd name="T3" fmla="*/ 91 h 253"/>
                      <a:gd name="T4" fmla="*/ 205 w 283"/>
                      <a:gd name="T5" fmla="*/ 98 h 253"/>
                      <a:gd name="T6" fmla="*/ 190 w 283"/>
                      <a:gd name="T7" fmla="*/ 111 h 253"/>
                      <a:gd name="T8" fmla="*/ 180 w 283"/>
                      <a:gd name="T9" fmla="*/ 130 h 253"/>
                      <a:gd name="T10" fmla="*/ 170 w 283"/>
                      <a:gd name="T11" fmla="*/ 150 h 253"/>
                      <a:gd name="T12" fmla="*/ 158 w 283"/>
                      <a:gd name="T13" fmla="*/ 167 h 253"/>
                      <a:gd name="T14" fmla="*/ 145 w 283"/>
                      <a:gd name="T15" fmla="*/ 182 h 253"/>
                      <a:gd name="T16" fmla="*/ 128 w 283"/>
                      <a:gd name="T17" fmla="*/ 192 h 253"/>
                      <a:gd name="T18" fmla="*/ 104 w 283"/>
                      <a:gd name="T19" fmla="*/ 179 h 253"/>
                      <a:gd name="T20" fmla="*/ 106 w 283"/>
                      <a:gd name="T21" fmla="*/ 143 h 253"/>
                      <a:gd name="T22" fmla="*/ 116 w 283"/>
                      <a:gd name="T23" fmla="*/ 103 h 253"/>
                      <a:gd name="T24" fmla="*/ 116 w 283"/>
                      <a:gd name="T25" fmla="*/ 86 h 253"/>
                      <a:gd name="T26" fmla="*/ 113 w 283"/>
                      <a:gd name="T27" fmla="*/ 69 h 253"/>
                      <a:gd name="T28" fmla="*/ 109 w 283"/>
                      <a:gd name="T29" fmla="*/ 52 h 253"/>
                      <a:gd name="T30" fmla="*/ 109 w 283"/>
                      <a:gd name="T31" fmla="*/ 29 h 253"/>
                      <a:gd name="T32" fmla="*/ 89 w 283"/>
                      <a:gd name="T33" fmla="*/ 52 h 253"/>
                      <a:gd name="T34" fmla="*/ 64 w 283"/>
                      <a:gd name="T35" fmla="*/ 71 h 253"/>
                      <a:gd name="T36" fmla="*/ 45 w 283"/>
                      <a:gd name="T37" fmla="*/ 91 h 253"/>
                      <a:gd name="T38" fmla="*/ 30 w 283"/>
                      <a:gd name="T39" fmla="*/ 118 h 253"/>
                      <a:gd name="T40" fmla="*/ 22 w 283"/>
                      <a:gd name="T41" fmla="*/ 148 h 253"/>
                      <a:gd name="T42" fmla="*/ 22 w 283"/>
                      <a:gd name="T43" fmla="*/ 182 h 253"/>
                      <a:gd name="T44" fmla="*/ 22 w 283"/>
                      <a:gd name="T45" fmla="*/ 216 h 253"/>
                      <a:gd name="T46" fmla="*/ 17 w 283"/>
                      <a:gd name="T47" fmla="*/ 253 h 253"/>
                      <a:gd name="T48" fmla="*/ 13 w 283"/>
                      <a:gd name="T49" fmla="*/ 214 h 253"/>
                      <a:gd name="T50" fmla="*/ 5 w 283"/>
                      <a:gd name="T51" fmla="*/ 172 h 253"/>
                      <a:gd name="T52" fmla="*/ 0 w 283"/>
                      <a:gd name="T53" fmla="*/ 133 h 253"/>
                      <a:gd name="T54" fmla="*/ 5 w 283"/>
                      <a:gd name="T55" fmla="*/ 93 h 253"/>
                      <a:gd name="T56" fmla="*/ 17 w 283"/>
                      <a:gd name="T57" fmla="*/ 66 h 253"/>
                      <a:gd name="T58" fmla="*/ 40 w 283"/>
                      <a:gd name="T59" fmla="*/ 42 h 253"/>
                      <a:gd name="T60" fmla="*/ 62 w 283"/>
                      <a:gd name="T61" fmla="*/ 22 h 253"/>
                      <a:gd name="T62" fmla="*/ 84 w 283"/>
                      <a:gd name="T63" fmla="*/ 0 h 253"/>
                      <a:gd name="T64" fmla="*/ 283 w 283"/>
                      <a:gd name="T65" fmla="*/ 84 h 253"/>
                      <a:gd name="T66" fmla="*/ 281 w 283"/>
                      <a:gd name="T67" fmla="*/ 108 h 253"/>
                      <a:gd name="T68" fmla="*/ 269 w 283"/>
                      <a:gd name="T69" fmla="*/ 133 h 253"/>
                      <a:gd name="T70" fmla="*/ 256 w 283"/>
                      <a:gd name="T71" fmla="*/ 155 h 253"/>
                      <a:gd name="T72" fmla="*/ 249 w 283"/>
                      <a:gd name="T73" fmla="*/ 155 h 253"/>
                      <a:gd name="T74" fmla="*/ 254 w 283"/>
                      <a:gd name="T75" fmla="*/ 128 h 253"/>
                      <a:gd name="T76" fmla="*/ 259 w 283"/>
                      <a:gd name="T77" fmla="*/ 101 h 253"/>
                      <a:gd name="T78" fmla="*/ 254 w 283"/>
                      <a:gd name="T79" fmla="*/ 79 h 2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3"/>
                      <a:gd name="T121" fmla="*/ 0 h 253"/>
                      <a:gd name="T122" fmla="*/ 283 w 283"/>
                      <a:gd name="T123" fmla="*/ 253 h 2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3" h="253">
                        <a:moveTo>
                          <a:pt x="244" y="74"/>
                        </a:moveTo>
                        <a:lnTo>
                          <a:pt x="237" y="79"/>
                        </a:lnTo>
                        <a:lnTo>
                          <a:pt x="229" y="86"/>
                        </a:lnTo>
                        <a:lnTo>
                          <a:pt x="222" y="91"/>
                        </a:lnTo>
                        <a:lnTo>
                          <a:pt x="214" y="96"/>
                        </a:lnTo>
                        <a:lnTo>
                          <a:pt x="205" y="98"/>
                        </a:lnTo>
                        <a:lnTo>
                          <a:pt x="197" y="106"/>
                        </a:lnTo>
                        <a:lnTo>
                          <a:pt x="190" y="111"/>
                        </a:lnTo>
                        <a:lnTo>
                          <a:pt x="182" y="118"/>
                        </a:lnTo>
                        <a:lnTo>
                          <a:pt x="180" y="130"/>
                        </a:lnTo>
                        <a:lnTo>
                          <a:pt x="175" y="140"/>
                        </a:lnTo>
                        <a:lnTo>
                          <a:pt x="170" y="150"/>
                        </a:lnTo>
                        <a:lnTo>
                          <a:pt x="163" y="160"/>
                        </a:lnTo>
                        <a:lnTo>
                          <a:pt x="158" y="167"/>
                        </a:lnTo>
                        <a:lnTo>
                          <a:pt x="150" y="175"/>
                        </a:lnTo>
                        <a:lnTo>
                          <a:pt x="145" y="182"/>
                        </a:lnTo>
                        <a:lnTo>
                          <a:pt x="141" y="192"/>
                        </a:lnTo>
                        <a:lnTo>
                          <a:pt x="128" y="192"/>
                        </a:lnTo>
                        <a:lnTo>
                          <a:pt x="116" y="187"/>
                        </a:lnTo>
                        <a:lnTo>
                          <a:pt x="104" y="179"/>
                        </a:lnTo>
                        <a:lnTo>
                          <a:pt x="106" y="160"/>
                        </a:lnTo>
                        <a:lnTo>
                          <a:pt x="106" y="143"/>
                        </a:lnTo>
                        <a:lnTo>
                          <a:pt x="109" y="123"/>
                        </a:lnTo>
                        <a:lnTo>
                          <a:pt x="116" y="103"/>
                        </a:lnTo>
                        <a:lnTo>
                          <a:pt x="116" y="96"/>
                        </a:lnTo>
                        <a:lnTo>
                          <a:pt x="116" y="86"/>
                        </a:lnTo>
                        <a:lnTo>
                          <a:pt x="116" y="79"/>
                        </a:lnTo>
                        <a:lnTo>
                          <a:pt x="113" y="69"/>
                        </a:lnTo>
                        <a:lnTo>
                          <a:pt x="111" y="61"/>
                        </a:lnTo>
                        <a:lnTo>
                          <a:pt x="109" y="52"/>
                        </a:lnTo>
                        <a:lnTo>
                          <a:pt x="109" y="42"/>
                        </a:lnTo>
                        <a:lnTo>
                          <a:pt x="109" y="29"/>
                        </a:lnTo>
                        <a:lnTo>
                          <a:pt x="99" y="42"/>
                        </a:lnTo>
                        <a:lnTo>
                          <a:pt x="89" y="52"/>
                        </a:lnTo>
                        <a:lnTo>
                          <a:pt x="77" y="61"/>
                        </a:lnTo>
                        <a:lnTo>
                          <a:pt x="64" y="71"/>
                        </a:lnTo>
                        <a:lnTo>
                          <a:pt x="54" y="81"/>
                        </a:lnTo>
                        <a:lnTo>
                          <a:pt x="45" y="91"/>
                        </a:lnTo>
                        <a:lnTo>
                          <a:pt x="37" y="103"/>
                        </a:lnTo>
                        <a:lnTo>
                          <a:pt x="30" y="118"/>
                        </a:lnTo>
                        <a:lnTo>
                          <a:pt x="25" y="133"/>
                        </a:lnTo>
                        <a:lnTo>
                          <a:pt x="22" y="148"/>
                        </a:lnTo>
                        <a:lnTo>
                          <a:pt x="22" y="165"/>
                        </a:lnTo>
                        <a:lnTo>
                          <a:pt x="22" y="182"/>
                        </a:lnTo>
                        <a:lnTo>
                          <a:pt x="22" y="199"/>
                        </a:lnTo>
                        <a:lnTo>
                          <a:pt x="22" y="216"/>
                        </a:lnTo>
                        <a:lnTo>
                          <a:pt x="20" y="234"/>
                        </a:lnTo>
                        <a:lnTo>
                          <a:pt x="17" y="253"/>
                        </a:lnTo>
                        <a:lnTo>
                          <a:pt x="15" y="234"/>
                        </a:lnTo>
                        <a:lnTo>
                          <a:pt x="13" y="214"/>
                        </a:lnTo>
                        <a:lnTo>
                          <a:pt x="8" y="192"/>
                        </a:lnTo>
                        <a:lnTo>
                          <a:pt x="5" y="172"/>
                        </a:lnTo>
                        <a:lnTo>
                          <a:pt x="3" y="152"/>
                        </a:lnTo>
                        <a:lnTo>
                          <a:pt x="0" y="133"/>
                        </a:lnTo>
                        <a:lnTo>
                          <a:pt x="0" y="111"/>
                        </a:lnTo>
                        <a:lnTo>
                          <a:pt x="5" y="93"/>
                        </a:lnTo>
                        <a:lnTo>
                          <a:pt x="10" y="79"/>
                        </a:lnTo>
                        <a:lnTo>
                          <a:pt x="17" y="66"/>
                        </a:lnTo>
                        <a:lnTo>
                          <a:pt x="27" y="54"/>
                        </a:lnTo>
                        <a:lnTo>
                          <a:pt x="40" y="42"/>
                        </a:lnTo>
                        <a:lnTo>
                          <a:pt x="49" y="32"/>
                        </a:lnTo>
                        <a:lnTo>
                          <a:pt x="62" y="22"/>
                        </a:lnTo>
                        <a:lnTo>
                          <a:pt x="74" y="10"/>
                        </a:lnTo>
                        <a:lnTo>
                          <a:pt x="84" y="0"/>
                        </a:lnTo>
                        <a:lnTo>
                          <a:pt x="281" y="66"/>
                        </a:lnTo>
                        <a:lnTo>
                          <a:pt x="283" y="84"/>
                        </a:lnTo>
                        <a:lnTo>
                          <a:pt x="283" y="96"/>
                        </a:lnTo>
                        <a:lnTo>
                          <a:pt x="281" y="108"/>
                        </a:lnTo>
                        <a:lnTo>
                          <a:pt x="276" y="120"/>
                        </a:lnTo>
                        <a:lnTo>
                          <a:pt x="269" y="133"/>
                        </a:lnTo>
                        <a:lnTo>
                          <a:pt x="261" y="143"/>
                        </a:lnTo>
                        <a:lnTo>
                          <a:pt x="256" y="155"/>
                        </a:lnTo>
                        <a:lnTo>
                          <a:pt x="251" y="167"/>
                        </a:lnTo>
                        <a:lnTo>
                          <a:pt x="249" y="155"/>
                        </a:lnTo>
                        <a:lnTo>
                          <a:pt x="251" y="140"/>
                        </a:lnTo>
                        <a:lnTo>
                          <a:pt x="254" y="128"/>
                        </a:lnTo>
                        <a:lnTo>
                          <a:pt x="256" y="113"/>
                        </a:lnTo>
                        <a:lnTo>
                          <a:pt x="259" y="101"/>
                        </a:lnTo>
                        <a:lnTo>
                          <a:pt x="256" y="88"/>
                        </a:lnTo>
                        <a:lnTo>
                          <a:pt x="254" y="79"/>
                        </a:lnTo>
                        <a:lnTo>
                          <a:pt x="244" y="74"/>
                        </a:lnTo>
                        <a:close/>
                      </a:path>
                    </a:pathLst>
                  </a:custGeom>
                  <a:solidFill>
                    <a:srgbClr val="006532"/>
                  </a:solidFill>
                  <a:ln w="0">
                    <a:solidFill>
                      <a:srgbClr val="000000"/>
                    </a:solidFill>
                    <a:round/>
                    <a:headEnd/>
                    <a:tailEnd/>
                  </a:ln>
                </p:spPr>
                <p:txBody>
                  <a:bodyPr/>
                  <a:lstStyle/>
                  <a:p>
                    <a:endParaRPr lang="en-US"/>
                  </a:p>
                </p:txBody>
              </p:sp>
              <p:grpSp>
                <p:nvGrpSpPr>
                  <p:cNvPr id="18552" name="Group 444"/>
                  <p:cNvGrpSpPr>
                    <a:grpSpLocks/>
                  </p:cNvGrpSpPr>
                  <p:nvPr/>
                </p:nvGrpSpPr>
                <p:grpSpPr bwMode="auto">
                  <a:xfrm>
                    <a:off x="2666" y="1954"/>
                    <a:ext cx="418" cy="172"/>
                    <a:chOff x="2612" y="1954"/>
                    <a:chExt cx="418" cy="172"/>
                  </a:xfrm>
                </p:grpSpPr>
                <p:sp>
                  <p:nvSpPr>
                    <p:cNvPr id="18590" name="Freeform 445"/>
                    <p:cNvSpPr>
                      <a:spLocks/>
                    </p:cNvSpPr>
                    <p:nvPr/>
                  </p:nvSpPr>
                  <p:spPr bwMode="auto">
                    <a:xfrm>
                      <a:off x="2612" y="1954"/>
                      <a:ext cx="418" cy="172"/>
                    </a:xfrm>
                    <a:custGeom>
                      <a:avLst/>
                      <a:gdLst>
                        <a:gd name="T0" fmla="*/ 194 w 418"/>
                        <a:gd name="T1" fmla="*/ 163 h 172"/>
                        <a:gd name="T2" fmla="*/ 212 w 418"/>
                        <a:gd name="T3" fmla="*/ 148 h 172"/>
                        <a:gd name="T4" fmla="*/ 239 w 418"/>
                        <a:gd name="T5" fmla="*/ 136 h 172"/>
                        <a:gd name="T6" fmla="*/ 271 w 418"/>
                        <a:gd name="T7" fmla="*/ 123 h 172"/>
                        <a:gd name="T8" fmla="*/ 305 w 418"/>
                        <a:gd name="T9" fmla="*/ 111 h 172"/>
                        <a:gd name="T10" fmla="*/ 340 w 418"/>
                        <a:gd name="T11" fmla="*/ 96 h 172"/>
                        <a:gd name="T12" fmla="*/ 374 w 418"/>
                        <a:gd name="T13" fmla="*/ 79 h 172"/>
                        <a:gd name="T14" fmla="*/ 404 w 418"/>
                        <a:gd name="T15" fmla="*/ 57 h 172"/>
                        <a:gd name="T16" fmla="*/ 406 w 418"/>
                        <a:gd name="T17" fmla="*/ 35 h 172"/>
                        <a:gd name="T18" fmla="*/ 384 w 418"/>
                        <a:gd name="T19" fmla="*/ 20 h 172"/>
                        <a:gd name="T20" fmla="*/ 354 w 418"/>
                        <a:gd name="T21" fmla="*/ 10 h 172"/>
                        <a:gd name="T22" fmla="*/ 325 w 418"/>
                        <a:gd name="T23" fmla="*/ 5 h 172"/>
                        <a:gd name="T24" fmla="*/ 293 w 418"/>
                        <a:gd name="T25" fmla="*/ 5 h 172"/>
                        <a:gd name="T26" fmla="*/ 263 w 418"/>
                        <a:gd name="T27" fmla="*/ 5 h 172"/>
                        <a:gd name="T28" fmla="*/ 236 w 418"/>
                        <a:gd name="T29" fmla="*/ 13 h 172"/>
                        <a:gd name="T30" fmla="*/ 216 w 418"/>
                        <a:gd name="T31" fmla="*/ 25 h 172"/>
                        <a:gd name="T32" fmla="*/ 197 w 418"/>
                        <a:gd name="T33" fmla="*/ 22 h 172"/>
                        <a:gd name="T34" fmla="*/ 172 w 418"/>
                        <a:gd name="T35" fmla="*/ 13 h 172"/>
                        <a:gd name="T36" fmla="*/ 145 w 418"/>
                        <a:gd name="T37" fmla="*/ 5 h 172"/>
                        <a:gd name="T38" fmla="*/ 118 w 418"/>
                        <a:gd name="T39" fmla="*/ 0 h 172"/>
                        <a:gd name="T40" fmla="*/ 88 w 418"/>
                        <a:gd name="T41" fmla="*/ 0 h 172"/>
                        <a:gd name="T42" fmla="*/ 59 w 418"/>
                        <a:gd name="T43" fmla="*/ 3 h 172"/>
                        <a:gd name="T44" fmla="*/ 34 w 418"/>
                        <a:gd name="T45" fmla="*/ 8 h 172"/>
                        <a:gd name="T46" fmla="*/ 10 w 418"/>
                        <a:gd name="T47" fmla="*/ 18 h 172"/>
                        <a:gd name="T48" fmla="*/ 10 w 418"/>
                        <a:gd name="T49" fmla="*/ 42 h 172"/>
                        <a:gd name="T50" fmla="*/ 32 w 418"/>
                        <a:gd name="T51" fmla="*/ 69 h 172"/>
                        <a:gd name="T52" fmla="*/ 59 w 418"/>
                        <a:gd name="T53" fmla="*/ 91 h 172"/>
                        <a:gd name="T54" fmla="*/ 91 w 418"/>
                        <a:gd name="T55" fmla="*/ 106 h 172"/>
                        <a:gd name="T56" fmla="*/ 120 w 418"/>
                        <a:gd name="T57" fmla="*/ 118 h 172"/>
                        <a:gd name="T58" fmla="*/ 147 w 418"/>
                        <a:gd name="T59" fmla="*/ 131 h 172"/>
                        <a:gd name="T60" fmla="*/ 170 w 418"/>
                        <a:gd name="T61" fmla="*/ 145 h 172"/>
                        <a:gd name="T62" fmla="*/ 184 w 418"/>
                        <a:gd name="T63" fmla="*/ 163 h 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8"/>
                        <a:gd name="T97" fmla="*/ 0 h 172"/>
                        <a:gd name="T98" fmla="*/ 418 w 418"/>
                        <a:gd name="T99" fmla="*/ 172 h 1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8" h="172">
                          <a:moveTo>
                            <a:pt x="189" y="172"/>
                          </a:moveTo>
                          <a:lnTo>
                            <a:pt x="194" y="163"/>
                          </a:lnTo>
                          <a:lnTo>
                            <a:pt x="202" y="155"/>
                          </a:lnTo>
                          <a:lnTo>
                            <a:pt x="212" y="148"/>
                          </a:lnTo>
                          <a:lnTo>
                            <a:pt x="224" y="140"/>
                          </a:lnTo>
                          <a:lnTo>
                            <a:pt x="239" y="136"/>
                          </a:lnTo>
                          <a:lnTo>
                            <a:pt x="253" y="128"/>
                          </a:lnTo>
                          <a:lnTo>
                            <a:pt x="271" y="123"/>
                          </a:lnTo>
                          <a:lnTo>
                            <a:pt x="288" y="118"/>
                          </a:lnTo>
                          <a:lnTo>
                            <a:pt x="305" y="111"/>
                          </a:lnTo>
                          <a:lnTo>
                            <a:pt x="322" y="104"/>
                          </a:lnTo>
                          <a:lnTo>
                            <a:pt x="340" y="96"/>
                          </a:lnTo>
                          <a:lnTo>
                            <a:pt x="359" y="89"/>
                          </a:lnTo>
                          <a:lnTo>
                            <a:pt x="374" y="79"/>
                          </a:lnTo>
                          <a:lnTo>
                            <a:pt x="391" y="69"/>
                          </a:lnTo>
                          <a:lnTo>
                            <a:pt x="404" y="57"/>
                          </a:lnTo>
                          <a:lnTo>
                            <a:pt x="418" y="42"/>
                          </a:lnTo>
                          <a:lnTo>
                            <a:pt x="406" y="35"/>
                          </a:lnTo>
                          <a:lnTo>
                            <a:pt x="396" y="27"/>
                          </a:lnTo>
                          <a:lnTo>
                            <a:pt x="384" y="20"/>
                          </a:lnTo>
                          <a:lnTo>
                            <a:pt x="369" y="15"/>
                          </a:lnTo>
                          <a:lnTo>
                            <a:pt x="354" y="10"/>
                          </a:lnTo>
                          <a:lnTo>
                            <a:pt x="340" y="8"/>
                          </a:lnTo>
                          <a:lnTo>
                            <a:pt x="325" y="5"/>
                          </a:lnTo>
                          <a:lnTo>
                            <a:pt x="308" y="5"/>
                          </a:lnTo>
                          <a:lnTo>
                            <a:pt x="293" y="5"/>
                          </a:lnTo>
                          <a:lnTo>
                            <a:pt x="278" y="5"/>
                          </a:lnTo>
                          <a:lnTo>
                            <a:pt x="263" y="5"/>
                          </a:lnTo>
                          <a:lnTo>
                            <a:pt x="248" y="10"/>
                          </a:lnTo>
                          <a:lnTo>
                            <a:pt x="236" y="13"/>
                          </a:lnTo>
                          <a:lnTo>
                            <a:pt x="226" y="18"/>
                          </a:lnTo>
                          <a:lnTo>
                            <a:pt x="216" y="25"/>
                          </a:lnTo>
                          <a:lnTo>
                            <a:pt x="209" y="30"/>
                          </a:lnTo>
                          <a:lnTo>
                            <a:pt x="197" y="22"/>
                          </a:lnTo>
                          <a:lnTo>
                            <a:pt x="184" y="18"/>
                          </a:lnTo>
                          <a:lnTo>
                            <a:pt x="172" y="13"/>
                          </a:lnTo>
                          <a:lnTo>
                            <a:pt x="160" y="8"/>
                          </a:lnTo>
                          <a:lnTo>
                            <a:pt x="145" y="5"/>
                          </a:lnTo>
                          <a:lnTo>
                            <a:pt x="133" y="3"/>
                          </a:lnTo>
                          <a:lnTo>
                            <a:pt x="118" y="0"/>
                          </a:lnTo>
                          <a:lnTo>
                            <a:pt x="103" y="0"/>
                          </a:lnTo>
                          <a:lnTo>
                            <a:pt x="88" y="0"/>
                          </a:lnTo>
                          <a:lnTo>
                            <a:pt x="74" y="0"/>
                          </a:lnTo>
                          <a:lnTo>
                            <a:pt x="59" y="3"/>
                          </a:lnTo>
                          <a:lnTo>
                            <a:pt x="47" y="5"/>
                          </a:lnTo>
                          <a:lnTo>
                            <a:pt x="34" y="8"/>
                          </a:lnTo>
                          <a:lnTo>
                            <a:pt x="22" y="13"/>
                          </a:lnTo>
                          <a:lnTo>
                            <a:pt x="10" y="18"/>
                          </a:lnTo>
                          <a:lnTo>
                            <a:pt x="0" y="25"/>
                          </a:lnTo>
                          <a:lnTo>
                            <a:pt x="10" y="42"/>
                          </a:lnTo>
                          <a:lnTo>
                            <a:pt x="19" y="57"/>
                          </a:lnTo>
                          <a:lnTo>
                            <a:pt x="32" y="69"/>
                          </a:lnTo>
                          <a:lnTo>
                            <a:pt x="47" y="81"/>
                          </a:lnTo>
                          <a:lnTo>
                            <a:pt x="59" y="91"/>
                          </a:lnTo>
                          <a:lnTo>
                            <a:pt x="76" y="99"/>
                          </a:lnTo>
                          <a:lnTo>
                            <a:pt x="91" y="106"/>
                          </a:lnTo>
                          <a:lnTo>
                            <a:pt x="106" y="113"/>
                          </a:lnTo>
                          <a:lnTo>
                            <a:pt x="120" y="118"/>
                          </a:lnTo>
                          <a:lnTo>
                            <a:pt x="135" y="126"/>
                          </a:lnTo>
                          <a:lnTo>
                            <a:pt x="147" y="131"/>
                          </a:lnTo>
                          <a:lnTo>
                            <a:pt x="160" y="138"/>
                          </a:lnTo>
                          <a:lnTo>
                            <a:pt x="170" y="145"/>
                          </a:lnTo>
                          <a:lnTo>
                            <a:pt x="177" y="153"/>
                          </a:lnTo>
                          <a:lnTo>
                            <a:pt x="184" y="163"/>
                          </a:lnTo>
                          <a:lnTo>
                            <a:pt x="189" y="172"/>
                          </a:lnTo>
                          <a:close/>
                        </a:path>
                      </a:pathLst>
                    </a:custGeom>
                    <a:solidFill>
                      <a:srgbClr val="009932"/>
                    </a:solidFill>
                    <a:ln w="0">
                      <a:solidFill>
                        <a:srgbClr val="000000"/>
                      </a:solidFill>
                      <a:round/>
                      <a:headEnd/>
                      <a:tailEnd/>
                    </a:ln>
                  </p:spPr>
                  <p:txBody>
                    <a:bodyPr/>
                    <a:lstStyle/>
                    <a:p>
                      <a:endParaRPr lang="en-US"/>
                    </a:p>
                  </p:txBody>
                </p:sp>
                <p:sp>
                  <p:nvSpPr>
                    <p:cNvPr id="18591" name="Freeform 446"/>
                    <p:cNvSpPr>
                      <a:spLocks/>
                    </p:cNvSpPr>
                    <p:nvPr/>
                  </p:nvSpPr>
                  <p:spPr bwMode="auto">
                    <a:xfrm>
                      <a:off x="2799" y="1984"/>
                      <a:ext cx="22" cy="142"/>
                    </a:xfrm>
                    <a:custGeom>
                      <a:avLst/>
                      <a:gdLst>
                        <a:gd name="T0" fmla="*/ 22 w 22"/>
                        <a:gd name="T1" fmla="*/ 0 h 142"/>
                        <a:gd name="T2" fmla="*/ 17 w 22"/>
                        <a:gd name="T3" fmla="*/ 7 h 142"/>
                        <a:gd name="T4" fmla="*/ 12 w 22"/>
                        <a:gd name="T5" fmla="*/ 15 h 142"/>
                        <a:gd name="T6" fmla="*/ 7 w 22"/>
                        <a:gd name="T7" fmla="*/ 24 h 142"/>
                        <a:gd name="T8" fmla="*/ 5 w 22"/>
                        <a:gd name="T9" fmla="*/ 32 h 142"/>
                        <a:gd name="T10" fmla="*/ 2 w 22"/>
                        <a:gd name="T11" fmla="*/ 39 h 142"/>
                        <a:gd name="T12" fmla="*/ 0 w 22"/>
                        <a:gd name="T13" fmla="*/ 49 h 142"/>
                        <a:gd name="T14" fmla="*/ 0 w 22"/>
                        <a:gd name="T15" fmla="*/ 59 h 142"/>
                        <a:gd name="T16" fmla="*/ 0 w 22"/>
                        <a:gd name="T17" fmla="*/ 66 h 142"/>
                        <a:gd name="T18" fmla="*/ 0 w 22"/>
                        <a:gd name="T19" fmla="*/ 76 h 142"/>
                        <a:gd name="T20" fmla="*/ 0 w 22"/>
                        <a:gd name="T21" fmla="*/ 86 h 142"/>
                        <a:gd name="T22" fmla="*/ 0 w 22"/>
                        <a:gd name="T23" fmla="*/ 96 h 142"/>
                        <a:gd name="T24" fmla="*/ 0 w 22"/>
                        <a:gd name="T25" fmla="*/ 106 h 142"/>
                        <a:gd name="T26" fmla="*/ 0 w 22"/>
                        <a:gd name="T27" fmla="*/ 115 h 142"/>
                        <a:gd name="T28" fmla="*/ 2 w 22"/>
                        <a:gd name="T29" fmla="*/ 123 h 142"/>
                        <a:gd name="T30" fmla="*/ 2 w 22"/>
                        <a:gd name="T31" fmla="*/ 133 h 142"/>
                        <a:gd name="T32" fmla="*/ 2 w 22"/>
                        <a:gd name="T33" fmla="*/ 142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42"/>
                        <a:gd name="T53" fmla="*/ 22 w 22"/>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42">
                          <a:moveTo>
                            <a:pt x="22" y="0"/>
                          </a:moveTo>
                          <a:lnTo>
                            <a:pt x="17" y="7"/>
                          </a:lnTo>
                          <a:lnTo>
                            <a:pt x="12" y="15"/>
                          </a:lnTo>
                          <a:lnTo>
                            <a:pt x="7" y="24"/>
                          </a:lnTo>
                          <a:lnTo>
                            <a:pt x="5" y="32"/>
                          </a:lnTo>
                          <a:lnTo>
                            <a:pt x="2" y="39"/>
                          </a:lnTo>
                          <a:lnTo>
                            <a:pt x="0" y="49"/>
                          </a:lnTo>
                          <a:lnTo>
                            <a:pt x="0" y="59"/>
                          </a:lnTo>
                          <a:lnTo>
                            <a:pt x="0" y="66"/>
                          </a:lnTo>
                          <a:lnTo>
                            <a:pt x="0" y="76"/>
                          </a:lnTo>
                          <a:lnTo>
                            <a:pt x="0" y="86"/>
                          </a:lnTo>
                          <a:lnTo>
                            <a:pt x="0" y="96"/>
                          </a:lnTo>
                          <a:lnTo>
                            <a:pt x="0" y="106"/>
                          </a:lnTo>
                          <a:lnTo>
                            <a:pt x="0" y="115"/>
                          </a:lnTo>
                          <a:lnTo>
                            <a:pt x="2" y="123"/>
                          </a:lnTo>
                          <a:lnTo>
                            <a:pt x="2" y="133"/>
                          </a:lnTo>
                          <a:lnTo>
                            <a:pt x="2" y="142"/>
                          </a:lnTo>
                        </a:path>
                      </a:pathLst>
                    </a:custGeom>
                    <a:noFill/>
                    <a:ln w="0">
                      <a:solidFill>
                        <a:srgbClr val="32CC32"/>
                      </a:solidFill>
                      <a:round/>
                      <a:headEnd/>
                      <a:tailEnd/>
                    </a:ln>
                  </p:spPr>
                  <p:txBody>
                    <a:bodyPr/>
                    <a:lstStyle/>
                    <a:p>
                      <a:endParaRPr lang="en-US"/>
                    </a:p>
                  </p:txBody>
                </p:sp>
                <p:sp>
                  <p:nvSpPr>
                    <p:cNvPr id="18592" name="Freeform 447"/>
                    <p:cNvSpPr>
                      <a:spLocks/>
                    </p:cNvSpPr>
                    <p:nvPr/>
                  </p:nvSpPr>
                  <p:spPr bwMode="auto">
                    <a:xfrm>
                      <a:off x="2693" y="2001"/>
                      <a:ext cx="231" cy="52"/>
                    </a:xfrm>
                    <a:custGeom>
                      <a:avLst/>
                      <a:gdLst>
                        <a:gd name="T0" fmla="*/ 0 w 231"/>
                        <a:gd name="T1" fmla="*/ 44 h 52"/>
                        <a:gd name="T2" fmla="*/ 7 w 231"/>
                        <a:gd name="T3" fmla="*/ 42 h 52"/>
                        <a:gd name="T4" fmla="*/ 12 w 231"/>
                        <a:gd name="T5" fmla="*/ 39 h 52"/>
                        <a:gd name="T6" fmla="*/ 20 w 231"/>
                        <a:gd name="T7" fmla="*/ 34 h 52"/>
                        <a:gd name="T8" fmla="*/ 27 w 231"/>
                        <a:gd name="T9" fmla="*/ 32 h 52"/>
                        <a:gd name="T10" fmla="*/ 32 w 231"/>
                        <a:gd name="T11" fmla="*/ 27 h 52"/>
                        <a:gd name="T12" fmla="*/ 39 w 231"/>
                        <a:gd name="T13" fmla="*/ 22 h 52"/>
                        <a:gd name="T14" fmla="*/ 44 w 231"/>
                        <a:gd name="T15" fmla="*/ 17 h 52"/>
                        <a:gd name="T16" fmla="*/ 52 w 231"/>
                        <a:gd name="T17" fmla="*/ 12 h 52"/>
                        <a:gd name="T18" fmla="*/ 59 w 231"/>
                        <a:gd name="T19" fmla="*/ 10 h 52"/>
                        <a:gd name="T20" fmla="*/ 64 w 231"/>
                        <a:gd name="T21" fmla="*/ 7 h 52"/>
                        <a:gd name="T22" fmla="*/ 71 w 231"/>
                        <a:gd name="T23" fmla="*/ 5 h 52"/>
                        <a:gd name="T24" fmla="*/ 79 w 231"/>
                        <a:gd name="T25" fmla="*/ 2 h 52"/>
                        <a:gd name="T26" fmla="*/ 86 w 231"/>
                        <a:gd name="T27" fmla="*/ 0 h 52"/>
                        <a:gd name="T28" fmla="*/ 96 w 231"/>
                        <a:gd name="T29" fmla="*/ 0 h 52"/>
                        <a:gd name="T30" fmla="*/ 106 w 231"/>
                        <a:gd name="T31" fmla="*/ 0 h 52"/>
                        <a:gd name="T32" fmla="*/ 116 w 231"/>
                        <a:gd name="T33" fmla="*/ 2 h 52"/>
                        <a:gd name="T34" fmla="*/ 126 w 231"/>
                        <a:gd name="T35" fmla="*/ 0 h 52"/>
                        <a:gd name="T36" fmla="*/ 135 w 231"/>
                        <a:gd name="T37" fmla="*/ 0 h 52"/>
                        <a:gd name="T38" fmla="*/ 143 w 231"/>
                        <a:gd name="T39" fmla="*/ 0 h 52"/>
                        <a:gd name="T40" fmla="*/ 153 w 231"/>
                        <a:gd name="T41" fmla="*/ 0 h 52"/>
                        <a:gd name="T42" fmla="*/ 160 w 231"/>
                        <a:gd name="T43" fmla="*/ 2 h 52"/>
                        <a:gd name="T44" fmla="*/ 167 w 231"/>
                        <a:gd name="T45" fmla="*/ 7 h 52"/>
                        <a:gd name="T46" fmla="*/ 175 w 231"/>
                        <a:gd name="T47" fmla="*/ 10 h 52"/>
                        <a:gd name="T48" fmla="*/ 182 w 231"/>
                        <a:gd name="T49" fmla="*/ 15 h 52"/>
                        <a:gd name="T50" fmla="*/ 190 w 231"/>
                        <a:gd name="T51" fmla="*/ 20 h 52"/>
                        <a:gd name="T52" fmla="*/ 197 w 231"/>
                        <a:gd name="T53" fmla="*/ 27 h 52"/>
                        <a:gd name="T54" fmla="*/ 202 w 231"/>
                        <a:gd name="T55" fmla="*/ 32 h 52"/>
                        <a:gd name="T56" fmla="*/ 209 w 231"/>
                        <a:gd name="T57" fmla="*/ 37 h 52"/>
                        <a:gd name="T58" fmla="*/ 214 w 231"/>
                        <a:gd name="T59" fmla="*/ 42 h 52"/>
                        <a:gd name="T60" fmla="*/ 219 w 231"/>
                        <a:gd name="T61" fmla="*/ 44 h 52"/>
                        <a:gd name="T62" fmla="*/ 227 w 231"/>
                        <a:gd name="T63" fmla="*/ 49 h 52"/>
                        <a:gd name="T64" fmla="*/ 231 w 231"/>
                        <a:gd name="T65" fmla="*/ 52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52"/>
                        <a:gd name="T101" fmla="*/ 231 w 23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52">
                          <a:moveTo>
                            <a:pt x="0" y="44"/>
                          </a:moveTo>
                          <a:lnTo>
                            <a:pt x="7" y="42"/>
                          </a:lnTo>
                          <a:lnTo>
                            <a:pt x="12" y="39"/>
                          </a:lnTo>
                          <a:lnTo>
                            <a:pt x="20" y="34"/>
                          </a:lnTo>
                          <a:lnTo>
                            <a:pt x="27" y="32"/>
                          </a:lnTo>
                          <a:lnTo>
                            <a:pt x="32" y="27"/>
                          </a:lnTo>
                          <a:lnTo>
                            <a:pt x="39" y="22"/>
                          </a:lnTo>
                          <a:lnTo>
                            <a:pt x="44" y="17"/>
                          </a:lnTo>
                          <a:lnTo>
                            <a:pt x="52" y="12"/>
                          </a:lnTo>
                          <a:lnTo>
                            <a:pt x="59" y="10"/>
                          </a:lnTo>
                          <a:lnTo>
                            <a:pt x="64" y="7"/>
                          </a:lnTo>
                          <a:lnTo>
                            <a:pt x="71" y="5"/>
                          </a:lnTo>
                          <a:lnTo>
                            <a:pt x="79" y="2"/>
                          </a:lnTo>
                          <a:lnTo>
                            <a:pt x="86" y="0"/>
                          </a:lnTo>
                          <a:lnTo>
                            <a:pt x="96" y="0"/>
                          </a:lnTo>
                          <a:lnTo>
                            <a:pt x="106" y="0"/>
                          </a:lnTo>
                          <a:lnTo>
                            <a:pt x="116" y="2"/>
                          </a:lnTo>
                          <a:lnTo>
                            <a:pt x="126" y="0"/>
                          </a:lnTo>
                          <a:lnTo>
                            <a:pt x="135" y="0"/>
                          </a:lnTo>
                          <a:lnTo>
                            <a:pt x="143" y="0"/>
                          </a:lnTo>
                          <a:lnTo>
                            <a:pt x="153" y="0"/>
                          </a:lnTo>
                          <a:lnTo>
                            <a:pt x="160" y="2"/>
                          </a:lnTo>
                          <a:lnTo>
                            <a:pt x="167" y="7"/>
                          </a:lnTo>
                          <a:lnTo>
                            <a:pt x="175" y="10"/>
                          </a:lnTo>
                          <a:lnTo>
                            <a:pt x="182" y="15"/>
                          </a:lnTo>
                          <a:lnTo>
                            <a:pt x="190" y="20"/>
                          </a:lnTo>
                          <a:lnTo>
                            <a:pt x="197" y="27"/>
                          </a:lnTo>
                          <a:lnTo>
                            <a:pt x="202" y="32"/>
                          </a:lnTo>
                          <a:lnTo>
                            <a:pt x="209" y="37"/>
                          </a:lnTo>
                          <a:lnTo>
                            <a:pt x="214" y="42"/>
                          </a:lnTo>
                          <a:lnTo>
                            <a:pt x="219" y="44"/>
                          </a:lnTo>
                          <a:lnTo>
                            <a:pt x="227" y="49"/>
                          </a:lnTo>
                          <a:lnTo>
                            <a:pt x="231" y="52"/>
                          </a:lnTo>
                        </a:path>
                      </a:pathLst>
                    </a:custGeom>
                    <a:noFill/>
                    <a:ln w="0">
                      <a:solidFill>
                        <a:srgbClr val="32CC32"/>
                      </a:solidFill>
                      <a:round/>
                      <a:headEnd/>
                      <a:tailEnd/>
                    </a:ln>
                  </p:spPr>
                  <p:txBody>
                    <a:bodyPr/>
                    <a:lstStyle/>
                    <a:p>
                      <a:endParaRPr lang="en-US"/>
                    </a:p>
                  </p:txBody>
                </p:sp>
              </p:grpSp>
              <p:sp>
                <p:nvSpPr>
                  <p:cNvPr id="18553" name="Freeform 448"/>
                  <p:cNvSpPr>
                    <a:spLocks/>
                  </p:cNvSpPr>
                  <p:nvPr/>
                </p:nvSpPr>
                <p:spPr bwMode="auto">
                  <a:xfrm>
                    <a:off x="2730" y="951"/>
                    <a:ext cx="785" cy="642"/>
                  </a:xfrm>
                  <a:custGeom>
                    <a:avLst/>
                    <a:gdLst>
                      <a:gd name="T0" fmla="*/ 10 w 785"/>
                      <a:gd name="T1" fmla="*/ 120 h 642"/>
                      <a:gd name="T2" fmla="*/ 2 w 785"/>
                      <a:gd name="T3" fmla="*/ 160 h 642"/>
                      <a:gd name="T4" fmla="*/ 2 w 785"/>
                      <a:gd name="T5" fmla="*/ 207 h 642"/>
                      <a:gd name="T6" fmla="*/ 32 w 785"/>
                      <a:gd name="T7" fmla="*/ 246 h 642"/>
                      <a:gd name="T8" fmla="*/ 52 w 785"/>
                      <a:gd name="T9" fmla="*/ 285 h 642"/>
                      <a:gd name="T10" fmla="*/ 59 w 785"/>
                      <a:gd name="T11" fmla="*/ 325 h 642"/>
                      <a:gd name="T12" fmla="*/ 69 w 785"/>
                      <a:gd name="T13" fmla="*/ 366 h 642"/>
                      <a:gd name="T14" fmla="*/ 84 w 785"/>
                      <a:gd name="T15" fmla="*/ 406 h 642"/>
                      <a:gd name="T16" fmla="*/ 103 w 785"/>
                      <a:gd name="T17" fmla="*/ 443 h 642"/>
                      <a:gd name="T18" fmla="*/ 128 w 785"/>
                      <a:gd name="T19" fmla="*/ 477 h 642"/>
                      <a:gd name="T20" fmla="*/ 158 w 785"/>
                      <a:gd name="T21" fmla="*/ 504 h 642"/>
                      <a:gd name="T22" fmla="*/ 197 w 785"/>
                      <a:gd name="T23" fmla="*/ 526 h 642"/>
                      <a:gd name="T24" fmla="*/ 241 w 785"/>
                      <a:gd name="T25" fmla="*/ 541 h 642"/>
                      <a:gd name="T26" fmla="*/ 298 w 785"/>
                      <a:gd name="T27" fmla="*/ 548 h 642"/>
                      <a:gd name="T28" fmla="*/ 362 w 785"/>
                      <a:gd name="T29" fmla="*/ 543 h 642"/>
                      <a:gd name="T30" fmla="*/ 394 w 785"/>
                      <a:gd name="T31" fmla="*/ 570 h 642"/>
                      <a:gd name="T32" fmla="*/ 443 w 785"/>
                      <a:gd name="T33" fmla="*/ 593 h 642"/>
                      <a:gd name="T34" fmla="*/ 492 w 785"/>
                      <a:gd name="T35" fmla="*/ 612 h 642"/>
                      <a:gd name="T36" fmla="*/ 532 w 785"/>
                      <a:gd name="T37" fmla="*/ 630 h 642"/>
                      <a:gd name="T38" fmla="*/ 566 w 785"/>
                      <a:gd name="T39" fmla="*/ 642 h 642"/>
                      <a:gd name="T40" fmla="*/ 598 w 785"/>
                      <a:gd name="T41" fmla="*/ 637 h 642"/>
                      <a:gd name="T42" fmla="*/ 630 w 785"/>
                      <a:gd name="T43" fmla="*/ 617 h 642"/>
                      <a:gd name="T44" fmla="*/ 660 w 785"/>
                      <a:gd name="T45" fmla="*/ 588 h 642"/>
                      <a:gd name="T46" fmla="*/ 687 w 785"/>
                      <a:gd name="T47" fmla="*/ 553 h 642"/>
                      <a:gd name="T48" fmla="*/ 711 w 785"/>
                      <a:gd name="T49" fmla="*/ 516 h 642"/>
                      <a:gd name="T50" fmla="*/ 731 w 785"/>
                      <a:gd name="T51" fmla="*/ 489 h 642"/>
                      <a:gd name="T52" fmla="*/ 753 w 785"/>
                      <a:gd name="T53" fmla="*/ 477 h 642"/>
                      <a:gd name="T54" fmla="*/ 775 w 785"/>
                      <a:gd name="T55" fmla="*/ 462 h 642"/>
                      <a:gd name="T56" fmla="*/ 756 w 785"/>
                      <a:gd name="T57" fmla="*/ 443 h 642"/>
                      <a:gd name="T58" fmla="*/ 716 w 785"/>
                      <a:gd name="T59" fmla="*/ 413 h 642"/>
                      <a:gd name="T60" fmla="*/ 677 w 785"/>
                      <a:gd name="T61" fmla="*/ 386 h 642"/>
                      <a:gd name="T62" fmla="*/ 638 w 785"/>
                      <a:gd name="T63" fmla="*/ 361 h 642"/>
                      <a:gd name="T64" fmla="*/ 593 w 785"/>
                      <a:gd name="T65" fmla="*/ 347 h 642"/>
                      <a:gd name="T66" fmla="*/ 581 w 785"/>
                      <a:gd name="T67" fmla="*/ 327 h 642"/>
                      <a:gd name="T68" fmla="*/ 601 w 785"/>
                      <a:gd name="T69" fmla="*/ 300 h 642"/>
                      <a:gd name="T70" fmla="*/ 569 w 785"/>
                      <a:gd name="T71" fmla="*/ 275 h 642"/>
                      <a:gd name="T72" fmla="*/ 534 w 785"/>
                      <a:gd name="T73" fmla="*/ 248 h 642"/>
                      <a:gd name="T74" fmla="*/ 554 w 785"/>
                      <a:gd name="T75" fmla="*/ 182 h 642"/>
                      <a:gd name="T76" fmla="*/ 542 w 785"/>
                      <a:gd name="T77" fmla="*/ 120 h 642"/>
                      <a:gd name="T78" fmla="*/ 502 w 785"/>
                      <a:gd name="T79" fmla="*/ 69 h 642"/>
                      <a:gd name="T80" fmla="*/ 460 w 785"/>
                      <a:gd name="T81" fmla="*/ 47 h 642"/>
                      <a:gd name="T82" fmla="*/ 404 w 785"/>
                      <a:gd name="T83" fmla="*/ 47 h 642"/>
                      <a:gd name="T84" fmla="*/ 377 w 785"/>
                      <a:gd name="T85" fmla="*/ 25 h 642"/>
                      <a:gd name="T86" fmla="*/ 350 w 785"/>
                      <a:gd name="T87" fmla="*/ 7 h 642"/>
                      <a:gd name="T88" fmla="*/ 325 w 785"/>
                      <a:gd name="T89" fmla="*/ 2 h 642"/>
                      <a:gd name="T90" fmla="*/ 293 w 785"/>
                      <a:gd name="T91" fmla="*/ 5 h 642"/>
                      <a:gd name="T92" fmla="*/ 254 w 785"/>
                      <a:gd name="T93" fmla="*/ 0 h 642"/>
                      <a:gd name="T94" fmla="*/ 209 w 785"/>
                      <a:gd name="T95" fmla="*/ 5 h 642"/>
                      <a:gd name="T96" fmla="*/ 162 w 785"/>
                      <a:gd name="T97" fmla="*/ 17 h 642"/>
                      <a:gd name="T98" fmla="*/ 123 w 785"/>
                      <a:gd name="T99" fmla="*/ 22 h 642"/>
                      <a:gd name="T100" fmla="*/ 106 w 785"/>
                      <a:gd name="T101" fmla="*/ 49 h 642"/>
                      <a:gd name="T102" fmla="*/ 89 w 785"/>
                      <a:gd name="T103" fmla="*/ 54 h 642"/>
                      <a:gd name="T104" fmla="*/ 81 w 785"/>
                      <a:gd name="T105" fmla="*/ 69 h 642"/>
                      <a:gd name="T106" fmla="*/ 91 w 785"/>
                      <a:gd name="T107" fmla="*/ 111 h 642"/>
                      <a:gd name="T108" fmla="*/ 57 w 785"/>
                      <a:gd name="T109" fmla="*/ 101 h 642"/>
                      <a:gd name="T110" fmla="*/ 27 w 785"/>
                      <a:gd name="T111" fmla="*/ 89 h 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85"/>
                      <a:gd name="T169" fmla="*/ 0 h 642"/>
                      <a:gd name="T170" fmla="*/ 785 w 785"/>
                      <a:gd name="T171" fmla="*/ 642 h 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85" h="642">
                        <a:moveTo>
                          <a:pt x="12" y="98"/>
                        </a:moveTo>
                        <a:lnTo>
                          <a:pt x="10" y="111"/>
                        </a:lnTo>
                        <a:lnTo>
                          <a:pt x="10" y="120"/>
                        </a:lnTo>
                        <a:lnTo>
                          <a:pt x="12" y="130"/>
                        </a:lnTo>
                        <a:lnTo>
                          <a:pt x="12" y="140"/>
                        </a:lnTo>
                        <a:lnTo>
                          <a:pt x="2" y="160"/>
                        </a:lnTo>
                        <a:lnTo>
                          <a:pt x="0" y="177"/>
                        </a:lnTo>
                        <a:lnTo>
                          <a:pt x="0" y="192"/>
                        </a:lnTo>
                        <a:lnTo>
                          <a:pt x="2" y="207"/>
                        </a:lnTo>
                        <a:lnTo>
                          <a:pt x="10" y="221"/>
                        </a:lnTo>
                        <a:lnTo>
                          <a:pt x="20" y="234"/>
                        </a:lnTo>
                        <a:lnTo>
                          <a:pt x="32" y="246"/>
                        </a:lnTo>
                        <a:lnTo>
                          <a:pt x="47" y="258"/>
                        </a:lnTo>
                        <a:lnTo>
                          <a:pt x="49" y="273"/>
                        </a:lnTo>
                        <a:lnTo>
                          <a:pt x="52" y="285"/>
                        </a:lnTo>
                        <a:lnTo>
                          <a:pt x="54" y="298"/>
                        </a:lnTo>
                        <a:lnTo>
                          <a:pt x="57" y="312"/>
                        </a:lnTo>
                        <a:lnTo>
                          <a:pt x="59" y="325"/>
                        </a:lnTo>
                        <a:lnTo>
                          <a:pt x="62" y="339"/>
                        </a:lnTo>
                        <a:lnTo>
                          <a:pt x="66" y="352"/>
                        </a:lnTo>
                        <a:lnTo>
                          <a:pt x="69" y="366"/>
                        </a:lnTo>
                        <a:lnTo>
                          <a:pt x="74" y="379"/>
                        </a:lnTo>
                        <a:lnTo>
                          <a:pt x="79" y="393"/>
                        </a:lnTo>
                        <a:lnTo>
                          <a:pt x="84" y="406"/>
                        </a:lnTo>
                        <a:lnTo>
                          <a:pt x="89" y="418"/>
                        </a:lnTo>
                        <a:lnTo>
                          <a:pt x="96" y="430"/>
                        </a:lnTo>
                        <a:lnTo>
                          <a:pt x="103" y="443"/>
                        </a:lnTo>
                        <a:lnTo>
                          <a:pt x="111" y="455"/>
                        </a:lnTo>
                        <a:lnTo>
                          <a:pt x="118" y="465"/>
                        </a:lnTo>
                        <a:lnTo>
                          <a:pt x="128" y="477"/>
                        </a:lnTo>
                        <a:lnTo>
                          <a:pt x="138" y="487"/>
                        </a:lnTo>
                        <a:lnTo>
                          <a:pt x="148" y="497"/>
                        </a:lnTo>
                        <a:lnTo>
                          <a:pt x="158" y="504"/>
                        </a:lnTo>
                        <a:lnTo>
                          <a:pt x="170" y="514"/>
                        </a:lnTo>
                        <a:lnTo>
                          <a:pt x="182" y="521"/>
                        </a:lnTo>
                        <a:lnTo>
                          <a:pt x="197" y="526"/>
                        </a:lnTo>
                        <a:lnTo>
                          <a:pt x="212" y="534"/>
                        </a:lnTo>
                        <a:lnTo>
                          <a:pt x="226" y="539"/>
                        </a:lnTo>
                        <a:lnTo>
                          <a:pt x="241" y="541"/>
                        </a:lnTo>
                        <a:lnTo>
                          <a:pt x="258" y="546"/>
                        </a:lnTo>
                        <a:lnTo>
                          <a:pt x="278" y="546"/>
                        </a:lnTo>
                        <a:lnTo>
                          <a:pt x="298" y="548"/>
                        </a:lnTo>
                        <a:lnTo>
                          <a:pt x="318" y="548"/>
                        </a:lnTo>
                        <a:lnTo>
                          <a:pt x="337" y="546"/>
                        </a:lnTo>
                        <a:lnTo>
                          <a:pt x="362" y="543"/>
                        </a:lnTo>
                        <a:lnTo>
                          <a:pt x="369" y="553"/>
                        </a:lnTo>
                        <a:lnTo>
                          <a:pt x="382" y="563"/>
                        </a:lnTo>
                        <a:lnTo>
                          <a:pt x="394" y="570"/>
                        </a:lnTo>
                        <a:lnTo>
                          <a:pt x="411" y="580"/>
                        </a:lnTo>
                        <a:lnTo>
                          <a:pt x="426" y="585"/>
                        </a:lnTo>
                        <a:lnTo>
                          <a:pt x="443" y="593"/>
                        </a:lnTo>
                        <a:lnTo>
                          <a:pt x="460" y="600"/>
                        </a:lnTo>
                        <a:lnTo>
                          <a:pt x="478" y="605"/>
                        </a:lnTo>
                        <a:lnTo>
                          <a:pt x="492" y="612"/>
                        </a:lnTo>
                        <a:lnTo>
                          <a:pt x="507" y="617"/>
                        </a:lnTo>
                        <a:lnTo>
                          <a:pt x="519" y="625"/>
                        </a:lnTo>
                        <a:lnTo>
                          <a:pt x="532" y="630"/>
                        </a:lnTo>
                        <a:lnTo>
                          <a:pt x="544" y="634"/>
                        </a:lnTo>
                        <a:lnTo>
                          <a:pt x="554" y="639"/>
                        </a:lnTo>
                        <a:lnTo>
                          <a:pt x="566" y="642"/>
                        </a:lnTo>
                        <a:lnTo>
                          <a:pt x="576" y="642"/>
                        </a:lnTo>
                        <a:lnTo>
                          <a:pt x="588" y="639"/>
                        </a:lnTo>
                        <a:lnTo>
                          <a:pt x="598" y="637"/>
                        </a:lnTo>
                        <a:lnTo>
                          <a:pt x="611" y="632"/>
                        </a:lnTo>
                        <a:lnTo>
                          <a:pt x="620" y="625"/>
                        </a:lnTo>
                        <a:lnTo>
                          <a:pt x="630" y="617"/>
                        </a:lnTo>
                        <a:lnTo>
                          <a:pt x="640" y="610"/>
                        </a:lnTo>
                        <a:lnTo>
                          <a:pt x="650" y="600"/>
                        </a:lnTo>
                        <a:lnTo>
                          <a:pt x="660" y="588"/>
                        </a:lnTo>
                        <a:lnTo>
                          <a:pt x="670" y="578"/>
                        </a:lnTo>
                        <a:lnTo>
                          <a:pt x="679" y="566"/>
                        </a:lnTo>
                        <a:lnTo>
                          <a:pt x="687" y="553"/>
                        </a:lnTo>
                        <a:lnTo>
                          <a:pt x="697" y="541"/>
                        </a:lnTo>
                        <a:lnTo>
                          <a:pt x="704" y="529"/>
                        </a:lnTo>
                        <a:lnTo>
                          <a:pt x="711" y="516"/>
                        </a:lnTo>
                        <a:lnTo>
                          <a:pt x="716" y="504"/>
                        </a:lnTo>
                        <a:lnTo>
                          <a:pt x="724" y="494"/>
                        </a:lnTo>
                        <a:lnTo>
                          <a:pt x="731" y="489"/>
                        </a:lnTo>
                        <a:lnTo>
                          <a:pt x="741" y="487"/>
                        </a:lnTo>
                        <a:lnTo>
                          <a:pt x="746" y="482"/>
                        </a:lnTo>
                        <a:lnTo>
                          <a:pt x="753" y="477"/>
                        </a:lnTo>
                        <a:lnTo>
                          <a:pt x="761" y="472"/>
                        </a:lnTo>
                        <a:lnTo>
                          <a:pt x="768" y="467"/>
                        </a:lnTo>
                        <a:lnTo>
                          <a:pt x="775" y="462"/>
                        </a:lnTo>
                        <a:lnTo>
                          <a:pt x="785" y="457"/>
                        </a:lnTo>
                        <a:lnTo>
                          <a:pt x="771" y="450"/>
                        </a:lnTo>
                        <a:lnTo>
                          <a:pt x="756" y="443"/>
                        </a:lnTo>
                        <a:lnTo>
                          <a:pt x="741" y="433"/>
                        </a:lnTo>
                        <a:lnTo>
                          <a:pt x="729" y="423"/>
                        </a:lnTo>
                        <a:lnTo>
                          <a:pt x="716" y="413"/>
                        </a:lnTo>
                        <a:lnTo>
                          <a:pt x="702" y="403"/>
                        </a:lnTo>
                        <a:lnTo>
                          <a:pt x="689" y="393"/>
                        </a:lnTo>
                        <a:lnTo>
                          <a:pt x="677" y="386"/>
                        </a:lnTo>
                        <a:lnTo>
                          <a:pt x="662" y="376"/>
                        </a:lnTo>
                        <a:lnTo>
                          <a:pt x="650" y="369"/>
                        </a:lnTo>
                        <a:lnTo>
                          <a:pt x="638" y="361"/>
                        </a:lnTo>
                        <a:lnTo>
                          <a:pt x="623" y="357"/>
                        </a:lnTo>
                        <a:lnTo>
                          <a:pt x="608" y="349"/>
                        </a:lnTo>
                        <a:lnTo>
                          <a:pt x="593" y="347"/>
                        </a:lnTo>
                        <a:lnTo>
                          <a:pt x="579" y="344"/>
                        </a:lnTo>
                        <a:lnTo>
                          <a:pt x="564" y="347"/>
                        </a:lnTo>
                        <a:lnTo>
                          <a:pt x="581" y="327"/>
                        </a:lnTo>
                        <a:lnTo>
                          <a:pt x="596" y="320"/>
                        </a:lnTo>
                        <a:lnTo>
                          <a:pt x="601" y="310"/>
                        </a:lnTo>
                        <a:lnTo>
                          <a:pt x="601" y="300"/>
                        </a:lnTo>
                        <a:lnTo>
                          <a:pt x="593" y="290"/>
                        </a:lnTo>
                        <a:lnTo>
                          <a:pt x="583" y="280"/>
                        </a:lnTo>
                        <a:lnTo>
                          <a:pt x="569" y="275"/>
                        </a:lnTo>
                        <a:lnTo>
                          <a:pt x="551" y="270"/>
                        </a:lnTo>
                        <a:lnTo>
                          <a:pt x="532" y="270"/>
                        </a:lnTo>
                        <a:lnTo>
                          <a:pt x="534" y="248"/>
                        </a:lnTo>
                        <a:lnTo>
                          <a:pt x="539" y="229"/>
                        </a:lnTo>
                        <a:lnTo>
                          <a:pt x="546" y="204"/>
                        </a:lnTo>
                        <a:lnTo>
                          <a:pt x="554" y="182"/>
                        </a:lnTo>
                        <a:lnTo>
                          <a:pt x="556" y="160"/>
                        </a:lnTo>
                        <a:lnTo>
                          <a:pt x="554" y="140"/>
                        </a:lnTo>
                        <a:lnTo>
                          <a:pt x="542" y="120"/>
                        </a:lnTo>
                        <a:lnTo>
                          <a:pt x="522" y="103"/>
                        </a:lnTo>
                        <a:lnTo>
                          <a:pt x="512" y="84"/>
                        </a:lnTo>
                        <a:lnTo>
                          <a:pt x="502" y="69"/>
                        </a:lnTo>
                        <a:lnTo>
                          <a:pt x="490" y="57"/>
                        </a:lnTo>
                        <a:lnTo>
                          <a:pt x="475" y="49"/>
                        </a:lnTo>
                        <a:lnTo>
                          <a:pt x="460" y="47"/>
                        </a:lnTo>
                        <a:lnTo>
                          <a:pt x="443" y="44"/>
                        </a:lnTo>
                        <a:lnTo>
                          <a:pt x="423" y="47"/>
                        </a:lnTo>
                        <a:lnTo>
                          <a:pt x="404" y="47"/>
                        </a:lnTo>
                        <a:lnTo>
                          <a:pt x="394" y="39"/>
                        </a:lnTo>
                        <a:lnTo>
                          <a:pt x="386" y="32"/>
                        </a:lnTo>
                        <a:lnTo>
                          <a:pt x="377" y="25"/>
                        </a:lnTo>
                        <a:lnTo>
                          <a:pt x="367" y="17"/>
                        </a:lnTo>
                        <a:lnTo>
                          <a:pt x="357" y="10"/>
                        </a:lnTo>
                        <a:lnTo>
                          <a:pt x="350" y="7"/>
                        </a:lnTo>
                        <a:lnTo>
                          <a:pt x="340" y="2"/>
                        </a:lnTo>
                        <a:lnTo>
                          <a:pt x="332" y="2"/>
                        </a:lnTo>
                        <a:lnTo>
                          <a:pt x="325" y="2"/>
                        </a:lnTo>
                        <a:lnTo>
                          <a:pt x="315" y="2"/>
                        </a:lnTo>
                        <a:lnTo>
                          <a:pt x="303" y="2"/>
                        </a:lnTo>
                        <a:lnTo>
                          <a:pt x="293" y="5"/>
                        </a:lnTo>
                        <a:lnTo>
                          <a:pt x="281" y="2"/>
                        </a:lnTo>
                        <a:lnTo>
                          <a:pt x="268" y="0"/>
                        </a:lnTo>
                        <a:lnTo>
                          <a:pt x="254" y="0"/>
                        </a:lnTo>
                        <a:lnTo>
                          <a:pt x="239" y="0"/>
                        </a:lnTo>
                        <a:lnTo>
                          <a:pt x="222" y="0"/>
                        </a:lnTo>
                        <a:lnTo>
                          <a:pt x="209" y="5"/>
                        </a:lnTo>
                        <a:lnTo>
                          <a:pt x="194" y="10"/>
                        </a:lnTo>
                        <a:lnTo>
                          <a:pt x="182" y="17"/>
                        </a:lnTo>
                        <a:lnTo>
                          <a:pt x="162" y="17"/>
                        </a:lnTo>
                        <a:lnTo>
                          <a:pt x="148" y="17"/>
                        </a:lnTo>
                        <a:lnTo>
                          <a:pt x="135" y="20"/>
                        </a:lnTo>
                        <a:lnTo>
                          <a:pt x="123" y="22"/>
                        </a:lnTo>
                        <a:lnTo>
                          <a:pt x="116" y="29"/>
                        </a:lnTo>
                        <a:lnTo>
                          <a:pt x="111" y="39"/>
                        </a:lnTo>
                        <a:lnTo>
                          <a:pt x="106" y="49"/>
                        </a:lnTo>
                        <a:lnTo>
                          <a:pt x="103" y="66"/>
                        </a:lnTo>
                        <a:lnTo>
                          <a:pt x="94" y="59"/>
                        </a:lnTo>
                        <a:lnTo>
                          <a:pt x="89" y="54"/>
                        </a:lnTo>
                        <a:lnTo>
                          <a:pt x="84" y="54"/>
                        </a:lnTo>
                        <a:lnTo>
                          <a:pt x="79" y="54"/>
                        </a:lnTo>
                        <a:lnTo>
                          <a:pt x="81" y="69"/>
                        </a:lnTo>
                        <a:lnTo>
                          <a:pt x="84" y="84"/>
                        </a:lnTo>
                        <a:lnTo>
                          <a:pt x="86" y="96"/>
                        </a:lnTo>
                        <a:lnTo>
                          <a:pt x="91" y="111"/>
                        </a:lnTo>
                        <a:lnTo>
                          <a:pt x="79" y="111"/>
                        </a:lnTo>
                        <a:lnTo>
                          <a:pt x="66" y="106"/>
                        </a:lnTo>
                        <a:lnTo>
                          <a:pt x="57" y="101"/>
                        </a:lnTo>
                        <a:lnTo>
                          <a:pt x="47" y="93"/>
                        </a:lnTo>
                        <a:lnTo>
                          <a:pt x="37" y="89"/>
                        </a:lnTo>
                        <a:lnTo>
                          <a:pt x="27" y="89"/>
                        </a:lnTo>
                        <a:lnTo>
                          <a:pt x="12" y="98"/>
                        </a:lnTo>
                        <a:close/>
                      </a:path>
                    </a:pathLst>
                  </a:custGeom>
                  <a:solidFill>
                    <a:srgbClr val="DE0202"/>
                  </a:solidFill>
                  <a:ln w="0">
                    <a:solidFill>
                      <a:srgbClr val="8F0C0C"/>
                    </a:solidFill>
                    <a:round/>
                    <a:headEnd/>
                    <a:tailEnd/>
                  </a:ln>
                </p:spPr>
                <p:txBody>
                  <a:bodyPr/>
                  <a:lstStyle/>
                  <a:p>
                    <a:endParaRPr lang="en-US"/>
                  </a:p>
                </p:txBody>
              </p:sp>
              <p:sp>
                <p:nvSpPr>
                  <p:cNvPr id="18554" name="Freeform 449"/>
                  <p:cNvSpPr>
                    <a:spLocks/>
                  </p:cNvSpPr>
                  <p:nvPr/>
                </p:nvSpPr>
                <p:spPr bwMode="auto">
                  <a:xfrm>
                    <a:off x="2777" y="1209"/>
                    <a:ext cx="315" cy="288"/>
                  </a:xfrm>
                  <a:custGeom>
                    <a:avLst/>
                    <a:gdLst>
                      <a:gd name="T0" fmla="*/ 0 w 315"/>
                      <a:gd name="T1" fmla="*/ 0 h 288"/>
                      <a:gd name="T2" fmla="*/ 19 w 315"/>
                      <a:gd name="T3" fmla="*/ 12 h 288"/>
                      <a:gd name="T4" fmla="*/ 32 w 315"/>
                      <a:gd name="T5" fmla="*/ 22 h 288"/>
                      <a:gd name="T6" fmla="*/ 42 w 315"/>
                      <a:gd name="T7" fmla="*/ 35 h 288"/>
                      <a:gd name="T8" fmla="*/ 49 w 315"/>
                      <a:gd name="T9" fmla="*/ 52 h 288"/>
                      <a:gd name="T10" fmla="*/ 56 w 315"/>
                      <a:gd name="T11" fmla="*/ 64 h 288"/>
                      <a:gd name="T12" fmla="*/ 64 w 315"/>
                      <a:gd name="T13" fmla="*/ 76 h 288"/>
                      <a:gd name="T14" fmla="*/ 71 w 315"/>
                      <a:gd name="T15" fmla="*/ 89 h 288"/>
                      <a:gd name="T16" fmla="*/ 79 w 315"/>
                      <a:gd name="T17" fmla="*/ 101 h 288"/>
                      <a:gd name="T18" fmla="*/ 86 w 315"/>
                      <a:gd name="T19" fmla="*/ 113 h 288"/>
                      <a:gd name="T20" fmla="*/ 96 w 315"/>
                      <a:gd name="T21" fmla="*/ 126 h 288"/>
                      <a:gd name="T22" fmla="*/ 106 w 315"/>
                      <a:gd name="T23" fmla="*/ 135 h 288"/>
                      <a:gd name="T24" fmla="*/ 115 w 315"/>
                      <a:gd name="T25" fmla="*/ 148 h 288"/>
                      <a:gd name="T26" fmla="*/ 128 w 315"/>
                      <a:gd name="T27" fmla="*/ 158 h 288"/>
                      <a:gd name="T28" fmla="*/ 140 w 315"/>
                      <a:gd name="T29" fmla="*/ 167 h 288"/>
                      <a:gd name="T30" fmla="*/ 150 w 315"/>
                      <a:gd name="T31" fmla="*/ 175 h 288"/>
                      <a:gd name="T32" fmla="*/ 165 w 315"/>
                      <a:gd name="T33" fmla="*/ 185 h 288"/>
                      <a:gd name="T34" fmla="*/ 177 w 315"/>
                      <a:gd name="T35" fmla="*/ 192 h 288"/>
                      <a:gd name="T36" fmla="*/ 192 w 315"/>
                      <a:gd name="T37" fmla="*/ 199 h 288"/>
                      <a:gd name="T38" fmla="*/ 207 w 315"/>
                      <a:gd name="T39" fmla="*/ 204 h 288"/>
                      <a:gd name="T40" fmla="*/ 221 w 315"/>
                      <a:gd name="T41" fmla="*/ 212 h 288"/>
                      <a:gd name="T42" fmla="*/ 236 w 315"/>
                      <a:gd name="T43" fmla="*/ 217 h 288"/>
                      <a:gd name="T44" fmla="*/ 251 w 315"/>
                      <a:gd name="T45" fmla="*/ 224 h 288"/>
                      <a:gd name="T46" fmla="*/ 263 w 315"/>
                      <a:gd name="T47" fmla="*/ 234 h 288"/>
                      <a:gd name="T48" fmla="*/ 275 w 315"/>
                      <a:gd name="T49" fmla="*/ 244 h 288"/>
                      <a:gd name="T50" fmla="*/ 288 w 315"/>
                      <a:gd name="T51" fmla="*/ 253 h 288"/>
                      <a:gd name="T52" fmla="*/ 298 w 315"/>
                      <a:gd name="T53" fmla="*/ 266 h 288"/>
                      <a:gd name="T54" fmla="*/ 305 w 315"/>
                      <a:gd name="T55" fmla="*/ 276 h 288"/>
                      <a:gd name="T56" fmla="*/ 315 w 315"/>
                      <a:gd name="T57" fmla="*/ 285 h 288"/>
                      <a:gd name="T58" fmla="*/ 295 w 315"/>
                      <a:gd name="T59" fmla="*/ 288 h 288"/>
                      <a:gd name="T60" fmla="*/ 278 w 315"/>
                      <a:gd name="T61" fmla="*/ 288 h 288"/>
                      <a:gd name="T62" fmla="*/ 261 w 315"/>
                      <a:gd name="T63" fmla="*/ 288 h 288"/>
                      <a:gd name="T64" fmla="*/ 246 w 315"/>
                      <a:gd name="T65" fmla="*/ 288 h 288"/>
                      <a:gd name="T66" fmla="*/ 229 w 315"/>
                      <a:gd name="T67" fmla="*/ 288 h 288"/>
                      <a:gd name="T68" fmla="*/ 214 w 315"/>
                      <a:gd name="T69" fmla="*/ 285 h 288"/>
                      <a:gd name="T70" fmla="*/ 199 w 315"/>
                      <a:gd name="T71" fmla="*/ 283 h 288"/>
                      <a:gd name="T72" fmla="*/ 184 w 315"/>
                      <a:gd name="T73" fmla="*/ 281 h 288"/>
                      <a:gd name="T74" fmla="*/ 172 w 315"/>
                      <a:gd name="T75" fmla="*/ 276 h 288"/>
                      <a:gd name="T76" fmla="*/ 160 w 315"/>
                      <a:gd name="T77" fmla="*/ 271 h 288"/>
                      <a:gd name="T78" fmla="*/ 145 w 315"/>
                      <a:gd name="T79" fmla="*/ 266 h 288"/>
                      <a:gd name="T80" fmla="*/ 135 w 315"/>
                      <a:gd name="T81" fmla="*/ 261 h 288"/>
                      <a:gd name="T82" fmla="*/ 123 w 315"/>
                      <a:gd name="T83" fmla="*/ 253 h 288"/>
                      <a:gd name="T84" fmla="*/ 113 w 315"/>
                      <a:gd name="T85" fmla="*/ 246 h 288"/>
                      <a:gd name="T86" fmla="*/ 103 w 315"/>
                      <a:gd name="T87" fmla="*/ 239 h 288"/>
                      <a:gd name="T88" fmla="*/ 93 w 315"/>
                      <a:gd name="T89" fmla="*/ 231 h 288"/>
                      <a:gd name="T90" fmla="*/ 83 w 315"/>
                      <a:gd name="T91" fmla="*/ 222 h 288"/>
                      <a:gd name="T92" fmla="*/ 74 w 315"/>
                      <a:gd name="T93" fmla="*/ 212 h 288"/>
                      <a:gd name="T94" fmla="*/ 66 w 315"/>
                      <a:gd name="T95" fmla="*/ 199 h 288"/>
                      <a:gd name="T96" fmla="*/ 59 w 315"/>
                      <a:gd name="T97" fmla="*/ 190 h 288"/>
                      <a:gd name="T98" fmla="*/ 51 w 315"/>
                      <a:gd name="T99" fmla="*/ 177 h 288"/>
                      <a:gd name="T100" fmla="*/ 44 w 315"/>
                      <a:gd name="T101" fmla="*/ 165 h 288"/>
                      <a:gd name="T102" fmla="*/ 37 w 315"/>
                      <a:gd name="T103" fmla="*/ 153 h 288"/>
                      <a:gd name="T104" fmla="*/ 32 w 315"/>
                      <a:gd name="T105" fmla="*/ 138 h 288"/>
                      <a:gd name="T106" fmla="*/ 27 w 315"/>
                      <a:gd name="T107" fmla="*/ 123 h 288"/>
                      <a:gd name="T108" fmla="*/ 22 w 315"/>
                      <a:gd name="T109" fmla="*/ 108 h 288"/>
                      <a:gd name="T110" fmla="*/ 17 w 315"/>
                      <a:gd name="T111" fmla="*/ 91 h 288"/>
                      <a:gd name="T112" fmla="*/ 12 w 315"/>
                      <a:gd name="T113" fmla="*/ 74 h 288"/>
                      <a:gd name="T114" fmla="*/ 10 w 315"/>
                      <a:gd name="T115" fmla="*/ 57 h 288"/>
                      <a:gd name="T116" fmla="*/ 5 w 315"/>
                      <a:gd name="T117" fmla="*/ 40 h 288"/>
                      <a:gd name="T118" fmla="*/ 2 w 315"/>
                      <a:gd name="T119" fmla="*/ 20 h 288"/>
                      <a:gd name="T120" fmla="*/ 0 w 315"/>
                      <a:gd name="T121" fmla="*/ 0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5"/>
                      <a:gd name="T184" fmla="*/ 0 h 288"/>
                      <a:gd name="T185" fmla="*/ 315 w 315"/>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5" h="288">
                        <a:moveTo>
                          <a:pt x="0" y="0"/>
                        </a:moveTo>
                        <a:lnTo>
                          <a:pt x="19" y="12"/>
                        </a:lnTo>
                        <a:lnTo>
                          <a:pt x="32" y="22"/>
                        </a:lnTo>
                        <a:lnTo>
                          <a:pt x="42" y="35"/>
                        </a:lnTo>
                        <a:lnTo>
                          <a:pt x="49" y="52"/>
                        </a:lnTo>
                        <a:lnTo>
                          <a:pt x="56" y="64"/>
                        </a:lnTo>
                        <a:lnTo>
                          <a:pt x="64" y="76"/>
                        </a:lnTo>
                        <a:lnTo>
                          <a:pt x="71" y="89"/>
                        </a:lnTo>
                        <a:lnTo>
                          <a:pt x="79" y="101"/>
                        </a:lnTo>
                        <a:lnTo>
                          <a:pt x="86" y="113"/>
                        </a:lnTo>
                        <a:lnTo>
                          <a:pt x="96" y="126"/>
                        </a:lnTo>
                        <a:lnTo>
                          <a:pt x="106" y="135"/>
                        </a:lnTo>
                        <a:lnTo>
                          <a:pt x="115" y="148"/>
                        </a:lnTo>
                        <a:lnTo>
                          <a:pt x="128" y="158"/>
                        </a:lnTo>
                        <a:lnTo>
                          <a:pt x="140" y="167"/>
                        </a:lnTo>
                        <a:lnTo>
                          <a:pt x="150" y="175"/>
                        </a:lnTo>
                        <a:lnTo>
                          <a:pt x="165" y="185"/>
                        </a:lnTo>
                        <a:lnTo>
                          <a:pt x="177" y="192"/>
                        </a:lnTo>
                        <a:lnTo>
                          <a:pt x="192" y="199"/>
                        </a:lnTo>
                        <a:lnTo>
                          <a:pt x="207" y="204"/>
                        </a:lnTo>
                        <a:lnTo>
                          <a:pt x="221" y="212"/>
                        </a:lnTo>
                        <a:lnTo>
                          <a:pt x="236" y="217"/>
                        </a:lnTo>
                        <a:lnTo>
                          <a:pt x="251" y="224"/>
                        </a:lnTo>
                        <a:lnTo>
                          <a:pt x="263" y="234"/>
                        </a:lnTo>
                        <a:lnTo>
                          <a:pt x="275" y="244"/>
                        </a:lnTo>
                        <a:lnTo>
                          <a:pt x="288" y="253"/>
                        </a:lnTo>
                        <a:lnTo>
                          <a:pt x="298" y="266"/>
                        </a:lnTo>
                        <a:lnTo>
                          <a:pt x="305" y="276"/>
                        </a:lnTo>
                        <a:lnTo>
                          <a:pt x="315" y="285"/>
                        </a:lnTo>
                        <a:lnTo>
                          <a:pt x="295" y="288"/>
                        </a:lnTo>
                        <a:lnTo>
                          <a:pt x="278" y="288"/>
                        </a:lnTo>
                        <a:lnTo>
                          <a:pt x="261" y="288"/>
                        </a:lnTo>
                        <a:lnTo>
                          <a:pt x="246" y="288"/>
                        </a:lnTo>
                        <a:lnTo>
                          <a:pt x="229" y="288"/>
                        </a:lnTo>
                        <a:lnTo>
                          <a:pt x="214" y="285"/>
                        </a:lnTo>
                        <a:lnTo>
                          <a:pt x="199" y="283"/>
                        </a:lnTo>
                        <a:lnTo>
                          <a:pt x="184" y="281"/>
                        </a:lnTo>
                        <a:lnTo>
                          <a:pt x="172" y="276"/>
                        </a:lnTo>
                        <a:lnTo>
                          <a:pt x="160" y="271"/>
                        </a:lnTo>
                        <a:lnTo>
                          <a:pt x="145" y="266"/>
                        </a:lnTo>
                        <a:lnTo>
                          <a:pt x="135" y="261"/>
                        </a:lnTo>
                        <a:lnTo>
                          <a:pt x="123" y="253"/>
                        </a:lnTo>
                        <a:lnTo>
                          <a:pt x="113" y="246"/>
                        </a:lnTo>
                        <a:lnTo>
                          <a:pt x="103" y="239"/>
                        </a:lnTo>
                        <a:lnTo>
                          <a:pt x="93" y="231"/>
                        </a:lnTo>
                        <a:lnTo>
                          <a:pt x="83" y="222"/>
                        </a:lnTo>
                        <a:lnTo>
                          <a:pt x="74" y="212"/>
                        </a:lnTo>
                        <a:lnTo>
                          <a:pt x="66" y="199"/>
                        </a:lnTo>
                        <a:lnTo>
                          <a:pt x="59" y="190"/>
                        </a:lnTo>
                        <a:lnTo>
                          <a:pt x="51" y="177"/>
                        </a:lnTo>
                        <a:lnTo>
                          <a:pt x="44" y="165"/>
                        </a:lnTo>
                        <a:lnTo>
                          <a:pt x="37" y="153"/>
                        </a:lnTo>
                        <a:lnTo>
                          <a:pt x="32" y="138"/>
                        </a:lnTo>
                        <a:lnTo>
                          <a:pt x="27" y="123"/>
                        </a:lnTo>
                        <a:lnTo>
                          <a:pt x="22" y="108"/>
                        </a:lnTo>
                        <a:lnTo>
                          <a:pt x="17" y="91"/>
                        </a:lnTo>
                        <a:lnTo>
                          <a:pt x="12" y="74"/>
                        </a:lnTo>
                        <a:lnTo>
                          <a:pt x="10" y="57"/>
                        </a:lnTo>
                        <a:lnTo>
                          <a:pt x="5" y="40"/>
                        </a:lnTo>
                        <a:lnTo>
                          <a:pt x="2" y="20"/>
                        </a:lnTo>
                        <a:lnTo>
                          <a:pt x="0" y="0"/>
                        </a:lnTo>
                        <a:close/>
                      </a:path>
                    </a:pathLst>
                  </a:custGeom>
                  <a:solidFill>
                    <a:srgbClr val="FF0000"/>
                  </a:solidFill>
                  <a:ln w="9525">
                    <a:noFill/>
                    <a:round/>
                    <a:headEnd/>
                    <a:tailEnd/>
                  </a:ln>
                </p:spPr>
                <p:txBody>
                  <a:bodyPr/>
                  <a:lstStyle/>
                  <a:p>
                    <a:endParaRPr lang="en-US"/>
                  </a:p>
                </p:txBody>
              </p:sp>
              <p:sp>
                <p:nvSpPr>
                  <p:cNvPr id="18555" name="Freeform 450"/>
                  <p:cNvSpPr>
                    <a:spLocks/>
                  </p:cNvSpPr>
                  <p:nvPr/>
                </p:nvSpPr>
                <p:spPr bwMode="auto">
                  <a:xfrm>
                    <a:off x="2759" y="1054"/>
                    <a:ext cx="601" cy="460"/>
                  </a:xfrm>
                  <a:custGeom>
                    <a:avLst/>
                    <a:gdLst>
                      <a:gd name="T0" fmla="*/ 10 w 601"/>
                      <a:gd name="T1" fmla="*/ 54 h 460"/>
                      <a:gd name="T2" fmla="*/ 20 w 601"/>
                      <a:gd name="T3" fmla="*/ 76 h 460"/>
                      <a:gd name="T4" fmla="*/ 28 w 601"/>
                      <a:gd name="T5" fmla="*/ 99 h 460"/>
                      <a:gd name="T6" fmla="*/ 28 w 601"/>
                      <a:gd name="T7" fmla="*/ 121 h 460"/>
                      <a:gd name="T8" fmla="*/ 35 w 601"/>
                      <a:gd name="T9" fmla="*/ 140 h 460"/>
                      <a:gd name="T10" fmla="*/ 60 w 601"/>
                      <a:gd name="T11" fmla="*/ 167 h 460"/>
                      <a:gd name="T12" fmla="*/ 94 w 601"/>
                      <a:gd name="T13" fmla="*/ 197 h 460"/>
                      <a:gd name="T14" fmla="*/ 131 w 601"/>
                      <a:gd name="T15" fmla="*/ 229 h 460"/>
                      <a:gd name="T16" fmla="*/ 161 w 601"/>
                      <a:gd name="T17" fmla="*/ 254 h 460"/>
                      <a:gd name="T18" fmla="*/ 190 w 601"/>
                      <a:gd name="T19" fmla="*/ 273 h 460"/>
                      <a:gd name="T20" fmla="*/ 220 w 601"/>
                      <a:gd name="T21" fmla="*/ 290 h 460"/>
                      <a:gd name="T22" fmla="*/ 249 w 601"/>
                      <a:gd name="T23" fmla="*/ 308 h 460"/>
                      <a:gd name="T24" fmla="*/ 279 w 601"/>
                      <a:gd name="T25" fmla="*/ 330 h 460"/>
                      <a:gd name="T26" fmla="*/ 303 w 601"/>
                      <a:gd name="T27" fmla="*/ 352 h 460"/>
                      <a:gd name="T28" fmla="*/ 321 w 601"/>
                      <a:gd name="T29" fmla="*/ 381 h 460"/>
                      <a:gd name="T30" fmla="*/ 330 w 601"/>
                      <a:gd name="T31" fmla="*/ 418 h 460"/>
                      <a:gd name="T32" fmla="*/ 350 w 601"/>
                      <a:gd name="T33" fmla="*/ 440 h 460"/>
                      <a:gd name="T34" fmla="*/ 385 w 601"/>
                      <a:gd name="T35" fmla="*/ 436 h 460"/>
                      <a:gd name="T36" fmla="*/ 397 w 601"/>
                      <a:gd name="T37" fmla="*/ 443 h 460"/>
                      <a:gd name="T38" fmla="*/ 402 w 601"/>
                      <a:gd name="T39" fmla="*/ 460 h 460"/>
                      <a:gd name="T40" fmla="*/ 426 w 601"/>
                      <a:gd name="T41" fmla="*/ 455 h 460"/>
                      <a:gd name="T42" fmla="*/ 451 w 601"/>
                      <a:gd name="T43" fmla="*/ 445 h 460"/>
                      <a:gd name="T44" fmla="*/ 473 w 601"/>
                      <a:gd name="T45" fmla="*/ 431 h 460"/>
                      <a:gd name="T46" fmla="*/ 495 w 601"/>
                      <a:gd name="T47" fmla="*/ 416 h 460"/>
                      <a:gd name="T48" fmla="*/ 520 w 601"/>
                      <a:gd name="T49" fmla="*/ 401 h 460"/>
                      <a:gd name="T50" fmla="*/ 547 w 601"/>
                      <a:gd name="T51" fmla="*/ 389 h 460"/>
                      <a:gd name="T52" fmla="*/ 579 w 601"/>
                      <a:gd name="T53" fmla="*/ 384 h 460"/>
                      <a:gd name="T54" fmla="*/ 589 w 601"/>
                      <a:gd name="T55" fmla="*/ 372 h 460"/>
                      <a:gd name="T56" fmla="*/ 589 w 601"/>
                      <a:gd name="T57" fmla="*/ 347 h 460"/>
                      <a:gd name="T58" fmla="*/ 586 w 601"/>
                      <a:gd name="T59" fmla="*/ 320 h 460"/>
                      <a:gd name="T60" fmla="*/ 572 w 601"/>
                      <a:gd name="T61" fmla="*/ 293 h 460"/>
                      <a:gd name="T62" fmla="*/ 564 w 601"/>
                      <a:gd name="T63" fmla="*/ 271 h 460"/>
                      <a:gd name="T64" fmla="*/ 589 w 601"/>
                      <a:gd name="T65" fmla="*/ 268 h 460"/>
                      <a:gd name="T66" fmla="*/ 584 w 601"/>
                      <a:gd name="T67" fmla="*/ 256 h 460"/>
                      <a:gd name="T68" fmla="*/ 552 w 601"/>
                      <a:gd name="T69" fmla="*/ 246 h 460"/>
                      <a:gd name="T70" fmla="*/ 542 w 601"/>
                      <a:gd name="T71" fmla="*/ 234 h 460"/>
                      <a:gd name="T72" fmla="*/ 557 w 601"/>
                      <a:gd name="T73" fmla="*/ 214 h 460"/>
                      <a:gd name="T74" fmla="*/ 554 w 601"/>
                      <a:gd name="T75" fmla="*/ 195 h 460"/>
                      <a:gd name="T76" fmla="*/ 522 w 601"/>
                      <a:gd name="T77" fmla="*/ 185 h 460"/>
                      <a:gd name="T78" fmla="*/ 478 w 601"/>
                      <a:gd name="T79" fmla="*/ 177 h 460"/>
                      <a:gd name="T80" fmla="*/ 436 w 601"/>
                      <a:gd name="T81" fmla="*/ 175 h 460"/>
                      <a:gd name="T82" fmla="*/ 407 w 601"/>
                      <a:gd name="T83" fmla="*/ 182 h 460"/>
                      <a:gd name="T84" fmla="*/ 385 w 601"/>
                      <a:gd name="T85" fmla="*/ 190 h 460"/>
                      <a:gd name="T86" fmla="*/ 360 w 601"/>
                      <a:gd name="T87" fmla="*/ 182 h 460"/>
                      <a:gd name="T88" fmla="*/ 330 w 601"/>
                      <a:gd name="T89" fmla="*/ 180 h 460"/>
                      <a:gd name="T90" fmla="*/ 301 w 601"/>
                      <a:gd name="T91" fmla="*/ 182 h 460"/>
                      <a:gd name="T92" fmla="*/ 271 w 601"/>
                      <a:gd name="T93" fmla="*/ 182 h 460"/>
                      <a:gd name="T94" fmla="*/ 244 w 601"/>
                      <a:gd name="T95" fmla="*/ 175 h 460"/>
                      <a:gd name="T96" fmla="*/ 217 w 601"/>
                      <a:gd name="T97" fmla="*/ 158 h 460"/>
                      <a:gd name="T98" fmla="*/ 188 w 601"/>
                      <a:gd name="T99" fmla="*/ 143 h 460"/>
                      <a:gd name="T100" fmla="*/ 156 w 601"/>
                      <a:gd name="T101" fmla="*/ 136 h 460"/>
                      <a:gd name="T102" fmla="*/ 138 w 601"/>
                      <a:gd name="T103" fmla="*/ 172 h 460"/>
                      <a:gd name="T104" fmla="*/ 136 w 601"/>
                      <a:gd name="T105" fmla="*/ 145 h 460"/>
                      <a:gd name="T106" fmla="*/ 131 w 601"/>
                      <a:gd name="T107" fmla="*/ 118 h 460"/>
                      <a:gd name="T108" fmla="*/ 111 w 601"/>
                      <a:gd name="T109" fmla="*/ 94 h 460"/>
                      <a:gd name="T110" fmla="*/ 89 w 601"/>
                      <a:gd name="T111" fmla="*/ 69 h 460"/>
                      <a:gd name="T112" fmla="*/ 67 w 601"/>
                      <a:gd name="T113" fmla="*/ 35 h 460"/>
                      <a:gd name="T114" fmla="*/ 37 w 601"/>
                      <a:gd name="T115" fmla="*/ 0 h 460"/>
                      <a:gd name="T116" fmla="*/ 33 w 601"/>
                      <a:gd name="T117" fmla="*/ 35 h 460"/>
                      <a:gd name="T118" fmla="*/ 0 w 601"/>
                      <a:gd name="T119" fmla="*/ 45 h 4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1"/>
                      <a:gd name="T181" fmla="*/ 0 h 460"/>
                      <a:gd name="T182" fmla="*/ 601 w 601"/>
                      <a:gd name="T183" fmla="*/ 460 h 4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1" h="460">
                        <a:moveTo>
                          <a:pt x="0" y="45"/>
                        </a:moveTo>
                        <a:lnTo>
                          <a:pt x="10" y="54"/>
                        </a:lnTo>
                        <a:lnTo>
                          <a:pt x="18" y="67"/>
                        </a:lnTo>
                        <a:lnTo>
                          <a:pt x="20" y="76"/>
                        </a:lnTo>
                        <a:lnTo>
                          <a:pt x="25" y="86"/>
                        </a:lnTo>
                        <a:lnTo>
                          <a:pt x="28" y="99"/>
                        </a:lnTo>
                        <a:lnTo>
                          <a:pt x="28" y="108"/>
                        </a:lnTo>
                        <a:lnTo>
                          <a:pt x="28" y="121"/>
                        </a:lnTo>
                        <a:lnTo>
                          <a:pt x="30" y="131"/>
                        </a:lnTo>
                        <a:lnTo>
                          <a:pt x="35" y="140"/>
                        </a:lnTo>
                        <a:lnTo>
                          <a:pt x="45" y="153"/>
                        </a:lnTo>
                        <a:lnTo>
                          <a:pt x="60" y="167"/>
                        </a:lnTo>
                        <a:lnTo>
                          <a:pt x="77" y="182"/>
                        </a:lnTo>
                        <a:lnTo>
                          <a:pt x="94" y="197"/>
                        </a:lnTo>
                        <a:lnTo>
                          <a:pt x="114" y="214"/>
                        </a:lnTo>
                        <a:lnTo>
                          <a:pt x="131" y="229"/>
                        </a:lnTo>
                        <a:lnTo>
                          <a:pt x="148" y="244"/>
                        </a:lnTo>
                        <a:lnTo>
                          <a:pt x="161" y="254"/>
                        </a:lnTo>
                        <a:lnTo>
                          <a:pt x="175" y="263"/>
                        </a:lnTo>
                        <a:lnTo>
                          <a:pt x="190" y="273"/>
                        </a:lnTo>
                        <a:lnTo>
                          <a:pt x="205" y="281"/>
                        </a:lnTo>
                        <a:lnTo>
                          <a:pt x="220" y="290"/>
                        </a:lnTo>
                        <a:lnTo>
                          <a:pt x="234" y="300"/>
                        </a:lnTo>
                        <a:lnTo>
                          <a:pt x="249" y="308"/>
                        </a:lnTo>
                        <a:lnTo>
                          <a:pt x="264" y="320"/>
                        </a:lnTo>
                        <a:lnTo>
                          <a:pt x="279" y="330"/>
                        </a:lnTo>
                        <a:lnTo>
                          <a:pt x="291" y="342"/>
                        </a:lnTo>
                        <a:lnTo>
                          <a:pt x="303" y="352"/>
                        </a:lnTo>
                        <a:lnTo>
                          <a:pt x="313" y="367"/>
                        </a:lnTo>
                        <a:lnTo>
                          <a:pt x="321" y="381"/>
                        </a:lnTo>
                        <a:lnTo>
                          <a:pt x="325" y="399"/>
                        </a:lnTo>
                        <a:lnTo>
                          <a:pt x="330" y="418"/>
                        </a:lnTo>
                        <a:lnTo>
                          <a:pt x="333" y="440"/>
                        </a:lnTo>
                        <a:lnTo>
                          <a:pt x="350" y="440"/>
                        </a:lnTo>
                        <a:lnTo>
                          <a:pt x="367" y="438"/>
                        </a:lnTo>
                        <a:lnTo>
                          <a:pt x="385" y="436"/>
                        </a:lnTo>
                        <a:lnTo>
                          <a:pt x="399" y="428"/>
                        </a:lnTo>
                        <a:lnTo>
                          <a:pt x="397" y="443"/>
                        </a:lnTo>
                        <a:lnTo>
                          <a:pt x="387" y="458"/>
                        </a:lnTo>
                        <a:lnTo>
                          <a:pt x="402" y="460"/>
                        </a:lnTo>
                        <a:lnTo>
                          <a:pt x="414" y="458"/>
                        </a:lnTo>
                        <a:lnTo>
                          <a:pt x="426" y="455"/>
                        </a:lnTo>
                        <a:lnTo>
                          <a:pt x="439" y="450"/>
                        </a:lnTo>
                        <a:lnTo>
                          <a:pt x="451" y="445"/>
                        </a:lnTo>
                        <a:lnTo>
                          <a:pt x="461" y="438"/>
                        </a:lnTo>
                        <a:lnTo>
                          <a:pt x="473" y="431"/>
                        </a:lnTo>
                        <a:lnTo>
                          <a:pt x="485" y="423"/>
                        </a:lnTo>
                        <a:lnTo>
                          <a:pt x="495" y="416"/>
                        </a:lnTo>
                        <a:lnTo>
                          <a:pt x="508" y="408"/>
                        </a:lnTo>
                        <a:lnTo>
                          <a:pt x="520" y="401"/>
                        </a:lnTo>
                        <a:lnTo>
                          <a:pt x="532" y="396"/>
                        </a:lnTo>
                        <a:lnTo>
                          <a:pt x="547" y="389"/>
                        </a:lnTo>
                        <a:lnTo>
                          <a:pt x="562" y="386"/>
                        </a:lnTo>
                        <a:lnTo>
                          <a:pt x="579" y="384"/>
                        </a:lnTo>
                        <a:lnTo>
                          <a:pt x="596" y="384"/>
                        </a:lnTo>
                        <a:lnTo>
                          <a:pt x="589" y="372"/>
                        </a:lnTo>
                        <a:lnTo>
                          <a:pt x="586" y="359"/>
                        </a:lnTo>
                        <a:lnTo>
                          <a:pt x="589" y="347"/>
                        </a:lnTo>
                        <a:lnTo>
                          <a:pt x="589" y="332"/>
                        </a:lnTo>
                        <a:lnTo>
                          <a:pt x="586" y="320"/>
                        </a:lnTo>
                        <a:lnTo>
                          <a:pt x="582" y="305"/>
                        </a:lnTo>
                        <a:lnTo>
                          <a:pt x="572" y="293"/>
                        </a:lnTo>
                        <a:lnTo>
                          <a:pt x="552" y="281"/>
                        </a:lnTo>
                        <a:lnTo>
                          <a:pt x="564" y="271"/>
                        </a:lnTo>
                        <a:lnTo>
                          <a:pt x="577" y="268"/>
                        </a:lnTo>
                        <a:lnTo>
                          <a:pt x="589" y="268"/>
                        </a:lnTo>
                        <a:lnTo>
                          <a:pt x="601" y="268"/>
                        </a:lnTo>
                        <a:lnTo>
                          <a:pt x="584" y="256"/>
                        </a:lnTo>
                        <a:lnTo>
                          <a:pt x="567" y="251"/>
                        </a:lnTo>
                        <a:lnTo>
                          <a:pt x="552" y="246"/>
                        </a:lnTo>
                        <a:lnTo>
                          <a:pt x="535" y="244"/>
                        </a:lnTo>
                        <a:lnTo>
                          <a:pt x="542" y="234"/>
                        </a:lnTo>
                        <a:lnTo>
                          <a:pt x="550" y="224"/>
                        </a:lnTo>
                        <a:lnTo>
                          <a:pt x="557" y="214"/>
                        </a:lnTo>
                        <a:lnTo>
                          <a:pt x="564" y="207"/>
                        </a:lnTo>
                        <a:lnTo>
                          <a:pt x="554" y="195"/>
                        </a:lnTo>
                        <a:lnTo>
                          <a:pt x="540" y="187"/>
                        </a:lnTo>
                        <a:lnTo>
                          <a:pt x="522" y="185"/>
                        </a:lnTo>
                        <a:lnTo>
                          <a:pt x="503" y="187"/>
                        </a:lnTo>
                        <a:lnTo>
                          <a:pt x="478" y="177"/>
                        </a:lnTo>
                        <a:lnTo>
                          <a:pt x="456" y="172"/>
                        </a:lnTo>
                        <a:lnTo>
                          <a:pt x="436" y="175"/>
                        </a:lnTo>
                        <a:lnTo>
                          <a:pt x="421" y="177"/>
                        </a:lnTo>
                        <a:lnTo>
                          <a:pt x="407" y="182"/>
                        </a:lnTo>
                        <a:lnTo>
                          <a:pt x="394" y="187"/>
                        </a:lnTo>
                        <a:lnTo>
                          <a:pt x="385" y="190"/>
                        </a:lnTo>
                        <a:lnTo>
                          <a:pt x="375" y="187"/>
                        </a:lnTo>
                        <a:lnTo>
                          <a:pt x="360" y="182"/>
                        </a:lnTo>
                        <a:lnTo>
                          <a:pt x="345" y="180"/>
                        </a:lnTo>
                        <a:lnTo>
                          <a:pt x="330" y="180"/>
                        </a:lnTo>
                        <a:lnTo>
                          <a:pt x="316" y="182"/>
                        </a:lnTo>
                        <a:lnTo>
                          <a:pt x="301" y="182"/>
                        </a:lnTo>
                        <a:lnTo>
                          <a:pt x="286" y="185"/>
                        </a:lnTo>
                        <a:lnTo>
                          <a:pt x="271" y="182"/>
                        </a:lnTo>
                        <a:lnTo>
                          <a:pt x="259" y="180"/>
                        </a:lnTo>
                        <a:lnTo>
                          <a:pt x="244" y="175"/>
                        </a:lnTo>
                        <a:lnTo>
                          <a:pt x="232" y="167"/>
                        </a:lnTo>
                        <a:lnTo>
                          <a:pt x="217" y="158"/>
                        </a:lnTo>
                        <a:lnTo>
                          <a:pt x="202" y="150"/>
                        </a:lnTo>
                        <a:lnTo>
                          <a:pt x="188" y="143"/>
                        </a:lnTo>
                        <a:lnTo>
                          <a:pt x="173" y="138"/>
                        </a:lnTo>
                        <a:lnTo>
                          <a:pt x="156" y="136"/>
                        </a:lnTo>
                        <a:lnTo>
                          <a:pt x="143" y="136"/>
                        </a:lnTo>
                        <a:lnTo>
                          <a:pt x="138" y="172"/>
                        </a:lnTo>
                        <a:lnTo>
                          <a:pt x="131" y="224"/>
                        </a:lnTo>
                        <a:lnTo>
                          <a:pt x="136" y="145"/>
                        </a:lnTo>
                        <a:lnTo>
                          <a:pt x="133" y="128"/>
                        </a:lnTo>
                        <a:lnTo>
                          <a:pt x="131" y="118"/>
                        </a:lnTo>
                        <a:lnTo>
                          <a:pt x="124" y="104"/>
                        </a:lnTo>
                        <a:lnTo>
                          <a:pt x="111" y="94"/>
                        </a:lnTo>
                        <a:lnTo>
                          <a:pt x="101" y="81"/>
                        </a:lnTo>
                        <a:lnTo>
                          <a:pt x="89" y="69"/>
                        </a:lnTo>
                        <a:lnTo>
                          <a:pt x="77" y="54"/>
                        </a:lnTo>
                        <a:lnTo>
                          <a:pt x="67" y="35"/>
                        </a:lnTo>
                        <a:lnTo>
                          <a:pt x="62" y="8"/>
                        </a:lnTo>
                        <a:lnTo>
                          <a:pt x="37" y="0"/>
                        </a:lnTo>
                        <a:lnTo>
                          <a:pt x="33" y="17"/>
                        </a:lnTo>
                        <a:lnTo>
                          <a:pt x="33" y="35"/>
                        </a:lnTo>
                        <a:lnTo>
                          <a:pt x="25" y="47"/>
                        </a:lnTo>
                        <a:lnTo>
                          <a:pt x="0" y="45"/>
                        </a:lnTo>
                        <a:close/>
                      </a:path>
                    </a:pathLst>
                  </a:custGeom>
                  <a:solidFill>
                    <a:srgbClr val="FF0000"/>
                  </a:solidFill>
                  <a:ln w="9525">
                    <a:noFill/>
                    <a:round/>
                    <a:headEnd/>
                    <a:tailEnd/>
                  </a:ln>
                </p:spPr>
                <p:txBody>
                  <a:bodyPr/>
                  <a:lstStyle/>
                  <a:p>
                    <a:endParaRPr lang="en-US"/>
                  </a:p>
                </p:txBody>
              </p:sp>
              <p:sp>
                <p:nvSpPr>
                  <p:cNvPr id="18556" name="Freeform 451"/>
                  <p:cNvSpPr>
                    <a:spLocks/>
                  </p:cNvSpPr>
                  <p:nvPr/>
                </p:nvSpPr>
                <p:spPr bwMode="auto">
                  <a:xfrm>
                    <a:off x="3212" y="1074"/>
                    <a:ext cx="74" cy="147"/>
                  </a:xfrm>
                  <a:custGeom>
                    <a:avLst/>
                    <a:gdLst>
                      <a:gd name="T0" fmla="*/ 45 w 74"/>
                      <a:gd name="T1" fmla="*/ 147 h 147"/>
                      <a:gd name="T2" fmla="*/ 40 w 74"/>
                      <a:gd name="T3" fmla="*/ 145 h 147"/>
                      <a:gd name="T4" fmla="*/ 35 w 74"/>
                      <a:gd name="T5" fmla="*/ 143 h 147"/>
                      <a:gd name="T6" fmla="*/ 30 w 74"/>
                      <a:gd name="T7" fmla="*/ 140 h 147"/>
                      <a:gd name="T8" fmla="*/ 23 w 74"/>
                      <a:gd name="T9" fmla="*/ 140 h 147"/>
                      <a:gd name="T10" fmla="*/ 15 w 74"/>
                      <a:gd name="T11" fmla="*/ 140 h 147"/>
                      <a:gd name="T12" fmla="*/ 8 w 74"/>
                      <a:gd name="T13" fmla="*/ 140 h 147"/>
                      <a:gd name="T14" fmla="*/ 0 w 74"/>
                      <a:gd name="T15" fmla="*/ 143 h 147"/>
                      <a:gd name="T16" fmla="*/ 3 w 74"/>
                      <a:gd name="T17" fmla="*/ 135 h 147"/>
                      <a:gd name="T18" fmla="*/ 5 w 74"/>
                      <a:gd name="T19" fmla="*/ 128 h 147"/>
                      <a:gd name="T20" fmla="*/ 10 w 74"/>
                      <a:gd name="T21" fmla="*/ 120 h 147"/>
                      <a:gd name="T22" fmla="*/ 13 w 74"/>
                      <a:gd name="T23" fmla="*/ 111 h 147"/>
                      <a:gd name="T24" fmla="*/ 18 w 74"/>
                      <a:gd name="T25" fmla="*/ 103 h 147"/>
                      <a:gd name="T26" fmla="*/ 20 w 74"/>
                      <a:gd name="T27" fmla="*/ 93 h 147"/>
                      <a:gd name="T28" fmla="*/ 25 w 74"/>
                      <a:gd name="T29" fmla="*/ 84 h 147"/>
                      <a:gd name="T30" fmla="*/ 30 w 74"/>
                      <a:gd name="T31" fmla="*/ 74 h 147"/>
                      <a:gd name="T32" fmla="*/ 32 w 74"/>
                      <a:gd name="T33" fmla="*/ 64 h 147"/>
                      <a:gd name="T34" fmla="*/ 37 w 74"/>
                      <a:gd name="T35" fmla="*/ 54 h 147"/>
                      <a:gd name="T36" fmla="*/ 40 w 74"/>
                      <a:gd name="T37" fmla="*/ 44 h 147"/>
                      <a:gd name="T38" fmla="*/ 42 w 74"/>
                      <a:gd name="T39" fmla="*/ 34 h 147"/>
                      <a:gd name="T40" fmla="*/ 42 w 74"/>
                      <a:gd name="T41" fmla="*/ 27 h 147"/>
                      <a:gd name="T42" fmla="*/ 42 w 74"/>
                      <a:gd name="T43" fmla="*/ 17 h 147"/>
                      <a:gd name="T44" fmla="*/ 42 w 74"/>
                      <a:gd name="T45" fmla="*/ 10 h 147"/>
                      <a:gd name="T46" fmla="*/ 40 w 74"/>
                      <a:gd name="T47" fmla="*/ 0 h 147"/>
                      <a:gd name="T48" fmla="*/ 45 w 74"/>
                      <a:gd name="T49" fmla="*/ 5 h 147"/>
                      <a:gd name="T50" fmla="*/ 50 w 74"/>
                      <a:gd name="T51" fmla="*/ 12 h 147"/>
                      <a:gd name="T52" fmla="*/ 50 w 74"/>
                      <a:gd name="T53" fmla="*/ 17 h 147"/>
                      <a:gd name="T54" fmla="*/ 52 w 74"/>
                      <a:gd name="T55" fmla="*/ 25 h 147"/>
                      <a:gd name="T56" fmla="*/ 55 w 74"/>
                      <a:gd name="T57" fmla="*/ 32 h 147"/>
                      <a:gd name="T58" fmla="*/ 62 w 74"/>
                      <a:gd name="T59" fmla="*/ 37 h 147"/>
                      <a:gd name="T60" fmla="*/ 64 w 74"/>
                      <a:gd name="T61" fmla="*/ 34 h 147"/>
                      <a:gd name="T62" fmla="*/ 67 w 74"/>
                      <a:gd name="T63" fmla="*/ 25 h 147"/>
                      <a:gd name="T64" fmla="*/ 67 w 74"/>
                      <a:gd name="T65" fmla="*/ 20 h 147"/>
                      <a:gd name="T66" fmla="*/ 64 w 74"/>
                      <a:gd name="T67" fmla="*/ 15 h 147"/>
                      <a:gd name="T68" fmla="*/ 64 w 74"/>
                      <a:gd name="T69" fmla="*/ 5 h 147"/>
                      <a:gd name="T70" fmla="*/ 67 w 74"/>
                      <a:gd name="T71" fmla="*/ 12 h 147"/>
                      <a:gd name="T72" fmla="*/ 72 w 74"/>
                      <a:gd name="T73" fmla="*/ 17 h 147"/>
                      <a:gd name="T74" fmla="*/ 72 w 74"/>
                      <a:gd name="T75" fmla="*/ 25 h 147"/>
                      <a:gd name="T76" fmla="*/ 74 w 74"/>
                      <a:gd name="T77" fmla="*/ 32 h 147"/>
                      <a:gd name="T78" fmla="*/ 74 w 74"/>
                      <a:gd name="T79" fmla="*/ 42 h 147"/>
                      <a:gd name="T80" fmla="*/ 72 w 74"/>
                      <a:gd name="T81" fmla="*/ 52 h 147"/>
                      <a:gd name="T82" fmla="*/ 69 w 74"/>
                      <a:gd name="T83" fmla="*/ 61 h 147"/>
                      <a:gd name="T84" fmla="*/ 69 w 74"/>
                      <a:gd name="T85" fmla="*/ 71 h 147"/>
                      <a:gd name="T86" fmla="*/ 64 w 74"/>
                      <a:gd name="T87" fmla="*/ 81 h 147"/>
                      <a:gd name="T88" fmla="*/ 62 w 74"/>
                      <a:gd name="T89" fmla="*/ 91 h 147"/>
                      <a:gd name="T90" fmla="*/ 60 w 74"/>
                      <a:gd name="T91" fmla="*/ 101 h 147"/>
                      <a:gd name="T92" fmla="*/ 57 w 74"/>
                      <a:gd name="T93" fmla="*/ 111 h 147"/>
                      <a:gd name="T94" fmla="*/ 55 w 74"/>
                      <a:gd name="T95" fmla="*/ 120 h 147"/>
                      <a:gd name="T96" fmla="*/ 52 w 74"/>
                      <a:gd name="T97" fmla="*/ 130 h 147"/>
                      <a:gd name="T98" fmla="*/ 52 w 74"/>
                      <a:gd name="T99" fmla="*/ 140 h 147"/>
                      <a:gd name="T100" fmla="*/ 50 w 74"/>
                      <a:gd name="T101" fmla="*/ 147 h 1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147"/>
                      <a:gd name="T155" fmla="*/ 74 w 74"/>
                      <a:gd name="T156" fmla="*/ 147 h 1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147">
                        <a:moveTo>
                          <a:pt x="50" y="147"/>
                        </a:moveTo>
                        <a:lnTo>
                          <a:pt x="45" y="147"/>
                        </a:lnTo>
                        <a:lnTo>
                          <a:pt x="45" y="145"/>
                        </a:lnTo>
                        <a:lnTo>
                          <a:pt x="40" y="145"/>
                        </a:lnTo>
                        <a:lnTo>
                          <a:pt x="37" y="143"/>
                        </a:lnTo>
                        <a:lnTo>
                          <a:pt x="35" y="143"/>
                        </a:lnTo>
                        <a:lnTo>
                          <a:pt x="32" y="143"/>
                        </a:lnTo>
                        <a:lnTo>
                          <a:pt x="30" y="140"/>
                        </a:lnTo>
                        <a:lnTo>
                          <a:pt x="25" y="140"/>
                        </a:lnTo>
                        <a:lnTo>
                          <a:pt x="23" y="140"/>
                        </a:lnTo>
                        <a:lnTo>
                          <a:pt x="20" y="140"/>
                        </a:lnTo>
                        <a:lnTo>
                          <a:pt x="15" y="140"/>
                        </a:lnTo>
                        <a:lnTo>
                          <a:pt x="13" y="140"/>
                        </a:lnTo>
                        <a:lnTo>
                          <a:pt x="8" y="140"/>
                        </a:lnTo>
                        <a:lnTo>
                          <a:pt x="5" y="143"/>
                        </a:lnTo>
                        <a:lnTo>
                          <a:pt x="0" y="143"/>
                        </a:lnTo>
                        <a:lnTo>
                          <a:pt x="3" y="140"/>
                        </a:lnTo>
                        <a:lnTo>
                          <a:pt x="3" y="135"/>
                        </a:lnTo>
                        <a:lnTo>
                          <a:pt x="5" y="133"/>
                        </a:lnTo>
                        <a:lnTo>
                          <a:pt x="5" y="128"/>
                        </a:lnTo>
                        <a:lnTo>
                          <a:pt x="8" y="123"/>
                        </a:lnTo>
                        <a:lnTo>
                          <a:pt x="10" y="120"/>
                        </a:lnTo>
                        <a:lnTo>
                          <a:pt x="10" y="116"/>
                        </a:lnTo>
                        <a:lnTo>
                          <a:pt x="13" y="111"/>
                        </a:lnTo>
                        <a:lnTo>
                          <a:pt x="15" y="106"/>
                        </a:lnTo>
                        <a:lnTo>
                          <a:pt x="18" y="103"/>
                        </a:lnTo>
                        <a:lnTo>
                          <a:pt x="20" y="98"/>
                        </a:lnTo>
                        <a:lnTo>
                          <a:pt x="20" y="93"/>
                        </a:lnTo>
                        <a:lnTo>
                          <a:pt x="23" y="88"/>
                        </a:lnTo>
                        <a:lnTo>
                          <a:pt x="25" y="84"/>
                        </a:lnTo>
                        <a:lnTo>
                          <a:pt x="28" y="79"/>
                        </a:lnTo>
                        <a:lnTo>
                          <a:pt x="30" y="74"/>
                        </a:lnTo>
                        <a:lnTo>
                          <a:pt x="32" y="69"/>
                        </a:lnTo>
                        <a:lnTo>
                          <a:pt x="32" y="64"/>
                        </a:lnTo>
                        <a:lnTo>
                          <a:pt x="35" y="59"/>
                        </a:lnTo>
                        <a:lnTo>
                          <a:pt x="37" y="54"/>
                        </a:lnTo>
                        <a:lnTo>
                          <a:pt x="37" y="49"/>
                        </a:lnTo>
                        <a:lnTo>
                          <a:pt x="40" y="44"/>
                        </a:lnTo>
                        <a:lnTo>
                          <a:pt x="40" y="39"/>
                        </a:lnTo>
                        <a:lnTo>
                          <a:pt x="42" y="34"/>
                        </a:lnTo>
                        <a:lnTo>
                          <a:pt x="42" y="29"/>
                        </a:lnTo>
                        <a:lnTo>
                          <a:pt x="42" y="27"/>
                        </a:lnTo>
                        <a:lnTo>
                          <a:pt x="42" y="22"/>
                        </a:lnTo>
                        <a:lnTo>
                          <a:pt x="42" y="17"/>
                        </a:lnTo>
                        <a:lnTo>
                          <a:pt x="42" y="12"/>
                        </a:lnTo>
                        <a:lnTo>
                          <a:pt x="42" y="10"/>
                        </a:lnTo>
                        <a:lnTo>
                          <a:pt x="40" y="5"/>
                        </a:lnTo>
                        <a:lnTo>
                          <a:pt x="40" y="0"/>
                        </a:lnTo>
                        <a:lnTo>
                          <a:pt x="42" y="0"/>
                        </a:lnTo>
                        <a:lnTo>
                          <a:pt x="45" y="5"/>
                        </a:lnTo>
                        <a:lnTo>
                          <a:pt x="47" y="10"/>
                        </a:lnTo>
                        <a:lnTo>
                          <a:pt x="50" y="12"/>
                        </a:lnTo>
                        <a:lnTo>
                          <a:pt x="50" y="15"/>
                        </a:lnTo>
                        <a:lnTo>
                          <a:pt x="50" y="17"/>
                        </a:lnTo>
                        <a:lnTo>
                          <a:pt x="52" y="20"/>
                        </a:lnTo>
                        <a:lnTo>
                          <a:pt x="52" y="25"/>
                        </a:lnTo>
                        <a:lnTo>
                          <a:pt x="55" y="27"/>
                        </a:lnTo>
                        <a:lnTo>
                          <a:pt x="55" y="32"/>
                        </a:lnTo>
                        <a:lnTo>
                          <a:pt x="57" y="37"/>
                        </a:lnTo>
                        <a:lnTo>
                          <a:pt x="62" y="37"/>
                        </a:lnTo>
                        <a:lnTo>
                          <a:pt x="64" y="37"/>
                        </a:lnTo>
                        <a:lnTo>
                          <a:pt x="64" y="34"/>
                        </a:lnTo>
                        <a:lnTo>
                          <a:pt x="67" y="29"/>
                        </a:lnTo>
                        <a:lnTo>
                          <a:pt x="67" y="25"/>
                        </a:lnTo>
                        <a:lnTo>
                          <a:pt x="67" y="22"/>
                        </a:lnTo>
                        <a:lnTo>
                          <a:pt x="67" y="20"/>
                        </a:lnTo>
                        <a:lnTo>
                          <a:pt x="67" y="17"/>
                        </a:lnTo>
                        <a:lnTo>
                          <a:pt x="64" y="15"/>
                        </a:lnTo>
                        <a:lnTo>
                          <a:pt x="64" y="12"/>
                        </a:lnTo>
                        <a:lnTo>
                          <a:pt x="64" y="5"/>
                        </a:lnTo>
                        <a:lnTo>
                          <a:pt x="64" y="10"/>
                        </a:lnTo>
                        <a:lnTo>
                          <a:pt x="67" y="12"/>
                        </a:lnTo>
                        <a:lnTo>
                          <a:pt x="69" y="15"/>
                        </a:lnTo>
                        <a:lnTo>
                          <a:pt x="72" y="17"/>
                        </a:lnTo>
                        <a:lnTo>
                          <a:pt x="72" y="22"/>
                        </a:lnTo>
                        <a:lnTo>
                          <a:pt x="72" y="25"/>
                        </a:lnTo>
                        <a:lnTo>
                          <a:pt x="74" y="29"/>
                        </a:lnTo>
                        <a:lnTo>
                          <a:pt x="74" y="32"/>
                        </a:lnTo>
                        <a:lnTo>
                          <a:pt x="74" y="37"/>
                        </a:lnTo>
                        <a:lnTo>
                          <a:pt x="74" y="42"/>
                        </a:lnTo>
                        <a:lnTo>
                          <a:pt x="72" y="47"/>
                        </a:lnTo>
                        <a:lnTo>
                          <a:pt x="72" y="52"/>
                        </a:lnTo>
                        <a:lnTo>
                          <a:pt x="72" y="56"/>
                        </a:lnTo>
                        <a:lnTo>
                          <a:pt x="69" y="61"/>
                        </a:lnTo>
                        <a:lnTo>
                          <a:pt x="69" y="66"/>
                        </a:lnTo>
                        <a:lnTo>
                          <a:pt x="69" y="71"/>
                        </a:lnTo>
                        <a:lnTo>
                          <a:pt x="67" y="76"/>
                        </a:lnTo>
                        <a:lnTo>
                          <a:pt x="64" y="81"/>
                        </a:lnTo>
                        <a:lnTo>
                          <a:pt x="64" y="86"/>
                        </a:lnTo>
                        <a:lnTo>
                          <a:pt x="62" y="91"/>
                        </a:lnTo>
                        <a:lnTo>
                          <a:pt x="62" y="96"/>
                        </a:lnTo>
                        <a:lnTo>
                          <a:pt x="60" y="101"/>
                        </a:lnTo>
                        <a:lnTo>
                          <a:pt x="57" y="106"/>
                        </a:lnTo>
                        <a:lnTo>
                          <a:pt x="57" y="111"/>
                        </a:lnTo>
                        <a:lnTo>
                          <a:pt x="55" y="116"/>
                        </a:lnTo>
                        <a:lnTo>
                          <a:pt x="55" y="120"/>
                        </a:lnTo>
                        <a:lnTo>
                          <a:pt x="52" y="125"/>
                        </a:lnTo>
                        <a:lnTo>
                          <a:pt x="52" y="130"/>
                        </a:lnTo>
                        <a:lnTo>
                          <a:pt x="52" y="135"/>
                        </a:lnTo>
                        <a:lnTo>
                          <a:pt x="52" y="140"/>
                        </a:lnTo>
                        <a:lnTo>
                          <a:pt x="50" y="145"/>
                        </a:lnTo>
                        <a:lnTo>
                          <a:pt x="50" y="147"/>
                        </a:lnTo>
                        <a:close/>
                      </a:path>
                    </a:pathLst>
                  </a:custGeom>
                  <a:solidFill>
                    <a:srgbClr val="FF0000"/>
                  </a:solidFill>
                  <a:ln w="9525">
                    <a:noFill/>
                    <a:round/>
                    <a:headEnd/>
                    <a:tailEnd/>
                  </a:ln>
                </p:spPr>
                <p:txBody>
                  <a:bodyPr/>
                  <a:lstStyle/>
                  <a:p>
                    <a:endParaRPr lang="en-US"/>
                  </a:p>
                </p:txBody>
              </p:sp>
              <p:sp>
                <p:nvSpPr>
                  <p:cNvPr id="18557" name="Freeform 452"/>
                  <p:cNvSpPr>
                    <a:spLocks/>
                  </p:cNvSpPr>
                  <p:nvPr/>
                </p:nvSpPr>
                <p:spPr bwMode="auto">
                  <a:xfrm>
                    <a:off x="2863" y="1099"/>
                    <a:ext cx="278" cy="135"/>
                  </a:xfrm>
                  <a:custGeom>
                    <a:avLst/>
                    <a:gdLst>
                      <a:gd name="T0" fmla="*/ 271 w 278"/>
                      <a:gd name="T1" fmla="*/ 130 h 135"/>
                      <a:gd name="T2" fmla="*/ 258 w 278"/>
                      <a:gd name="T3" fmla="*/ 120 h 135"/>
                      <a:gd name="T4" fmla="*/ 249 w 278"/>
                      <a:gd name="T5" fmla="*/ 113 h 135"/>
                      <a:gd name="T6" fmla="*/ 236 w 278"/>
                      <a:gd name="T7" fmla="*/ 105 h 135"/>
                      <a:gd name="T8" fmla="*/ 221 w 278"/>
                      <a:gd name="T9" fmla="*/ 98 h 135"/>
                      <a:gd name="T10" fmla="*/ 209 w 278"/>
                      <a:gd name="T11" fmla="*/ 91 h 135"/>
                      <a:gd name="T12" fmla="*/ 194 w 278"/>
                      <a:gd name="T13" fmla="*/ 83 h 135"/>
                      <a:gd name="T14" fmla="*/ 182 w 278"/>
                      <a:gd name="T15" fmla="*/ 76 h 135"/>
                      <a:gd name="T16" fmla="*/ 172 w 278"/>
                      <a:gd name="T17" fmla="*/ 68 h 135"/>
                      <a:gd name="T18" fmla="*/ 162 w 278"/>
                      <a:gd name="T19" fmla="*/ 59 h 135"/>
                      <a:gd name="T20" fmla="*/ 155 w 278"/>
                      <a:gd name="T21" fmla="*/ 49 h 135"/>
                      <a:gd name="T22" fmla="*/ 135 w 278"/>
                      <a:gd name="T23" fmla="*/ 56 h 135"/>
                      <a:gd name="T24" fmla="*/ 116 w 278"/>
                      <a:gd name="T25" fmla="*/ 56 h 135"/>
                      <a:gd name="T26" fmla="*/ 106 w 278"/>
                      <a:gd name="T27" fmla="*/ 46 h 135"/>
                      <a:gd name="T28" fmla="*/ 96 w 278"/>
                      <a:gd name="T29" fmla="*/ 36 h 135"/>
                      <a:gd name="T30" fmla="*/ 84 w 278"/>
                      <a:gd name="T31" fmla="*/ 31 h 135"/>
                      <a:gd name="T32" fmla="*/ 74 w 278"/>
                      <a:gd name="T33" fmla="*/ 24 h 135"/>
                      <a:gd name="T34" fmla="*/ 64 w 278"/>
                      <a:gd name="T35" fmla="*/ 22 h 135"/>
                      <a:gd name="T36" fmla="*/ 54 w 278"/>
                      <a:gd name="T37" fmla="*/ 17 h 135"/>
                      <a:gd name="T38" fmla="*/ 42 w 278"/>
                      <a:gd name="T39" fmla="*/ 14 h 135"/>
                      <a:gd name="T40" fmla="*/ 34 w 278"/>
                      <a:gd name="T41" fmla="*/ 12 h 135"/>
                      <a:gd name="T42" fmla="*/ 25 w 278"/>
                      <a:gd name="T43" fmla="*/ 9 h 135"/>
                      <a:gd name="T44" fmla="*/ 15 w 278"/>
                      <a:gd name="T45" fmla="*/ 4 h 135"/>
                      <a:gd name="T46" fmla="*/ 5 w 278"/>
                      <a:gd name="T47" fmla="*/ 2 h 135"/>
                      <a:gd name="T48" fmla="*/ 2 w 278"/>
                      <a:gd name="T49" fmla="*/ 9 h 135"/>
                      <a:gd name="T50" fmla="*/ 10 w 278"/>
                      <a:gd name="T51" fmla="*/ 24 h 135"/>
                      <a:gd name="T52" fmla="*/ 22 w 278"/>
                      <a:gd name="T53" fmla="*/ 36 h 135"/>
                      <a:gd name="T54" fmla="*/ 32 w 278"/>
                      <a:gd name="T55" fmla="*/ 54 h 135"/>
                      <a:gd name="T56" fmla="*/ 37 w 278"/>
                      <a:gd name="T57" fmla="*/ 68 h 135"/>
                      <a:gd name="T58" fmla="*/ 42 w 278"/>
                      <a:gd name="T59" fmla="*/ 78 h 135"/>
                      <a:gd name="T60" fmla="*/ 57 w 278"/>
                      <a:gd name="T61" fmla="*/ 76 h 135"/>
                      <a:gd name="T62" fmla="*/ 71 w 278"/>
                      <a:gd name="T63" fmla="*/ 78 h 135"/>
                      <a:gd name="T64" fmla="*/ 89 w 278"/>
                      <a:gd name="T65" fmla="*/ 81 h 135"/>
                      <a:gd name="T66" fmla="*/ 103 w 278"/>
                      <a:gd name="T67" fmla="*/ 83 h 135"/>
                      <a:gd name="T68" fmla="*/ 121 w 278"/>
                      <a:gd name="T69" fmla="*/ 91 h 135"/>
                      <a:gd name="T70" fmla="*/ 138 w 278"/>
                      <a:gd name="T71" fmla="*/ 95 h 135"/>
                      <a:gd name="T72" fmla="*/ 157 w 278"/>
                      <a:gd name="T73" fmla="*/ 103 h 135"/>
                      <a:gd name="T74" fmla="*/ 175 w 278"/>
                      <a:gd name="T75" fmla="*/ 108 h 135"/>
                      <a:gd name="T76" fmla="*/ 192 w 278"/>
                      <a:gd name="T77" fmla="*/ 113 h 135"/>
                      <a:gd name="T78" fmla="*/ 209 w 278"/>
                      <a:gd name="T79" fmla="*/ 118 h 135"/>
                      <a:gd name="T80" fmla="*/ 207 w 278"/>
                      <a:gd name="T81" fmla="*/ 122 h 135"/>
                      <a:gd name="T82" fmla="*/ 221 w 278"/>
                      <a:gd name="T83" fmla="*/ 122 h 135"/>
                      <a:gd name="T84" fmla="*/ 236 w 278"/>
                      <a:gd name="T85" fmla="*/ 125 h 135"/>
                      <a:gd name="T86" fmla="*/ 249 w 278"/>
                      <a:gd name="T87" fmla="*/ 130 h 135"/>
                      <a:gd name="T88" fmla="*/ 263 w 278"/>
                      <a:gd name="T89" fmla="*/ 132 h 135"/>
                      <a:gd name="T90" fmla="*/ 278 w 278"/>
                      <a:gd name="T91" fmla="*/ 135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8"/>
                      <a:gd name="T139" fmla="*/ 0 h 135"/>
                      <a:gd name="T140" fmla="*/ 278 w 278"/>
                      <a:gd name="T141" fmla="*/ 135 h 1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8" h="135">
                        <a:moveTo>
                          <a:pt x="278" y="135"/>
                        </a:moveTo>
                        <a:lnTo>
                          <a:pt x="273" y="132"/>
                        </a:lnTo>
                        <a:lnTo>
                          <a:pt x="271" y="130"/>
                        </a:lnTo>
                        <a:lnTo>
                          <a:pt x="266" y="127"/>
                        </a:lnTo>
                        <a:lnTo>
                          <a:pt x="263" y="122"/>
                        </a:lnTo>
                        <a:lnTo>
                          <a:pt x="258" y="120"/>
                        </a:lnTo>
                        <a:lnTo>
                          <a:pt x="256" y="118"/>
                        </a:lnTo>
                        <a:lnTo>
                          <a:pt x="251" y="115"/>
                        </a:lnTo>
                        <a:lnTo>
                          <a:pt x="249" y="113"/>
                        </a:lnTo>
                        <a:lnTo>
                          <a:pt x="244" y="110"/>
                        </a:lnTo>
                        <a:lnTo>
                          <a:pt x="239" y="108"/>
                        </a:lnTo>
                        <a:lnTo>
                          <a:pt x="236" y="105"/>
                        </a:lnTo>
                        <a:lnTo>
                          <a:pt x="231" y="103"/>
                        </a:lnTo>
                        <a:lnTo>
                          <a:pt x="226" y="100"/>
                        </a:lnTo>
                        <a:lnTo>
                          <a:pt x="221" y="98"/>
                        </a:lnTo>
                        <a:lnTo>
                          <a:pt x="217" y="95"/>
                        </a:lnTo>
                        <a:lnTo>
                          <a:pt x="214" y="93"/>
                        </a:lnTo>
                        <a:lnTo>
                          <a:pt x="209" y="91"/>
                        </a:lnTo>
                        <a:lnTo>
                          <a:pt x="204" y="88"/>
                        </a:lnTo>
                        <a:lnTo>
                          <a:pt x="199" y="86"/>
                        </a:lnTo>
                        <a:lnTo>
                          <a:pt x="194" y="83"/>
                        </a:lnTo>
                        <a:lnTo>
                          <a:pt x="192" y="81"/>
                        </a:lnTo>
                        <a:lnTo>
                          <a:pt x="187" y="78"/>
                        </a:lnTo>
                        <a:lnTo>
                          <a:pt x="182" y="76"/>
                        </a:lnTo>
                        <a:lnTo>
                          <a:pt x="180" y="73"/>
                        </a:lnTo>
                        <a:lnTo>
                          <a:pt x="175" y="71"/>
                        </a:lnTo>
                        <a:lnTo>
                          <a:pt x="172" y="68"/>
                        </a:lnTo>
                        <a:lnTo>
                          <a:pt x="167" y="66"/>
                        </a:lnTo>
                        <a:lnTo>
                          <a:pt x="165" y="63"/>
                        </a:lnTo>
                        <a:lnTo>
                          <a:pt x="162" y="59"/>
                        </a:lnTo>
                        <a:lnTo>
                          <a:pt x="160" y="56"/>
                        </a:lnTo>
                        <a:lnTo>
                          <a:pt x="157" y="54"/>
                        </a:lnTo>
                        <a:lnTo>
                          <a:pt x="155" y="49"/>
                        </a:lnTo>
                        <a:lnTo>
                          <a:pt x="148" y="51"/>
                        </a:lnTo>
                        <a:lnTo>
                          <a:pt x="143" y="54"/>
                        </a:lnTo>
                        <a:lnTo>
                          <a:pt x="135" y="56"/>
                        </a:lnTo>
                        <a:lnTo>
                          <a:pt x="128" y="56"/>
                        </a:lnTo>
                        <a:lnTo>
                          <a:pt x="121" y="56"/>
                        </a:lnTo>
                        <a:lnTo>
                          <a:pt x="116" y="56"/>
                        </a:lnTo>
                        <a:lnTo>
                          <a:pt x="113" y="54"/>
                        </a:lnTo>
                        <a:lnTo>
                          <a:pt x="111" y="49"/>
                        </a:lnTo>
                        <a:lnTo>
                          <a:pt x="106" y="46"/>
                        </a:lnTo>
                        <a:lnTo>
                          <a:pt x="103" y="41"/>
                        </a:lnTo>
                        <a:lnTo>
                          <a:pt x="98" y="39"/>
                        </a:lnTo>
                        <a:lnTo>
                          <a:pt x="96" y="36"/>
                        </a:lnTo>
                        <a:lnTo>
                          <a:pt x="91" y="34"/>
                        </a:lnTo>
                        <a:lnTo>
                          <a:pt x="89" y="31"/>
                        </a:lnTo>
                        <a:lnTo>
                          <a:pt x="84" y="31"/>
                        </a:lnTo>
                        <a:lnTo>
                          <a:pt x="81" y="29"/>
                        </a:lnTo>
                        <a:lnTo>
                          <a:pt x="76" y="27"/>
                        </a:lnTo>
                        <a:lnTo>
                          <a:pt x="74" y="24"/>
                        </a:lnTo>
                        <a:lnTo>
                          <a:pt x="71" y="24"/>
                        </a:lnTo>
                        <a:lnTo>
                          <a:pt x="66" y="22"/>
                        </a:lnTo>
                        <a:lnTo>
                          <a:pt x="64" y="22"/>
                        </a:lnTo>
                        <a:lnTo>
                          <a:pt x="59" y="19"/>
                        </a:lnTo>
                        <a:lnTo>
                          <a:pt x="57" y="19"/>
                        </a:lnTo>
                        <a:lnTo>
                          <a:pt x="54" y="17"/>
                        </a:lnTo>
                        <a:lnTo>
                          <a:pt x="49" y="17"/>
                        </a:lnTo>
                        <a:lnTo>
                          <a:pt x="47" y="14"/>
                        </a:lnTo>
                        <a:lnTo>
                          <a:pt x="42" y="14"/>
                        </a:lnTo>
                        <a:lnTo>
                          <a:pt x="39" y="14"/>
                        </a:lnTo>
                        <a:lnTo>
                          <a:pt x="37" y="12"/>
                        </a:lnTo>
                        <a:lnTo>
                          <a:pt x="34" y="12"/>
                        </a:lnTo>
                        <a:lnTo>
                          <a:pt x="29" y="12"/>
                        </a:lnTo>
                        <a:lnTo>
                          <a:pt x="27" y="9"/>
                        </a:lnTo>
                        <a:lnTo>
                          <a:pt x="25" y="9"/>
                        </a:lnTo>
                        <a:lnTo>
                          <a:pt x="20" y="7"/>
                        </a:lnTo>
                        <a:lnTo>
                          <a:pt x="17" y="7"/>
                        </a:lnTo>
                        <a:lnTo>
                          <a:pt x="15" y="4"/>
                        </a:lnTo>
                        <a:lnTo>
                          <a:pt x="10" y="4"/>
                        </a:lnTo>
                        <a:lnTo>
                          <a:pt x="7" y="2"/>
                        </a:lnTo>
                        <a:lnTo>
                          <a:pt x="5" y="2"/>
                        </a:lnTo>
                        <a:lnTo>
                          <a:pt x="0" y="0"/>
                        </a:lnTo>
                        <a:lnTo>
                          <a:pt x="0" y="4"/>
                        </a:lnTo>
                        <a:lnTo>
                          <a:pt x="2" y="9"/>
                        </a:lnTo>
                        <a:lnTo>
                          <a:pt x="5" y="14"/>
                        </a:lnTo>
                        <a:lnTo>
                          <a:pt x="7" y="19"/>
                        </a:lnTo>
                        <a:lnTo>
                          <a:pt x="10" y="24"/>
                        </a:lnTo>
                        <a:lnTo>
                          <a:pt x="15" y="29"/>
                        </a:lnTo>
                        <a:lnTo>
                          <a:pt x="17" y="34"/>
                        </a:lnTo>
                        <a:lnTo>
                          <a:pt x="22" y="36"/>
                        </a:lnTo>
                        <a:lnTo>
                          <a:pt x="25" y="44"/>
                        </a:lnTo>
                        <a:lnTo>
                          <a:pt x="27" y="49"/>
                        </a:lnTo>
                        <a:lnTo>
                          <a:pt x="32" y="54"/>
                        </a:lnTo>
                        <a:lnTo>
                          <a:pt x="34" y="59"/>
                        </a:lnTo>
                        <a:lnTo>
                          <a:pt x="37" y="63"/>
                        </a:lnTo>
                        <a:lnTo>
                          <a:pt x="37" y="68"/>
                        </a:lnTo>
                        <a:lnTo>
                          <a:pt x="37" y="76"/>
                        </a:lnTo>
                        <a:lnTo>
                          <a:pt x="37" y="81"/>
                        </a:lnTo>
                        <a:lnTo>
                          <a:pt x="42" y="78"/>
                        </a:lnTo>
                        <a:lnTo>
                          <a:pt x="47" y="78"/>
                        </a:lnTo>
                        <a:lnTo>
                          <a:pt x="52" y="78"/>
                        </a:lnTo>
                        <a:lnTo>
                          <a:pt x="57" y="76"/>
                        </a:lnTo>
                        <a:lnTo>
                          <a:pt x="61" y="76"/>
                        </a:lnTo>
                        <a:lnTo>
                          <a:pt x="66" y="76"/>
                        </a:lnTo>
                        <a:lnTo>
                          <a:pt x="71" y="78"/>
                        </a:lnTo>
                        <a:lnTo>
                          <a:pt x="76" y="78"/>
                        </a:lnTo>
                        <a:lnTo>
                          <a:pt x="84" y="78"/>
                        </a:lnTo>
                        <a:lnTo>
                          <a:pt x="89" y="81"/>
                        </a:lnTo>
                        <a:lnTo>
                          <a:pt x="93" y="81"/>
                        </a:lnTo>
                        <a:lnTo>
                          <a:pt x="98" y="83"/>
                        </a:lnTo>
                        <a:lnTo>
                          <a:pt x="103" y="83"/>
                        </a:lnTo>
                        <a:lnTo>
                          <a:pt x="111" y="86"/>
                        </a:lnTo>
                        <a:lnTo>
                          <a:pt x="116" y="88"/>
                        </a:lnTo>
                        <a:lnTo>
                          <a:pt x="121" y="91"/>
                        </a:lnTo>
                        <a:lnTo>
                          <a:pt x="128" y="91"/>
                        </a:lnTo>
                        <a:lnTo>
                          <a:pt x="133" y="93"/>
                        </a:lnTo>
                        <a:lnTo>
                          <a:pt x="138" y="95"/>
                        </a:lnTo>
                        <a:lnTo>
                          <a:pt x="145" y="98"/>
                        </a:lnTo>
                        <a:lnTo>
                          <a:pt x="150" y="100"/>
                        </a:lnTo>
                        <a:lnTo>
                          <a:pt x="157" y="103"/>
                        </a:lnTo>
                        <a:lnTo>
                          <a:pt x="162" y="105"/>
                        </a:lnTo>
                        <a:lnTo>
                          <a:pt x="167" y="105"/>
                        </a:lnTo>
                        <a:lnTo>
                          <a:pt x="175" y="108"/>
                        </a:lnTo>
                        <a:lnTo>
                          <a:pt x="180" y="110"/>
                        </a:lnTo>
                        <a:lnTo>
                          <a:pt x="187" y="113"/>
                        </a:lnTo>
                        <a:lnTo>
                          <a:pt x="192" y="113"/>
                        </a:lnTo>
                        <a:lnTo>
                          <a:pt x="197" y="115"/>
                        </a:lnTo>
                        <a:lnTo>
                          <a:pt x="204" y="115"/>
                        </a:lnTo>
                        <a:lnTo>
                          <a:pt x="209" y="118"/>
                        </a:lnTo>
                        <a:lnTo>
                          <a:pt x="217" y="118"/>
                        </a:lnTo>
                        <a:lnTo>
                          <a:pt x="204" y="122"/>
                        </a:lnTo>
                        <a:lnTo>
                          <a:pt x="207" y="122"/>
                        </a:lnTo>
                        <a:lnTo>
                          <a:pt x="212" y="122"/>
                        </a:lnTo>
                        <a:lnTo>
                          <a:pt x="217" y="122"/>
                        </a:lnTo>
                        <a:lnTo>
                          <a:pt x="221" y="122"/>
                        </a:lnTo>
                        <a:lnTo>
                          <a:pt x="226" y="122"/>
                        </a:lnTo>
                        <a:lnTo>
                          <a:pt x="231" y="125"/>
                        </a:lnTo>
                        <a:lnTo>
                          <a:pt x="236" y="125"/>
                        </a:lnTo>
                        <a:lnTo>
                          <a:pt x="241" y="127"/>
                        </a:lnTo>
                        <a:lnTo>
                          <a:pt x="244" y="127"/>
                        </a:lnTo>
                        <a:lnTo>
                          <a:pt x="249" y="130"/>
                        </a:lnTo>
                        <a:lnTo>
                          <a:pt x="253" y="130"/>
                        </a:lnTo>
                        <a:lnTo>
                          <a:pt x="258" y="132"/>
                        </a:lnTo>
                        <a:lnTo>
                          <a:pt x="263" y="132"/>
                        </a:lnTo>
                        <a:lnTo>
                          <a:pt x="268" y="135"/>
                        </a:lnTo>
                        <a:lnTo>
                          <a:pt x="273" y="135"/>
                        </a:lnTo>
                        <a:lnTo>
                          <a:pt x="278" y="135"/>
                        </a:lnTo>
                        <a:close/>
                      </a:path>
                    </a:pathLst>
                  </a:custGeom>
                  <a:solidFill>
                    <a:srgbClr val="FF0000"/>
                  </a:solidFill>
                  <a:ln w="9525">
                    <a:noFill/>
                    <a:round/>
                    <a:headEnd/>
                    <a:tailEnd/>
                  </a:ln>
                </p:spPr>
                <p:txBody>
                  <a:bodyPr/>
                  <a:lstStyle/>
                  <a:p>
                    <a:endParaRPr lang="en-US"/>
                  </a:p>
                </p:txBody>
              </p:sp>
              <p:sp>
                <p:nvSpPr>
                  <p:cNvPr id="18558" name="Freeform 453"/>
                  <p:cNvSpPr>
                    <a:spLocks/>
                  </p:cNvSpPr>
                  <p:nvPr/>
                </p:nvSpPr>
                <p:spPr bwMode="auto">
                  <a:xfrm>
                    <a:off x="3092" y="1103"/>
                    <a:ext cx="116" cy="131"/>
                  </a:xfrm>
                  <a:custGeom>
                    <a:avLst/>
                    <a:gdLst>
                      <a:gd name="T0" fmla="*/ 54 w 116"/>
                      <a:gd name="T1" fmla="*/ 131 h 131"/>
                      <a:gd name="T2" fmla="*/ 61 w 116"/>
                      <a:gd name="T3" fmla="*/ 131 h 131"/>
                      <a:gd name="T4" fmla="*/ 66 w 116"/>
                      <a:gd name="T5" fmla="*/ 126 h 131"/>
                      <a:gd name="T6" fmla="*/ 71 w 116"/>
                      <a:gd name="T7" fmla="*/ 123 h 131"/>
                      <a:gd name="T8" fmla="*/ 76 w 116"/>
                      <a:gd name="T9" fmla="*/ 121 h 131"/>
                      <a:gd name="T10" fmla="*/ 81 w 116"/>
                      <a:gd name="T11" fmla="*/ 118 h 131"/>
                      <a:gd name="T12" fmla="*/ 88 w 116"/>
                      <a:gd name="T13" fmla="*/ 116 h 131"/>
                      <a:gd name="T14" fmla="*/ 93 w 116"/>
                      <a:gd name="T15" fmla="*/ 114 h 131"/>
                      <a:gd name="T16" fmla="*/ 103 w 116"/>
                      <a:gd name="T17" fmla="*/ 114 h 131"/>
                      <a:gd name="T18" fmla="*/ 96 w 116"/>
                      <a:gd name="T19" fmla="*/ 109 h 131"/>
                      <a:gd name="T20" fmla="*/ 93 w 116"/>
                      <a:gd name="T21" fmla="*/ 104 h 131"/>
                      <a:gd name="T22" fmla="*/ 93 w 116"/>
                      <a:gd name="T23" fmla="*/ 96 h 131"/>
                      <a:gd name="T24" fmla="*/ 93 w 116"/>
                      <a:gd name="T25" fmla="*/ 91 h 131"/>
                      <a:gd name="T26" fmla="*/ 96 w 116"/>
                      <a:gd name="T27" fmla="*/ 84 h 131"/>
                      <a:gd name="T28" fmla="*/ 101 w 116"/>
                      <a:gd name="T29" fmla="*/ 79 h 131"/>
                      <a:gd name="T30" fmla="*/ 108 w 116"/>
                      <a:gd name="T31" fmla="*/ 72 h 131"/>
                      <a:gd name="T32" fmla="*/ 116 w 116"/>
                      <a:gd name="T33" fmla="*/ 64 h 131"/>
                      <a:gd name="T34" fmla="*/ 108 w 116"/>
                      <a:gd name="T35" fmla="*/ 64 h 131"/>
                      <a:gd name="T36" fmla="*/ 96 w 116"/>
                      <a:gd name="T37" fmla="*/ 67 h 131"/>
                      <a:gd name="T38" fmla="*/ 86 w 116"/>
                      <a:gd name="T39" fmla="*/ 72 h 131"/>
                      <a:gd name="T40" fmla="*/ 74 w 116"/>
                      <a:gd name="T41" fmla="*/ 74 h 131"/>
                      <a:gd name="T42" fmla="*/ 64 w 116"/>
                      <a:gd name="T43" fmla="*/ 82 h 131"/>
                      <a:gd name="T44" fmla="*/ 56 w 116"/>
                      <a:gd name="T45" fmla="*/ 87 h 131"/>
                      <a:gd name="T46" fmla="*/ 52 w 116"/>
                      <a:gd name="T47" fmla="*/ 94 h 131"/>
                      <a:gd name="T48" fmla="*/ 49 w 116"/>
                      <a:gd name="T49" fmla="*/ 101 h 131"/>
                      <a:gd name="T50" fmla="*/ 49 w 116"/>
                      <a:gd name="T51" fmla="*/ 91 h 131"/>
                      <a:gd name="T52" fmla="*/ 52 w 116"/>
                      <a:gd name="T53" fmla="*/ 87 h 131"/>
                      <a:gd name="T54" fmla="*/ 54 w 116"/>
                      <a:gd name="T55" fmla="*/ 79 h 131"/>
                      <a:gd name="T56" fmla="*/ 59 w 116"/>
                      <a:gd name="T57" fmla="*/ 74 h 131"/>
                      <a:gd name="T58" fmla="*/ 64 w 116"/>
                      <a:gd name="T59" fmla="*/ 72 h 131"/>
                      <a:gd name="T60" fmla="*/ 71 w 116"/>
                      <a:gd name="T61" fmla="*/ 69 h 131"/>
                      <a:gd name="T62" fmla="*/ 79 w 116"/>
                      <a:gd name="T63" fmla="*/ 67 h 131"/>
                      <a:gd name="T64" fmla="*/ 86 w 116"/>
                      <a:gd name="T65" fmla="*/ 64 h 131"/>
                      <a:gd name="T66" fmla="*/ 84 w 116"/>
                      <a:gd name="T67" fmla="*/ 55 h 131"/>
                      <a:gd name="T68" fmla="*/ 81 w 116"/>
                      <a:gd name="T69" fmla="*/ 47 h 131"/>
                      <a:gd name="T70" fmla="*/ 84 w 116"/>
                      <a:gd name="T71" fmla="*/ 37 h 131"/>
                      <a:gd name="T72" fmla="*/ 84 w 116"/>
                      <a:gd name="T73" fmla="*/ 27 h 131"/>
                      <a:gd name="T74" fmla="*/ 81 w 116"/>
                      <a:gd name="T75" fmla="*/ 20 h 131"/>
                      <a:gd name="T76" fmla="*/ 79 w 116"/>
                      <a:gd name="T77" fmla="*/ 10 h 131"/>
                      <a:gd name="T78" fmla="*/ 71 w 116"/>
                      <a:gd name="T79" fmla="*/ 5 h 131"/>
                      <a:gd name="T80" fmla="*/ 61 w 116"/>
                      <a:gd name="T81" fmla="*/ 0 h 131"/>
                      <a:gd name="T82" fmla="*/ 61 w 116"/>
                      <a:gd name="T83" fmla="*/ 13 h 131"/>
                      <a:gd name="T84" fmla="*/ 59 w 116"/>
                      <a:gd name="T85" fmla="*/ 23 h 131"/>
                      <a:gd name="T86" fmla="*/ 54 w 116"/>
                      <a:gd name="T87" fmla="*/ 30 h 131"/>
                      <a:gd name="T88" fmla="*/ 49 w 116"/>
                      <a:gd name="T89" fmla="*/ 37 h 131"/>
                      <a:gd name="T90" fmla="*/ 61 w 116"/>
                      <a:gd name="T91" fmla="*/ 32 h 131"/>
                      <a:gd name="T92" fmla="*/ 56 w 116"/>
                      <a:gd name="T93" fmla="*/ 45 h 131"/>
                      <a:gd name="T94" fmla="*/ 52 w 116"/>
                      <a:gd name="T95" fmla="*/ 57 h 131"/>
                      <a:gd name="T96" fmla="*/ 47 w 116"/>
                      <a:gd name="T97" fmla="*/ 64 h 131"/>
                      <a:gd name="T98" fmla="*/ 39 w 116"/>
                      <a:gd name="T99" fmla="*/ 72 h 131"/>
                      <a:gd name="T100" fmla="*/ 32 w 116"/>
                      <a:gd name="T101" fmla="*/ 74 h 131"/>
                      <a:gd name="T102" fmla="*/ 22 w 116"/>
                      <a:gd name="T103" fmla="*/ 77 h 131"/>
                      <a:gd name="T104" fmla="*/ 12 w 116"/>
                      <a:gd name="T105" fmla="*/ 79 h 131"/>
                      <a:gd name="T106" fmla="*/ 0 w 116"/>
                      <a:gd name="T107" fmla="*/ 77 h 131"/>
                      <a:gd name="T108" fmla="*/ 7 w 116"/>
                      <a:gd name="T109" fmla="*/ 82 h 131"/>
                      <a:gd name="T110" fmla="*/ 17 w 116"/>
                      <a:gd name="T111" fmla="*/ 87 h 131"/>
                      <a:gd name="T112" fmla="*/ 24 w 116"/>
                      <a:gd name="T113" fmla="*/ 91 h 131"/>
                      <a:gd name="T114" fmla="*/ 32 w 116"/>
                      <a:gd name="T115" fmla="*/ 96 h 131"/>
                      <a:gd name="T116" fmla="*/ 37 w 116"/>
                      <a:gd name="T117" fmla="*/ 104 h 131"/>
                      <a:gd name="T118" fmla="*/ 44 w 116"/>
                      <a:gd name="T119" fmla="*/ 111 h 131"/>
                      <a:gd name="T120" fmla="*/ 49 w 116"/>
                      <a:gd name="T121" fmla="*/ 121 h 131"/>
                      <a:gd name="T122" fmla="*/ 54 w 116"/>
                      <a:gd name="T123" fmla="*/ 131 h 1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
                      <a:gd name="T187" fmla="*/ 0 h 131"/>
                      <a:gd name="T188" fmla="*/ 116 w 116"/>
                      <a:gd name="T189" fmla="*/ 131 h 1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 h="131">
                        <a:moveTo>
                          <a:pt x="54" y="131"/>
                        </a:moveTo>
                        <a:lnTo>
                          <a:pt x="61" y="131"/>
                        </a:lnTo>
                        <a:lnTo>
                          <a:pt x="66" y="126"/>
                        </a:lnTo>
                        <a:lnTo>
                          <a:pt x="71" y="123"/>
                        </a:lnTo>
                        <a:lnTo>
                          <a:pt x="76" y="121"/>
                        </a:lnTo>
                        <a:lnTo>
                          <a:pt x="81" y="118"/>
                        </a:lnTo>
                        <a:lnTo>
                          <a:pt x="88" y="116"/>
                        </a:lnTo>
                        <a:lnTo>
                          <a:pt x="93" y="114"/>
                        </a:lnTo>
                        <a:lnTo>
                          <a:pt x="103" y="114"/>
                        </a:lnTo>
                        <a:lnTo>
                          <a:pt x="96" y="109"/>
                        </a:lnTo>
                        <a:lnTo>
                          <a:pt x="93" y="104"/>
                        </a:lnTo>
                        <a:lnTo>
                          <a:pt x="93" y="96"/>
                        </a:lnTo>
                        <a:lnTo>
                          <a:pt x="93" y="91"/>
                        </a:lnTo>
                        <a:lnTo>
                          <a:pt x="96" y="84"/>
                        </a:lnTo>
                        <a:lnTo>
                          <a:pt x="101" y="79"/>
                        </a:lnTo>
                        <a:lnTo>
                          <a:pt x="108" y="72"/>
                        </a:lnTo>
                        <a:lnTo>
                          <a:pt x="116" y="64"/>
                        </a:lnTo>
                        <a:lnTo>
                          <a:pt x="108" y="64"/>
                        </a:lnTo>
                        <a:lnTo>
                          <a:pt x="96" y="67"/>
                        </a:lnTo>
                        <a:lnTo>
                          <a:pt x="86" y="72"/>
                        </a:lnTo>
                        <a:lnTo>
                          <a:pt x="74" y="74"/>
                        </a:lnTo>
                        <a:lnTo>
                          <a:pt x="64" y="82"/>
                        </a:lnTo>
                        <a:lnTo>
                          <a:pt x="56" y="87"/>
                        </a:lnTo>
                        <a:lnTo>
                          <a:pt x="52" y="94"/>
                        </a:lnTo>
                        <a:lnTo>
                          <a:pt x="49" y="101"/>
                        </a:lnTo>
                        <a:lnTo>
                          <a:pt x="49" y="91"/>
                        </a:lnTo>
                        <a:lnTo>
                          <a:pt x="52" y="87"/>
                        </a:lnTo>
                        <a:lnTo>
                          <a:pt x="54" y="79"/>
                        </a:lnTo>
                        <a:lnTo>
                          <a:pt x="59" y="74"/>
                        </a:lnTo>
                        <a:lnTo>
                          <a:pt x="64" y="72"/>
                        </a:lnTo>
                        <a:lnTo>
                          <a:pt x="71" y="69"/>
                        </a:lnTo>
                        <a:lnTo>
                          <a:pt x="79" y="67"/>
                        </a:lnTo>
                        <a:lnTo>
                          <a:pt x="86" y="64"/>
                        </a:lnTo>
                        <a:lnTo>
                          <a:pt x="84" y="55"/>
                        </a:lnTo>
                        <a:lnTo>
                          <a:pt x="81" y="47"/>
                        </a:lnTo>
                        <a:lnTo>
                          <a:pt x="84" y="37"/>
                        </a:lnTo>
                        <a:lnTo>
                          <a:pt x="84" y="27"/>
                        </a:lnTo>
                        <a:lnTo>
                          <a:pt x="81" y="20"/>
                        </a:lnTo>
                        <a:lnTo>
                          <a:pt x="79" y="10"/>
                        </a:lnTo>
                        <a:lnTo>
                          <a:pt x="71" y="5"/>
                        </a:lnTo>
                        <a:lnTo>
                          <a:pt x="61" y="0"/>
                        </a:lnTo>
                        <a:lnTo>
                          <a:pt x="61" y="13"/>
                        </a:lnTo>
                        <a:lnTo>
                          <a:pt x="59" y="23"/>
                        </a:lnTo>
                        <a:lnTo>
                          <a:pt x="54" y="30"/>
                        </a:lnTo>
                        <a:lnTo>
                          <a:pt x="49" y="37"/>
                        </a:lnTo>
                        <a:lnTo>
                          <a:pt x="61" y="32"/>
                        </a:lnTo>
                        <a:lnTo>
                          <a:pt x="56" y="45"/>
                        </a:lnTo>
                        <a:lnTo>
                          <a:pt x="52" y="57"/>
                        </a:lnTo>
                        <a:lnTo>
                          <a:pt x="47" y="64"/>
                        </a:lnTo>
                        <a:lnTo>
                          <a:pt x="39" y="72"/>
                        </a:lnTo>
                        <a:lnTo>
                          <a:pt x="32" y="74"/>
                        </a:lnTo>
                        <a:lnTo>
                          <a:pt x="22" y="77"/>
                        </a:lnTo>
                        <a:lnTo>
                          <a:pt x="12" y="79"/>
                        </a:lnTo>
                        <a:lnTo>
                          <a:pt x="0" y="77"/>
                        </a:lnTo>
                        <a:lnTo>
                          <a:pt x="7" y="82"/>
                        </a:lnTo>
                        <a:lnTo>
                          <a:pt x="17" y="87"/>
                        </a:lnTo>
                        <a:lnTo>
                          <a:pt x="24" y="91"/>
                        </a:lnTo>
                        <a:lnTo>
                          <a:pt x="32" y="96"/>
                        </a:lnTo>
                        <a:lnTo>
                          <a:pt x="37" y="104"/>
                        </a:lnTo>
                        <a:lnTo>
                          <a:pt x="44" y="111"/>
                        </a:lnTo>
                        <a:lnTo>
                          <a:pt x="49" y="121"/>
                        </a:lnTo>
                        <a:lnTo>
                          <a:pt x="54" y="131"/>
                        </a:lnTo>
                        <a:close/>
                      </a:path>
                    </a:pathLst>
                  </a:custGeom>
                  <a:solidFill>
                    <a:srgbClr val="FF0000"/>
                  </a:solidFill>
                  <a:ln w="9525">
                    <a:noFill/>
                    <a:round/>
                    <a:headEnd/>
                    <a:tailEnd/>
                  </a:ln>
                </p:spPr>
                <p:txBody>
                  <a:bodyPr/>
                  <a:lstStyle/>
                  <a:p>
                    <a:endParaRPr lang="en-US"/>
                  </a:p>
                </p:txBody>
              </p:sp>
              <p:sp>
                <p:nvSpPr>
                  <p:cNvPr id="18559" name="Freeform 454"/>
                  <p:cNvSpPr>
                    <a:spLocks/>
                  </p:cNvSpPr>
                  <p:nvPr/>
                </p:nvSpPr>
                <p:spPr bwMode="auto">
                  <a:xfrm>
                    <a:off x="3129" y="995"/>
                    <a:ext cx="123" cy="170"/>
                  </a:xfrm>
                  <a:custGeom>
                    <a:avLst/>
                    <a:gdLst>
                      <a:gd name="T0" fmla="*/ 51 w 123"/>
                      <a:gd name="T1" fmla="*/ 160 h 170"/>
                      <a:gd name="T2" fmla="*/ 51 w 123"/>
                      <a:gd name="T3" fmla="*/ 140 h 170"/>
                      <a:gd name="T4" fmla="*/ 54 w 123"/>
                      <a:gd name="T5" fmla="*/ 123 h 170"/>
                      <a:gd name="T6" fmla="*/ 44 w 123"/>
                      <a:gd name="T7" fmla="*/ 104 h 170"/>
                      <a:gd name="T8" fmla="*/ 39 w 123"/>
                      <a:gd name="T9" fmla="*/ 94 h 170"/>
                      <a:gd name="T10" fmla="*/ 39 w 123"/>
                      <a:gd name="T11" fmla="*/ 86 h 170"/>
                      <a:gd name="T12" fmla="*/ 32 w 123"/>
                      <a:gd name="T13" fmla="*/ 76 h 170"/>
                      <a:gd name="T14" fmla="*/ 27 w 123"/>
                      <a:gd name="T15" fmla="*/ 69 h 170"/>
                      <a:gd name="T16" fmla="*/ 22 w 123"/>
                      <a:gd name="T17" fmla="*/ 57 h 170"/>
                      <a:gd name="T18" fmla="*/ 17 w 123"/>
                      <a:gd name="T19" fmla="*/ 47 h 170"/>
                      <a:gd name="T20" fmla="*/ 12 w 123"/>
                      <a:gd name="T21" fmla="*/ 42 h 170"/>
                      <a:gd name="T22" fmla="*/ 5 w 123"/>
                      <a:gd name="T23" fmla="*/ 37 h 170"/>
                      <a:gd name="T24" fmla="*/ 2 w 123"/>
                      <a:gd name="T25" fmla="*/ 32 h 170"/>
                      <a:gd name="T26" fmla="*/ 5 w 123"/>
                      <a:gd name="T27" fmla="*/ 25 h 170"/>
                      <a:gd name="T28" fmla="*/ 7 w 123"/>
                      <a:gd name="T29" fmla="*/ 17 h 170"/>
                      <a:gd name="T30" fmla="*/ 7 w 123"/>
                      <a:gd name="T31" fmla="*/ 8 h 170"/>
                      <a:gd name="T32" fmla="*/ 12 w 123"/>
                      <a:gd name="T33" fmla="*/ 3 h 170"/>
                      <a:gd name="T34" fmla="*/ 24 w 123"/>
                      <a:gd name="T35" fmla="*/ 0 h 170"/>
                      <a:gd name="T36" fmla="*/ 39 w 123"/>
                      <a:gd name="T37" fmla="*/ 0 h 170"/>
                      <a:gd name="T38" fmla="*/ 49 w 123"/>
                      <a:gd name="T39" fmla="*/ 0 h 170"/>
                      <a:gd name="T40" fmla="*/ 59 w 123"/>
                      <a:gd name="T41" fmla="*/ 3 h 170"/>
                      <a:gd name="T42" fmla="*/ 69 w 123"/>
                      <a:gd name="T43" fmla="*/ 3 h 170"/>
                      <a:gd name="T44" fmla="*/ 76 w 123"/>
                      <a:gd name="T45" fmla="*/ 5 h 170"/>
                      <a:gd name="T46" fmla="*/ 81 w 123"/>
                      <a:gd name="T47" fmla="*/ 10 h 170"/>
                      <a:gd name="T48" fmla="*/ 81 w 123"/>
                      <a:gd name="T49" fmla="*/ 15 h 170"/>
                      <a:gd name="T50" fmla="*/ 81 w 123"/>
                      <a:gd name="T51" fmla="*/ 25 h 170"/>
                      <a:gd name="T52" fmla="*/ 86 w 123"/>
                      <a:gd name="T53" fmla="*/ 32 h 170"/>
                      <a:gd name="T54" fmla="*/ 91 w 123"/>
                      <a:gd name="T55" fmla="*/ 40 h 170"/>
                      <a:gd name="T56" fmla="*/ 86 w 123"/>
                      <a:gd name="T57" fmla="*/ 37 h 170"/>
                      <a:gd name="T58" fmla="*/ 79 w 123"/>
                      <a:gd name="T59" fmla="*/ 32 h 170"/>
                      <a:gd name="T60" fmla="*/ 71 w 123"/>
                      <a:gd name="T61" fmla="*/ 32 h 170"/>
                      <a:gd name="T62" fmla="*/ 64 w 123"/>
                      <a:gd name="T63" fmla="*/ 32 h 170"/>
                      <a:gd name="T64" fmla="*/ 61 w 123"/>
                      <a:gd name="T65" fmla="*/ 42 h 170"/>
                      <a:gd name="T66" fmla="*/ 69 w 123"/>
                      <a:gd name="T67" fmla="*/ 52 h 170"/>
                      <a:gd name="T68" fmla="*/ 76 w 123"/>
                      <a:gd name="T69" fmla="*/ 59 h 170"/>
                      <a:gd name="T70" fmla="*/ 83 w 123"/>
                      <a:gd name="T71" fmla="*/ 72 h 170"/>
                      <a:gd name="T72" fmla="*/ 86 w 123"/>
                      <a:gd name="T73" fmla="*/ 74 h 170"/>
                      <a:gd name="T74" fmla="*/ 91 w 123"/>
                      <a:gd name="T75" fmla="*/ 69 h 170"/>
                      <a:gd name="T76" fmla="*/ 98 w 123"/>
                      <a:gd name="T77" fmla="*/ 67 h 170"/>
                      <a:gd name="T78" fmla="*/ 106 w 123"/>
                      <a:gd name="T79" fmla="*/ 67 h 170"/>
                      <a:gd name="T80" fmla="*/ 111 w 123"/>
                      <a:gd name="T81" fmla="*/ 62 h 170"/>
                      <a:gd name="T82" fmla="*/ 118 w 123"/>
                      <a:gd name="T83" fmla="*/ 59 h 170"/>
                      <a:gd name="T84" fmla="*/ 120 w 123"/>
                      <a:gd name="T85" fmla="*/ 62 h 170"/>
                      <a:gd name="T86" fmla="*/ 118 w 123"/>
                      <a:gd name="T87" fmla="*/ 72 h 170"/>
                      <a:gd name="T88" fmla="*/ 118 w 123"/>
                      <a:gd name="T89" fmla="*/ 76 h 170"/>
                      <a:gd name="T90" fmla="*/ 111 w 123"/>
                      <a:gd name="T91" fmla="*/ 74 h 170"/>
                      <a:gd name="T92" fmla="*/ 103 w 123"/>
                      <a:gd name="T93" fmla="*/ 74 h 170"/>
                      <a:gd name="T94" fmla="*/ 96 w 123"/>
                      <a:gd name="T95" fmla="*/ 81 h 170"/>
                      <a:gd name="T96" fmla="*/ 86 w 123"/>
                      <a:gd name="T97" fmla="*/ 94 h 170"/>
                      <a:gd name="T98" fmla="*/ 74 w 123"/>
                      <a:gd name="T99" fmla="*/ 104 h 170"/>
                      <a:gd name="T100" fmla="*/ 83 w 123"/>
                      <a:gd name="T101" fmla="*/ 111 h 170"/>
                      <a:gd name="T102" fmla="*/ 91 w 123"/>
                      <a:gd name="T103" fmla="*/ 118 h 170"/>
                      <a:gd name="T104" fmla="*/ 91 w 123"/>
                      <a:gd name="T105" fmla="*/ 128 h 170"/>
                      <a:gd name="T106" fmla="*/ 88 w 123"/>
                      <a:gd name="T107" fmla="*/ 138 h 170"/>
                      <a:gd name="T108" fmla="*/ 81 w 123"/>
                      <a:gd name="T109" fmla="*/ 150 h 170"/>
                      <a:gd name="T110" fmla="*/ 71 w 123"/>
                      <a:gd name="T111" fmla="*/ 158 h 170"/>
                      <a:gd name="T112" fmla="*/ 61 w 123"/>
                      <a:gd name="T113" fmla="*/ 165 h 170"/>
                      <a:gd name="T114" fmla="*/ 51 w 123"/>
                      <a:gd name="T115" fmla="*/ 170 h 1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70"/>
                      <a:gd name="T176" fmla="*/ 123 w 123"/>
                      <a:gd name="T177" fmla="*/ 170 h 1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70">
                        <a:moveTo>
                          <a:pt x="51" y="170"/>
                        </a:moveTo>
                        <a:lnTo>
                          <a:pt x="51" y="160"/>
                        </a:lnTo>
                        <a:lnTo>
                          <a:pt x="51" y="150"/>
                        </a:lnTo>
                        <a:lnTo>
                          <a:pt x="51" y="140"/>
                        </a:lnTo>
                        <a:lnTo>
                          <a:pt x="54" y="133"/>
                        </a:lnTo>
                        <a:lnTo>
                          <a:pt x="54" y="123"/>
                        </a:lnTo>
                        <a:lnTo>
                          <a:pt x="49" y="113"/>
                        </a:lnTo>
                        <a:lnTo>
                          <a:pt x="44" y="104"/>
                        </a:lnTo>
                        <a:lnTo>
                          <a:pt x="37" y="96"/>
                        </a:lnTo>
                        <a:lnTo>
                          <a:pt x="39" y="94"/>
                        </a:lnTo>
                        <a:lnTo>
                          <a:pt x="39" y="89"/>
                        </a:lnTo>
                        <a:lnTo>
                          <a:pt x="39" y="86"/>
                        </a:lnTo>
                        <a:lnTo>
                          <a:pt x="37" y="81"/>
                        </a:lnTo>
                        <a:lnTo>
                          <a:pt x="32" y="76"/>
                        </a:lnTo>
                        <a:lnTo>
                          <a:pt x="29" y="74"/>
                        </a:lnTo>
                        <a:lnTo>
                          <a:pt x="27" y="69"/>
                        </a:lnTo>
                        <a:lnTo>
                          <a:pt x="24" y="67"/>
                        </a:lnTo>
                        <a:lnTo>
                          <a:pt x="22" y="57"/>
                        </a:lnTo>
                        <a:lnTo>
                          <a:pt x="19" y="52"/>
                        </a:lnTo>
                        <a:lnTo>
                          <a:pt x="17" y="47"/>
                        </a:lnTo>
                        <a:lnTo>
                          <a:pt x="15" y="45"/>
                        </a:lnTo>
                        <a:lnTo>
                          <a:pt x="12" y="42"/>
                        </a:lnTo>
                        <a:lnTo>
                          <a:pt x="7" y="40"/>
                        </a:lnTo>
                        <a:lnTo>
                          <a:pt x="5" y="37"/>
                        </a:lnTo>
                        <a:lnTo>
                          <a:pt x="0" y="35"/>
                        </a:lnTo>
                        <a:lnTo>
                          <a:pt x="2" y="32"/>
                        </a:lnTo>
                        <a:lnTo>
                          <a:pt x="5" y="30"/>
                        </a:lnTo>
                        <a:lnTo>
                          <a:pt x="5" y="25"/>
                        </a:lnTo>
                        <a:lnTo>
                          <a:pt x="7" y="22"/>
                        </a:lnTo>
                        <a:lnTo>
                          <a:pt x="7" y="17"/>
                        </a:lnTo>
                        <a:lnTo>
                          <a:pt x="7" y="13"/>
                        </a:lnTo>
                        <a:lnTo>
                          <a:pt x="7" y="8"/>
                        </a:lnTo>
                        <a:lnTo>
                          <a:pt x="5" y="3"/>
                        </a:lnTo>
                        <a:lnTo>
                          <a:pt x="12" y="3"/>
                        </a:lnTo>
                        <a:lnTo>
                          <a:pt x="19" y="3"/>
                        </a:lnTo>
                        <a:lnTo>
                          <a:pt x="24" y="0"/>
                        </a:lnTo>
                        <a:lnTo>
                          <a:pt x="32" y="0"/>
                        </a:lnTo>
                        <a:lnTo>
                          <a:pt x="39" y="0"/>
                        </a:lnTo>
                        <a:lnTo>
                          <a:pt x="44" y="0"/>
                        </a:lnTo>
                        <a:lnTo>
                          <a:pt x="49" y="0"/>
                        </a:lnTo>
                        <a:lnTo>
                          <a:pt x="54" y="0"/>
                        </a:lnTo>
                        <a:lnTo>
                          <a:pt x="59" y="3"/>
                        </a:lnTo>
                        <a:lnTo>
                          <a:pt x="64" y="3"/>
                        </a:lnTo>
                        <a:lnTo>
                          <a:pt x="69" y="3"/>
                        </a:lnTo>
                        <a:lnTo>
                          <a:pt x="74" y="5"/>
                        </a:lnTo>
                        <a:lnTo>
                          <a:pt x="76" y="5"/>
                        </a:lnTo>
                        <a:lnTo>
                          <a:pt x="79" y="8"/>
                        </a:lnTo>
                        <a:lnTo>
                          <a:pt x="81" y="10"/>
                        </a:lnTo>
                        <a:lnTo>
                          <a:pt x="83" y="10"/>
                        </a:lnTo>
                        <a:lnTo>
                          <a:pt x="81" y="15"/>
                        </a:lnTo>
                        <a:lnTo>
                          <a:pt x="81" y="20"/>
                        </a:lnTo>
                        <a:lnTo>
                          <a:pt x="81" y="25"/>
                        </a:lnTo>
                        <a:lnTo>
                          <a:pt x="83" y="27"/>
                        </a:lnTo>
                        <a:lnTo>
                          <a:pt x="86" y="32"/>
                        </a:lnTo>
                        <a:lnTo>
                          <a:pt x="88" y="35"/>
                        </a:lnTo>
                        <a:lnTo>
                          <a:pt x="91" y="40"/>
                        </a:lnTo>
                        <a:lnTo>
                          <a:pt x="91" y="42"/>
                        </a:lnTo>
                        <a:lnTo>
                          <a:pt x="86" y="37"/>
                        </a:lnTo>
                        <a:lnTo>
                          <a:pt x="81" y="35"/>
                        </a:lnTo>
                        <a:lnTo>
                          <a:pt x="79" y="32"/>
                        </a:lnTo>
                        <a:lnTo>
                          <a:pt x="76" y="32"/>
                        </a:lnTo>
                        <a:lnTo>
                          <a:pt x="71" y="32"/>
                        </a:lnTo>
                        <a:lnTo>
                          <a:pt x="69" y="32"/>
                        </a:lnTo>
                        <a:lnTo>
                          <a:pt x="64" y="32"/>
                        </a:lnTo>
                        <a:lnTo>
                          <a:pt x="59" y="35"/>
                        </a:lnTo>
                        <a:lnTo>
                          <a:pt x="61" y="42"/>
                        </a:lnTo>
                        <a:lnTo>
                          <a:pt x="64" y="47"/>
                        </a:lnTo>
                        <a:lnTo>
                          <a:pt x="69" y="52"/>
                        </a:lnTo>
                        <a:lnTo>
                          <a:pt x="74" y="54"/>
                        </a:lnTo>
                        <a:lnTo>
                          <a:pt x="76" y="59"/>
                        </a:lnTo>
                        <a:lnTo>
                          <a:pt x="81" y="64"/>
                        </a:lnTo>
                        <a:lnTo>
                          <a:pt x="83" y="72"/>
                        </a:lnTo>
                        <a:lnTo>
                          <a:pt x="83" y="79"/>
                        </a:lnTo>
                        <a:lnTo>
                          <a:pt x="86" y="74"/>
                        </a:lnTo>
                        <a:lnTo>
                          <a:pt x="88" y="72"/>
                        </a:lnTo>
                        <a:lnTo>
                          <a:pt x="91" y="69"/>
                        </a:lnTo>
                        <a:lnTo>
                          <a:pt x="93" y="67"/>
                        </a:lnTo>
                        <a:lnTo>
                          <a:pt x="98" y="67"/>
                        </a:lnTo>
                        <a:lnTo>
                          <a:pt x="101" y="67"/>
                        </a:lnTo>
                        <a:lnTo>
                          <a:pt x="106" y="67"/>
                        </a:lnTo>
                        <a:lnTo>
                          <a:pt x="111" y="67"/>
                        </a:lnTo>
                        <a:lnTo>
                          <a:pt x="111" y="62"/>
                        </a:lnTo>
                        <a:lnTo>
                          <a:pt x="113" y="62"/>
                        </a:lnTo>
                        <a:lnTo>
                          <a:pt x="118" y="59"/>
                        </a:lnTo>
                        <a:lnTo>
                          <a:pt x="123" y="59"/>
                        </a:lnTo>
                        <a:lnTo>
                          <a:pt x="120" y="62"/>
                        </a:lnTo>
                        <a:lnTo>
                          <a:pt x="118" y="67"/>
                        </a:lnTo>
                        <a:lnTo>
                          <a:pt x="118" y="72"/>
                        </a:lnTo>
                        <a:lnTo>
                          <a:pt x="120" y="76"/>
                        </a:lnTo>
                        <a:lnTo>
                          <a:pt x="118" y="76"/>
                        </a:lnTo>
                        <a:lnTo>
                          <a:pt x="113" y="74"/>
                        </a:lnTo>
                        <a:lnTo>
                          <a:pt x="111" y="74"/>
                        </a:lnTo>
                        <a:lnTo>
                          <a:pt x="106" y="74"/>
                        </a:lnTo>
                        <a:lnTo>
                          <a:pt x="103" y="74"/>
                        </a:lnTo>
                        <a:lnTo>
                          <a:pt x="101" y="76"/>
                        </a:lnTo>
                        <a:lnTo>
                          <a:pt x="96" y="81"/>
                        </a:lnTo>
                        <a:lnTo>
                          <a:pt x="91" y="89"/>
                        </a:lnTo>
                        <a:lnTo>
                          <a:pt x="86" y="94"/>
                        </a:lnTo>
                        <a:lnTo>
                          <a:pt x="81" y="99"/>
                        </a:lnTo>
                        <a:lnTo>
                          <a:pt x="74" y="104"/>
                        </a:lnTo>
                        <a:lnTo>
                          <a:pt x="79" y="106"/>
                        </a:lnTo>
                        <a:lnTo>
                          <a:pt x="83" y="111"/>
                        </a:lnTo>
                        <a:lnTo>
                          <a:pt x="88" y="113"/>
                        </a:lnTo>
                        <a:lnTo>
                          <a:pt x="91" y="118"/>
                        </a:lnTo>
                        <a:lnTo>
                          <a:pt x="91" y="123"/>
                        </a:lnTo>
                        <a:lnTo>
                          <a:pt x="91" y="128"/>
                        </a:lnTo>
                        <a:lnTo>
                          <a:pt x="88" y="133"/>
                        </a:lnTo>
                        <a:lnTo>
                          <a:pt x="88" y="138"/>
                        </a:lnTo>
                        <a:lnTo>
                          <a:pt x="83" y="145"/>
                        </a:lnTo>
                        <a:lnTo>
                          <a:pt x="81" y="150"/>
                        </a:lnTo>
                        <a:lnTo>
                          <a:pt x="76" y="155"/>
                        </a:lnTo>
                        <a:lnTo>
                          <a:pt x="71" y="158"/>
                        </a:lnTo>
                        <a:lnTo>
                          <a:pt x="66" y="163"/>
                        </a:lnTo>
                        <a:lnTo>
                          <a:pt x="61" y="165"/>
                        </a:lnTo>
                        <a:lnTo>
                          <a:pt x="56" y="167"/>
                        </a:lnTo>
                        <a:lnTo>
                          <a:pt x="51" y="170"/>
                        </a:lnTo>
                        <a:close/>
                      </a:path>
                    </a:pathLst>
                  </a:custGeom>
                  <a:solidFill>
                    <a:srgbClr val="FF0000"/>
                  </a:solidFill>
                  <a:ln w="9525">
                    <a:noFill/>
                    <a:round/>
                    <a:headEnd/>
                    <a:tailEnd/>
                  </a:ln>
                </p:spPr>
                <p:txBody>
                  <a:bodyPr/>
                  <a:lstStyle/>
                  <a:p>
                    <a:endParaRPr lang="en-US"/>
                  </a:p>
                </p:txBody>
              </p:sp>
              <p:sp>
                <p:nvSpPr>
                  <p:cNvPr id="18560" name="Freeform 455"/>
                  <p:cNvSpPr>
                    <a:spLocks/>
                  </p:cNvSpPr>
                  <p:nvPr/>
                </p:nvSpPr>
                <p:spPr bwMode="auto">
                  <a:xfrm>
                    <a:off x="2920" y="1037"/>
                    <a:ext cx="189" cy="135"/>
                  </a:xfrm>
                  <a:custGeom>
                    <a:avLst/>
                    <a:gdLst>
                      <a:gd name="T0" fmla="*/ 9 w 189"/>
                      <a:gd name="T1" fmla="*/ 64 h 135"/>
                      <a:gd name="T2" fmla="*/ 24 w 189"/>
                      <a:gd name="T3" fmla="*/ 74 h 135"/>
                      <a:gd name="T4" fmla="*/ 39 w 189"/>
                      <a:gd name="T5" fmla="*/ 86 h 135"/>
                      <a:gd name="T6" fmla="*/ 54 w 189"/>
                      <a:gd name="T7" fmla="*/ 98 h 135"/>
                      <a:gd name="T8" fmla="*/ 71 w 189"/>
                      <a:gd name="T9" fmla="*/ 106 h 135"/>
                      <a:gd name="T10" fmla="*/ 88 w 189"/>
                      <a:gd name="T11" fmla="*/ 101 h 135"/>
                      <a:gd name="T12" fmla="*/ 100 w 189"/>
                      <a:gd name="T13" fmla="*/ 98 h 135"/>
                      <a:gd name="T14" fmla="*/ 115 w 189"/>
                      <a:gd name="T15" fmla="*/ 106 h 135"/>
                      <a:gd name="T16" fmla="*/ 130 w 189"/>
                      <a:gd name="T17" fmla="*/ 118 h 135"/>
                      <a:gd name="T18" fmla="*/ 147 w 189"/>
                      <a:gd name="T19" fmla="*/ 128 h 135"/>
                      <a:gd name="T20" fmla="*/ 164 w 189"/>
                      <a:gd name="T21" fmla="*/ 135 h 135"/>
                      <a:gd name="T22" fmla="*/ 164 w 189"/>
                      <a:gd name="T23" fmla="*/ 116 h 135"/>
                      <a:gd name="T24" fmla="*/ 167 w 189"/>
                      <a:gd name="T25" fmla="*/ 103 h 135"/>
                      <a:gd name="T26" fmla="*/ 174 w 189"/>
                      <a:gd name="T27" fmla="*/ 93 h 135"/>
                      <a:gd name="T28" fmla="*/ 184 w 189"/>
                      <a:gd name="T29" fmla="*/ 84 h 135"/>
                      <a:gd name="T30" fmla="*/ 189 w 189"/>
                      <a:gd name="T31" fmla="*/ 74 h 135"/>
                      <a:gd name="T32" fmla="*/ 172 w 189"/>
                      <a:gd name="T33" fmla="*/ 57 h 135"/>
                      <a:gd name="T34" fmla="*/ 155 w 189"/>
                      <a:gd name="T35" fmla="*/ 47 h 135"/>
                      <a:gd name="T36" fmla="*/ 150 w 189"/>
                      <a:gd name="T37" fmla="*/ 30 h 135"/>
                      <a:gd name="T38" fmla="*/ 128 w 189"/>
                      <a:gd name="T39" fmla="*/ 22 h 135"/>
                      <a:gd name="T40" fmla="*/ 110 w 189"/>
                      <a:gd name="T41" fmla="*/ 12 h 135"/>
                      <a:gd name="T42" fmla="*/ 105 w 189"/>
                      <a:gd name="T43" fmla="*/ 25 h 135"/>
                      <a:gd name="T44" fmla="*/ 105 w 189"/>
                      <a:gd name="T45" fmla="*/ 34 h 135"/>
                      <a:gd name="T46" fmla="*/ 91 w 189"/>
                      <a:gd name="T47" fmla="*/ 42 h 135"/>
                      <a:gd name="T48" fmla="*/ 100 w 189"/>
                      <a:gd name="T49" fmla="*/ 52 h 135"/>
                      <a:gd name="T50" fmla="*/ 108 w 189"/>
                      <a:gd name="T51" fmla="*/ 62 h 135"/>
                      <a:gd name="T52" fmla="*/ 128 w 189"/>
                      <a:gd name="T53" fmla="*/ 52 h 135"/>
                      <a:gd name="T54" fmla="*/ 140 w 189"/>
                      <a:gd name="T55" fmla="*/ 52 h 135"/>
                      <a:gd name="T56" fmla="*/ 147 w 189"/>
                      <a:gd name="T57" fmla="*/ 74 h 135"/>
                      <a:gd name="T58" fmla="*/ 142 w 189"/>
                      <a:gd name="T59" fmla="*/ 74 h 135"/>
                      <a:gd name="T60" fmla="*/ 128 w 189"/>
                      <a:gd name="T61" fmla="*/ 66 h 135"/>
                      <a:gd name="T62" fmla="*/ 115 w 189"/>
                      <a:gd name="T63" fmla="*/ 74 h 135"/>
                      <a:gd name="T64" fmla="*/ 103 w 189"/>
                      <a:gd name="T65" fmla="*/ 71 h 135"/>
                      <a:gd name="T66" fmla="*/ 91 w 189"/>
                      <a:gd name="T67" fmla="*/ 54 h 135"/>
                      <a:gd name="T68" fmla="*/ 78 w 189"/>
                      <a:gd name="T69" fmla="*/ 42 h 135"/>
                      <a:gd name="T70" fmla="*/ 64 w 189"/>
                      <a:gd name="T71" fmla="*/ 32 h 135"/>
                      <a:gd name="T72" fmla="*/ 59 w 189"/>
                      <a:gd name="T73" fmla="*/ 15 h 135"/>
                      <a:gd name="T74" fmla="*/ 49 w 189"/>
                      <a:gd name="T75" fmla="*/ 0 h 135"/>
                      <a:gd name="T76" fmla="*/ 36 w 189"/>
                      <a:gd name="T77" fmla="*/ 7 h 135"/>
                      <a:gd name="T78" fmla="*/ 29 w 189"/>
                      <a:gd name="T79" fmla="*/ 20 h 135"/>
                      <a:gd name="T80" fmla="*/ 24 w 189"/>
                      <a:gd name="T81" fmla="*/ 34 h 135"/>
                      <a:gd name="T82" fmla="*/ 17 w 189"/>
                      <a:gd name="T83" fmla="*/ 47 h 135"/>
                      <a:gd name="T84" fmla="*/ 4 w 189"/>
                      <a:gd name="T85" fmla="*/ 59 h 1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9"/>
                      <a:gd name="T130" fmla="*/ 0 h 135"/>
                      <a:gd name="T131" fmla="*/ 189 w 189"/>
                      <a:gd name="T132" fmla="*/ 135 h 1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9" h="135">
                        <a:moveTo>
                          <a:pt x="0" y="62"/>
                        </a:moveTo>
                        <a:lnTo>
                          <a:pt x="4" y="62"/>
                        </a:lnTo>
                        <a:lnTo>
                          <a:pt x="9" y="64"/>
                        </a:lnTo>
                        <a:lnTo>
                          <a:pt x="14" y="66"/>
                        </a:lnTo>
                        <a:lnTo>
                          <a:pt x="19" y="69"/>
                        </a:lnTo>
                        <a:lnTo>
                          <a:pt x="24" y="74"/>
                        </a:lnTo>
                        <a:lnTo>
                          <a:pt x="29" y="76"/>
                        </a:lnTo>
                        <a:lnTo>
                          <a:pt x="34" y="81"/>
                        </a:lnTo>
                        <a:lnTo>
                          <a:pt x="39" y="86"/>
                        </a:lnTo>
                        <a:lnTo>
                          <a:pt x="44" y="91"/>
                        </a:lnTo>
                        <a:lnTo>
                          <a:pt x="49" y="93"/>
                        </a:lnTo>
                        <a:lnTo>
                          <a:pt x="54" y="98"/>
                        </a:lnTo>
                        <a:lnTo>
                          <a:pt x="61" y="101"/>
                        </a:lnTo>
                        <a:lnTo>
                          <a:pt x="66" y="103"/>
                        </a:lnTo>
                        <a:lnTo>
                          <a:pt x="71" y="106"/>
                        </a:lnTo>
                        <a:lnTo>
                          <a:pt x="78" y="106"/>
                        </a:lnTo>
                        <a:lnTo>
                          <a:pt x="86" y="103"/>
                        </a:lnTo>
                        <a:lnTo>
                          <a:pt x="88" y="101"/>
                        </a:lnTo>
                        <a:lnTo>
                          <a:pt x="93" y="98"/>
                        </a:lnTo>
                        <a:lnTo>
                          <a:pt x="96" y="98"/>
                        </a:lnTo>
                        <a:lnTo>
                          <a:pt x="100" y="98"/>
                        </a:lnTo>
                        <a:lnTo>
                          <a:pt x="105" y="101"/>
                        </a:lnTo>
                        <a:lnTo>
                          <a:pt x="110" y="103"/>
                        </a:lnTo>
                        <a:lnTo>
                          <a:pt x="115" y="106"/>
                        </a:lnTo>
                        <a:lnTo>
                          <a:pt x="120" y="108"/>
                        </a:lnTo>
                        <a:lnTo>
                          <a:pt x="125" y="113"/>
                        </a:lnTo>
                        <a:lnTo>
                          <a:pt x="130" y="118"/>
                        </a:lnTo>
                        <a:lnTo>
                          <a:pt x="135" y="121"/>
                        </a:lnTo>
                        <a:lnTo>
                          <a:pt x="142" y="125"/>
                        </a:lnTo>
                        <a:lnTo>
                          <a:pt x="147" y="128"/>
                        </a:lnTo>
                        <a:lnTo>
                          <a:pt x="152" y="133"/>
                        </a:lnTo>
                        <a:lnTo>
                          <a:pt x="160" y="135"/>
                        </a:lnTo>
                        <a:lnTo>
                          <a:pt x="164" y="135"/>
                        </a:lnTo>
                        <a:lnTo>
                          <a:pt x="164" y="128"/>
                        </a:lnTo>
                        <a:lnTo>
                          <a:pt x="164" y="123"/>
                        </a:lnTo>
                        <a:lnTo>
                          <a:pt x="164" y="116"/>
                        </a:lnTo>
                        <a:lnTo>
                          <a:pt x="164" y="111"/>
                        </a:lnTo>
                        <a:lnTo>
                          <a:pt x="167" y="106"/>
                        </a:lnTo>
                        <a:lnTo>
                          <a:pt x="167" y="103"/>
                        </a:lnTo>
                        <a:lnTo>
                          <a:pt x="169" y="98"/>
                        </a:lnTo>
                        <a:lnTo>
                          <a:pt x="172" y="96"/>
                        </a:lnTo>
                        <a:lnTo>
                          <a:pt x="174" y="93"/>
                        </a:lnTo>
                        <a:lnTo>
                          <a:pt x="177" y="91"/>
                        </a:lnTo>
                        <a:lnTo>
                          <a:pt x="182" y="86"/>
                        </a:lnTo>
                        <a:lnTo>
                          <a:pt x="184" y="84"/>
                        </a:lnTo>
                        <a:lnTo>
                          <a:pt x="184" y="81"/>
                        </a:lnTo>
                        <a:lnTo>
                          <a:pt x="187" y="79"/>
                        </a:lnTo>
                        <a:lnTo>
                          <a:pt x="189" y="74"/>
                        </a:lnTo>
                        <a:lnTo>
                          <a:pt x="184" y="66"/>
                        </a:lnTo>
                        <a:lnTo>
                          <a:pt x="179" y="62"/>
                        </a:lnTo>
                        <a:lnTo>
                          <a:pt x="172" y="57"/>
                        </a:lnTo>
                        <a:lnTo>
                          <a:pt x="164" y="54"/>
                        </a:lnTo>
                        <a:lnTo>
                          <a:pt x="157" y="52"/>
                        </a:lnTo>
                        <a:lnTo>
                          <a:pt x="155" y="47"/>
                        </a:lnTo>
                        <a:lnTo>
                          <a:pt x="155" y="42"/>
                        </a:lnTo>
                        <a:lnTo>
                          <a:pt x="160" y="30"/>
                        </a:lnTo>
                        <a:lnTo>
                          <a:pt x="150" y="30"/>
                        </a:lnTo>
                        <a:lnTo>
                          <a:pt x="142" y="27"/>
                        </a:lnTo>
                        <a:lnTo>
                          <a:pt x="135" y="25"/>
                        </a:lnTo>
                        <a:lnTo>
                          <a:pt x="128" y="22"/>
                        </a:lnTo>
                        <a:lnTo>
                          <a:pt x="123" y="17"/>
                        </a:lnTo>
                        <a:lnTo>
                          <a:pt x="115" y="15"/>
                        </a:lnTo>
                        <a:lnTo>
                          <a:pt x="110" y="12"/>
                        </a:lnTo>
                        <a:lnTo>
                          <a:pt x="103" y="12"/>
                        </a:lnTo>
                        <a:lnTo>
                          <a:pt x="105" y="20"/>
                        </a:lnTo>
                        <a:lnTo>
                          <a:pt x="105" y="25"/>
                        </a:lnTo>
                        <a:lnTo>
                          <a:pt x="108" y="30"/>
                        </a:lnTo>
                        <a:lnTo>
                          <a:pt x="105" y="32"/>
                        </a:lnTo>
                        <a:lnTo>
                          <a:pt x="105" y="34"/>
                        </a:lnTo>
                        <a:lnTo>
                          <a:pt x="100" y="39"/>
                        </a:lnTo>
                        <a:lnTo>
                          <a:pt x="98" y="42"/>
                        </a:lnTo>
                        <a:lnTo>
                          <a:pt x="91" y="42"/>
                        </a:lnTo>
                        <a:lnTo>
                          <a:pt x="96" y="44"/>
                        </a:lnTo>
                        <a:lnTo>
                          <a:pt x="98" y="47"/>
                        </a:lnTo>
                        <a:lnTo>
                          <a:pt x="100" y="52"/>
                        </a:lnTo>
                        <a:lnTo>
                          <a:pt x="100" y="54"/>
                        </a:lnTo>
                        <a:lnTo>
                          <a:pt x="103" y="59"/>
                        </a:lnTo>
                        <a:lnTo>
                          <a:pt x="108" y="62"/>
                        </a:lnTo>
                        <a:lnTo>
                          <a:pt x="113" y="62"/>
                        </a:lnTo>
                        <a:lnTo>
                          <a:pt x="123" y="62"/>
                        </a:lnTo>
                        <a:lnTo>
                          <a:pt x="128" y="52"/>
                        </a:lnTo>
                        <a:lnTo>
                          <a:pt x="132" y="47"/>
                        </a:lnTo>
                        <a:lnTo>
                          <a:pt x="135" y="49"/>
                        </a:lnTo>
                        <a:lnTo>
                          <a:pt x="140" y="52"/>
                        </a:lnTo>
                        <a:lnTo>
                          <a:pt x="142" y="59"/>
                        </a:lnTo>
                        <a:lnTo>
                          <a:pt x="145" y="66"/>
                        </a:lnTo>
                        <a:lnTo>
                          <a:pt x="147" y="74"/>
                        </a:lnTo>
                        <a:lnTo>
                          <a:pt x="152" y="81"/>
                        </a:lnTo>
                        <a:lnTo>
                          <a:pt x="145" y="79"/>
                        </a:lnTo>
                        <a:lnTo>
                          <a:pt x="142" y="74"/>
                        </a:lnTo>
                        <a:lnTo>
                          <a:pt x="140" y="69"/>
                        </a:lnTo>
                        <a:lnTo>
                          <a:pt x="135" y="66"/>
                        </a:lnTo>
                        <a:lnTo>
                          <a:pt x="128" y="66"/>
                        </a:lnTo>
                        <a:lnTo>
                          <a:pt x="125" y="69"/>
                        </a:lnTo>
                        <a:lnTo>
                          <a:pt x="120" y="71"/>
                        </a:lnTo>
                        <a:lnTo>
                          <a:pt x="115" y="74"/>
                        </a:lnTo>
                        <a:lnTo>
                          <a:pt x="110" y="74"/>
                        </a:lnTo>
                        <a:lnTo>
                          <a:pt x="105" y="71"/>
                        </a:lnTo>
                        <a:lnTo>
                          <a:pt x="103" y="71"/>
                        </a:lnTo>
                        <a:lnTo>
                          <a:pt x="98" y="66"/>
                        </a:lnTo>
                        <a:lnTo>
                          <a:pt x="96" y="62"/>
                        </a:lnTo>
                        <a:lnTo>
                          <a:pt x="91" y="54"/>
                        </a:lnTo>
                        <a:lnTo>
                          <a:pt x="88" y="49"/>
                        </a:lnTo>
                        <a:lnTo>
                          <a:pt x="83" y="47"/>
                        </a:lnTo>
                        <a:lnTo>
                          <a:pt x="78" y="42"/>
                        </a:lnTo>
                        <a:lnTo>
                          <a:pt x="71" y="39"/>
                        </a:lnTo>
                        <a:lnTo>
                          <a:pt x="66" y="37"/>
                        </a:lnTo>
                        <a:lnTo>
                          <a:pt x="64" y="32"/>
                        </a:lnTo>
                        <a:lnTo>
                          <a:pt x="64" y="27"/>
                        </a:lnTo>
                        <a:lnTo>
                          <a:pt x="66" y="17"/>
                        </a:lnTo>
                        <a:lnTo>
                          <a:pt x="59" y="15"/>
                        </a:lnTo>
                        <a:lnTo>
                          <a:pt x="51" y="10"/>
                        </a:lnTo>
                        <a:lnTo>
                          <a:pt x="49" y="5"/>
                        </a:lnTo>
                        <a:lnTo>
                          <a:pt x="49" y="0"/>
                        </a:lnTo>
                        <a:lnTo>
                          <a:pt x="44" y="0"/>
                        </a:lnTo>
                        <a:lnTo>
                          <a:pt x="39" y="3"/>
                        </a:lnTo>
                        <a:lnTo>
                          <a:pt x="36" y="7"/>
                        </a:lnTo>
                        <a:lnTo>
                          <a:pt x="34" y="10"/>
                        </a:lnTo>
                        <a:lnTo>
                          <a:pt x="32" y="15"/>
                        </a:lnTo>
                        <a:lnTo>
                          <a:pt x="29" y="20"/>
                        </a:lnTo>
                        <a:lnTo>
                          <a:pt x="27" y="22"/>
                        </a:lnTo>
                        <a:lnTo>
                          <a:pt x="27" y="27"/>
                        </a:lnTo>
                        <a:lnTo>
                          <a:pt x="24" y="34"/>
                        </a:lnTo>
                        <a:lnTo>
                          <a:pt x="22" y="39"/>
                        </a:lnTo>
                        <a:lnTo>
                          <a:pt x="19" y="44"/>
                        </a:lnTo>
                        <a:lnTo>
                          <a:pt x="17" y="47"/>
                        </a:lnTo>
                        <a:lnTo>
                          <a:pt x="12" y="52"/>
                        </a:lnTo>
                        <a:lnTo>
                          <a:pt x="9" y="57"/>
                        </a:lnTo>
                        <a:lnTo>
                          <a:pt x="4" y="59"/>
                        </a:lnTo>
                        <a:lnTo>
                          <a:pt x="0" y="62"/>
                        </a:lnTo>
                        <a:close/>
                      </a:path>
                    </a:pathLst>
                  </a:custGeom>
                  <a:solidFill>
                    <a:srgbClr val="FF0000"/>
                  </a:solidFill>
                  <a:ln w="9525">
                    <a:noFill/>
                    <a:round/>
                    <a:headEnd/>
                    <a:tailEnd/>
                  </a:ln>
                </p:spPr>
                <p:txBody>
                  <a:bodyPr/>
                  <a:lstStyle/>
                  <a:p>
                    <a:endParaRPr lang="en-US"/>
                  </a:p>
                </p:txBody>
              </p:sp>
              <p:sp>
                <p:nvSpPr>
                  <p:cNvPr id="18561" name="Freeform 456"/>
                  <p:cNvSpPr>
                    <a:spLocks/>
                  </p:cNvSpPr>
                  <p:nvPr/>
                </p:nvSpPr>
                <p:spPr bwMode="auto">
                  <a:xfrm>
                    <a:off x="3084" y="1042"/>
                    <a:ext cx="62" cy="69"/>
                  </a:xfrm>
                  <a:custGeom>
                    <a:avLst/>
                    <a:gdLst>
                      <a:gd name="T0" fmla="*/ 32 w 62"/>
                      <a:gd name="T1" fmla="*/ 69 h 69"/>
                      <a:gd name="T2" fmla="*/ 37 w 62"/>
                      <a:gd name="T3" fmla="*/ 61 h 69"/>
                      <a:gd name="T4" fmla="*/ 45 w 62"/>
                      <a:gd name="T5" fmla="*/ 59 h 69"/>
                      <a:gd name="T6" fmla="*/ 55 w 62"/>
                      <a:gd name="T7" fmla="*/ 59 h 69"/>
                      <a:gd name="T8" fmla="*/ 62 w 62"/>
                      <a:gd name="T9" fmla="*/ 57 h 69"/>
                      <a:gd name="T10" fmla="*/ 60 w 62"/>
                      <a:gd name="T11" fmla="*/ 49 h 69"/>
                      <a:gd name="T12" fmla="*/ 57 w 62"/>
                      <a:gd name="T13" fmla="*/ 42 h 69"/>
                      <a:gd name="T14" fmla="*/ 55 w 62"/>
                      <a:gd name="T15" fmla="*/ 37 h 69"/>
                      <a:gd name="T16" fmla="*/ 55 w 62"/>
                      <a:gd name="T17" fmla="*/ 29 h 69"/>
                      <a:gd name="T18" fmla="*/ 55 w 62"/>
                      <a:gd name="T19" fmla="*/ 22 h 69"/>
                      <a:gd name="T20" fmla="*/ 57 w 62"/>
                      <a:gd name="T21" fmla="*/ 15 h 69"/>
                      <a:gd name="T22" fmla="*/ 57 w 62"/>
                      <a:gd name="T23" fmla="*/ 7 h 69"/>
                      <a:gd name="T24" fmla="*/ 57 w 62"/>
                      <a:gd name="T25" fmla="*/ 0 h 69"/>
                      <a:gd name="T26" fmla="*/ 52 w 62"/>
                      <a:gd name="T27" fmla="*/ 12 h 69"/>
                      <a:gd name="T28" fmla="*/ 47 w 62"/>
                      <a:gd name="T29" fmla="*/ 20 h 69"/>
                      <a:gd name="T30" fmla="*/ 40 w 62"/>
                      <a:gd name="T31" fmla="*/ 25 h 69"/>
                      <a:gd name="T32" fmla="*/ 35 w 62"/>
                      <a:gd name="T33" fmla="*/ 27 h 69"/>
                      <a:gd name="T34" fmla="*/ 28 w 62"/>
                      <a:gd name="T35" fmla="*/ 29 h 69"/>
                      <a:gd name="T36" fmla="*/ 20 w 62"/>
                      <a:gd name="T37" fmla="*/ 29 h 69"/>
                      <a:gd name="T38" fmla="*/ 13 w 62"/>
                      <a:gd name="T39" fmla="*/ 27 h 69"/>
                      <a:gd name="T40" fmla="*/ 0 w 62"/>
                      <a:gd name="T41" fmla="*/ 25 h 69"/>
                      <a:gd name="T42" fmla="*/ 0 w 62"/>
                      <a:gd name="T43" fmla="*/ 29 h 69"/>
                      <a:gd name="T44" fmla="*/ 3 w 62"/>
                      <a:gd name="T45" fmla="*/ 34 h 69"/>
                      <a:gd name="T46" fmla="*/ 8 w 62"/>
                      <a:gd name="T47" fmla="*/ 39 h 69"/>
                      <a:gd name="T48" fmla="*/ 15 w 62"/>
                      <a:gd name="T49" fmla="*/ 42 h 69"/>
                      <a:gd name="T50" fmla="*/ 20 w 62"/>
                      <a:gd name="T51" fmla="*/ 47 h 69"/>
                      <a:gd name="T52" fmla="*/ 25 w 62"/>
                      <a:gd name="T53" fmla="*/ 54 h 69"/>
                      <a:gd name="T54" fmla="*/ 30 w 62"/>
                      <a:gd name="T55" fmla="*/ 61 h 69"/>
                      <a:gd name="T56" fmla="*/ 32 w 62"/>
                      <a:gd name="T57" fmla="*/ 69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2"/>
                      <a:gd name="T88" fmla="*/ 0 h 69"/>
                      <a:gd name="T89" fmla="*/ 62 w 62"/>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2" h="69">
                        <a:moveTo>
                          <a:pt x="32" y="69"/>
                        </a:moveTo>
                        <a:lnTo>
                          <a:pt x="37" y="61"/>
                        </a:lnTo>
                        <a:lnTo>
                          <a:pt x="45" y="59"/>
                        </a:lnTo>
                        <a:lnTo>
                          <a:pt x="55" y="59"/>
                        </a:lnTo>
                        <a:lnTo>
                          <a:pt x="62" y="57"/>
                        </a:lnTo>
                        <a:lnTo>
                          <a:pt x="60" y="49"/>
                        </a:lnTo>
                        <a:lnTo>
                          <a:pt x="57" y="42"/>
                        </a:lnTo>
                        <a:lnTo>
                          <a:pt x="55" y="37"/>
                        </a:lnTo>
                        <a:lnTo>
                          <a:pt x="55" y="29"/>
                        </a:lnTo>
                        <a:lnTo>
                          <a:pt x="55" y="22"/>
                        </a:lnTo>
                        <a:lnTo>
                          <a:pt x="57" y="15"/>
                        </a:lnTo>
                        <a:lnTo>
                          <a:pt x="57" y="7"/>
                        </a:lnTo>
                        <a:lnTo>
                          <a:pt x="57" y="0"/>
                        </a:lnTo>
                        <a:lnTo>
                          <a:pt x="52" y="12"/>
                        </a:lnTo>
                        <a:lnTo>
                          <a:pt x="47" y="20"/>
                        </a:lnTo>
                        <a:lnTo>
                          <a:pt x="40" y="25"/>
                        </a:lnTo>
                        <a:lnTo>
                          <a:pt x="35" y="27"/>
                        </a:lnTo>
                        <a:lnTo>
                          <a:pt x="28" y="29"/>
                        </a:lnTo>
                        <a:lnTo>
                          <a:pt x="20" y="29"/>
                        </a:lnTo>
                        <a:lnTo>
                          <a:pt x="13" y="27"/>
                        </a:lnTo>
                        <a:lnTo>
                          <a:pt x="0" y="25"/>
                        </a:lnTo>
                        <a:lnTo>
                          <a:pt x="0" y="29"/>
                        </a:lnTo>
                        <a:lnTo>
                          <a:pt x="3" y="34"/>
                        </a:lnTo>
                        <a:lnTo>
                          <a:pt x="8" y="39"/>
                        </a:lnTo>
                        <a:lnTo>
                          <a:pt x="15" y="42"/>
                        </a:lnTo>
                        <a:lnTo>
                          <a:pt x="20" y="47"/>
                        </a:lnTo>
                        <a:lnTo>
                          <a:pt x="25" y="54"/>
                        </a:lnTo>
                        <a:lnTo>
                          <a:pt x="30" y="61"/>
                        </a:lnTo>
                        <a:lnTo>
                          <a:pt x="32" y="69"/>
                        </a:lnTo>
                        <a:close/>
                      </a:path>
                    </a:pathLst>
                  </a:custGeom>
                  <a:solidFill>
                    <a:srgbClr val="FF0000"/>
                  </a:solidFill>
                  <a:ln w="9525">
                    <a:noFill/>
                    <a:round/>
                    <a:headEnd/>
                    <a:tailEnd/>
                  </a:ln>
                </p:spPr>
                <p:txBody>
                  <a:bodyPr/>
                  <a:lstStyle/>
                  <a:p>
                    <a:endParaRPr lang="en-US"/>
                  </a:p>
                </p:txBody>
              </p:sp>
              <p:sp>
                <p:nvSpPr>
                  <p:cNvPr id="18562" name="Freeform 457"/>
                  <p:cNvSpPr>
                    <a:spLocks/>
                  </p:cNvSpPr>
                  <p:nvPr/>
                </p:nvSpPr>
                <p:spPr bwMode="auto">
                  <a:xfrm>
                    <a:off x="2853" y="968"/>
                    <a:ext cx="59" cy="131"/>
                  </a:xfrm>
                  <a:custGeom>
                    <a:avLst/>
                    <a:gdLst>
                      <a:gd name="T0" fmla="*/ 10 w 59"/>
                      <a:gd name="T1" fmla="*/ 131 h 131"/>
                      <a:gd name="T2" fmla="*/ 7 w 59"/>
                      <a:gd name="T3" fmla="*/ 126 h 131"/>
                      <a:gd name="T4" fmla="*/ 5 w 59"/>
                      <a:gd name="T5" fmla="*/ 121 h 131"/>
                      <a:gd name="T6" fmla="*/ 3 w 59"/>
                      <a:gd name="T7" fmla="*/ 116 h 131"/>
                      <a:gd name="T8" fmla="*/ 0 w 59"/>
                      <a:gd name="T9" fmla="*/ 111 h 131"/>
                      <a:gd name="T10" fmla="*/ 0 w 59"/>
                      <a:gd name="T11" fmla="*/ 106 h 131"/>
                      <a:gd name="T12" fmla="*/ 0 w 59"/>
                      <a:gd name="T13" fmla="*/ 101 h 131"/>
                      <a:gd name="T14" fmla="*/ 0 w 59"/>
                      <a:gd name="T15" fmla="*/ 96 h 131"/>
                      <a:gd name="T16" fmla="*/ 0 w 59"/>
                      <a:gd name="T17" fmla="*/ 91 h 131"/>
                      <a:gd name="T18" fmla="*/ 0 w 59"/>
                      <a:gd name="T19" fmla="*/ 86 h 131"/>
                      <a:gd name="T20" fmla="*/ 0 w 59"/>
                      <a:gd name="T21" fmla="*/ 81 h 131"/>
                      <a:gd name="T22" fmla="*/ 3 w 59"/>
                      <a:gd name="T23" fmla="*/ 76 h 131"/>
                      <a:gd name="T24" fmla="*/ 3 w 59"/>
                      <a:gd name="T25" fmla="*/ 72 h 131"/>
                      <a:gd name="T26" fmla="*/ 5 w 59"/>
                      <a:gd name="T27" fmla="*/ 67 h 131"/>
                      <a:gd name="T28" fmla="*/ 7 w 59"/>
                      <a:gd name="T29" fmla="*/ 62 h 131"/>
                      <a:gd name="T30" fmla="*/ 10 w 59"/>
                      <a:gd name="T31" fmla="*/ 57 h 131"/>
                      <a:gd name="T32" fmla="*/ 12 w 59"/>
                      <a:gd name="T33" fmla="*/ 52 h 131"/>
                      <a:gd name="T34" fmla="*/ 15 w 59"/>
                      <a:gd name="T35" fmla="*/ 47 h 131"/>
                      <a:gd name="T36" fmla="*/ 17 w 59"/>
                      <a:gd name="T37" fmla="*/ 42 h 131"/>
                      <a:gd name="T38" fmla="*/ 20 w 59"/>
                      <a:gd name="T39" fmla="*/ 37 h 131"/>
                      <a:gd name="T40" fmla="*/ 22 w 59"/>
                      <a:gd name="T41" fmla="*/ 35 h 131"/>
                      <a:gd name="T42" fmla="*/ 27 w 59"/>
                      <a:gd name="T43" fmla="*/ 30 h 131"/>
                      <a:gd name="T44" fmla="*/ 30 w 59"/>
                      <a:gd name="T45" fmla="*/ 25 h 131"/>
                      <a:gd name="T46" fmla="*/ 32 w 59"/>
                      <a:gd name="T47" fmla="*/ 22 h 131"/>
                      <a:gd name="T48" fmla="*/ 37 w 59"/>
                      <a:gd name="T49" fmla="*/ 20 h 131"/>
                      <a:gd name="T50" fmla="*/ 39 w 59"/>
                      <a:gd name="T51" fmla="*/ 15 h 131"/>
                      <a:gd name="T52" fmla="*/ 42 w 59"/>
                      <a:gd name="T53" fmla="*/ 12 h 131"/>
                      <a:gd name="T54" fmla="*/ 47 w 59"/>
                      <a:gd name="T55" fmla="*/ 10 h 131"/>
                      <a:gd name="T56" fmla="*/ 49 w 59"/>
                      <a:gd name="T57" fmla="*/ 8 h 131"/>
                      <a:gd name="T58" fmla="*/ 52 w 59"/>
                      <a:gd name="T59" fmla="*/ 5 h 131"/>
                      <a:gd name="T60" fmla="*/ 54 w 59"/>
                      <a:gd name="T61" fmla="*/ 3 h 131"/>
                      <a:gd name="T62" fmla="*/ 57 w 59"/>
                      <a:gd name="T63" fmla="*/ 3 h 131"/>
                      <a:gd name="T64" fmla="*/ 59 w 59"/>
                      <a:gd name="T65" fmla="*/ 0 h 1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131"/>
                      <a:gd name="T101" fmla="*/ 59 w 59"/>
                      <a:gd name="T102" fmla="*/ 131 h 1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131">
                        <a:moveTo>
                          <a:pt x="10" y="131"/>
                        </a:moveTo>
                        <a:lnTo>
                          <a:pt x="7" y="126"/>
                        </a:lnTo>
                        <a:lnTo>
                          <a:pt x="5" y="121"/>
                        </a:lnTo>
                        <a:lnTo>
                          <a:pt x="3" y="116"/>
                        </a:lnTo>
                        <a:lnTo>
                          <a:pt x="0" y="111"/>
                        </a:lnTo>
                        <a:lnTo>
                          <a:pt x="0" y="106"/>
                        </a:lnTo>
                        <a:lnTo>
                          <a:pt x="0" y="101"/>
                        </a:lnTo>
                        <a:lnTo>
                          <a:pt x="0" y="96"/>
                        </a:lnTo>
                        <a:lnTo>
                          <a:pt x="0" y="91"/>
                        </a:lnTo>
                        <a:lnTo>
                          <a:pt x="0" y="86"/>
                        </a:lnTo>
                        <a:lnTo>
                          <a:pt x="0" y="81"/>
                        </a:lnTo>
                        <a:lnTo>
                          <a:pt x="3" y="76"/>
                        </a:lnTo>
                        <a:lnTo>
                          <a:pt x="3" y="72"/>
                        </a:lnTo>
                        <a:lnTo>
                          <a:pt x="5" y="67"/>
                        </a:lnTo>
                        <a:lnTo>
                          <a:pt x="7" y="62"/>
                        </a:lnTo>
                        <a:lnTo>
                          <a:pt x="10" y="57"/>
                        </a:lnTo>
                        <a:lnTo>
                          <a:pt x="12" y="52"/>
                        </a:lnTo>
                        <a:lnTo>
                          <a:pt x="15" y="47"/>
                        </a:lnTo>
                        <a:lnTo>
                          <a:pt x="17" y="42"/>
                        </a:lnTo>
                        <a:lnTo>
                          <a:pt x="20" y="37"/>
                        </a:lnTo>
                        <a:lnTo>
                          <a:pt x="22" y="35"/>
                        </a:lnTo>
                        <a:lnTo>
                          <a:pt x="27" y="30"/>
                        </a:lnTo>
                        <a:lnTo>
                          <a:pt x="30" y="25"/>
                        </a:lnTo>
                        <a:lnTo>
                          <a:pt x="32" y="22"/>
                        </a:lnTo>
                        <a:lnTo>
                          <a:pt x="37" y="20"/>
                        </a:lnTo>
                        <a:lnTo>
                          <a:pt x="39" y="15"/>
                        </a:lnTo>
                        <a:lnTo>
                          <a:pt x="42" y="12"/>
                        </a:lnTo>
                        <a:lnTo>
                          <a:pt x="47" y="10"/>
                        </a:lnTo>
                        <a:lnTo>
                          <a:pt x="49" y="8"/>
                        </a:lnTo>
                        <a:lnTo>
                          <a:pt x="52" y="5"/>
                        </a:lnTo>
                        <a:lnTo>
                          <a:pt x="54" y="3"/>
                        </a:lnTo>
                        <a:lnTo>
                          <a:pt x="57" y="3"/>
                        </a:lnTo>
                        <a:lnTo>
                          <a:pt x="59" y="0"/>
                        </a:lnTo>
                      </a:path>
                    </a:pathLst>
                  </a:custGeom>
                  <a:noFill/>
                  <a:ln w="0">
                    <a:solidFill>
                      <a:srgbClr val="990000"/>
                    </a:solidFill>
                    <a:round/>
                    <a:headEnd/>
                    <a:tailEnd/>
                  </a:ln>
                </p:spPr>
                <p:txBody>
                  <a:bodyPr/>
                  <a:lstStyle/>
                  <a:p>
                    <a:endParaRPr lang="en-US"/>
                  </a:p>
                </p:txBody>
              </p:sp>
              <p:sp>
                <p:nvSpPr>
                  <p:cNvPr id="18563" name="Freeform 458"/>
                  <p:cNvSpPr>
                    <a:spLocks/>
                  </p:cNvSpPr>
                  <p:nvPr/>
                </p:nvSpPr>
                <p:spPr bwMode="auto">
                  <a:xfrm>
                    <a:off x="2883" y="961"/>
                    <a:ext cx="246" cy="130"/>
                  </a:xfrm>
                  <a:custGeom>
                    <a:avLst/>
                    <a:gdLst>
                      <a:gd name="T0" fmla="*/ 29 w 246"/>
                      <a:gd name="T1" fmla="*/ 128 h 130"/>
                      <a:gd name="T2" fmla="*/ 37 w 246"/>
                      <a:gd name="T3" fmla="*/ 123 h 130"/>
                      <a:gd name="T4" fmla="*/ 44 w 246"/>
                      <a:gd name="T5" fmla="*/ 113 h 130"/>
                      <a:gd name="T6" fmla="*/ 51 w 246"/>
                      <a:gd name="T7" fmla="*/ 103 h 130"/>
                      <a:gd name="T8" fmla="*/ 56 w 246"/>
                      <a:gd name="T9" fmla="*/ 93 h 130"/>
                      <a:gd name="T10" fmla="*/ 64 w 246"/>
                      <a:gd name="T11" fmla="*/ 83 h 130"/>
                      <a:gd name="T12" fmla="*/ 69 w 246"/>
                      <a:gd name="T13" fmla="*/ 76 h 130"/>
                      <a:gd name="T14" fmla="*/ 78 w 246"/>
                      <a:gd name="T15" fmla="*/ 71 h 130"/>
                      <a:gd name="T16" fmla="*/ 86 w 246"/>
                      <a:gd name="T17" fmla="*/ 61 h 130"/>
                      <a:gd name="T18" fmla="*/ 88 w 246"/>
                      <a:gd name="T19" fmla="*/ 47 h 130"/>
                      <a:gd name="T20" fmla="*/ 91 w 246"/>
                      <a:gd name="T21" fmla="*/ 49 h 130"/>
                      <a:gd name="T22" fmla="*/ 93 w 246"/>
                      <a:gd name="T23" fmla="*/ 64 h 130"/>
                      <a:gd name="T24" fmla="*/ 101 w 246"/>
                      <a:gd name="T25" fmla="*/ 74 h 130"/>
                      <a:gd name="T26" fmla="*/ 108 w 246"/>
                      <a:gd name="T27" fmla="*/ 81 h 130"/>
                      <a:gd name="T28" fmla="*/ 118 w 246"/>
                      <a:gd name="T29" fmla="*/ 96 h 130"/>
                      <a:gd name="T30" fmla="*/ 130 w 246"/>
                      <a:gd name="T31" fmla="*/ 96 h 130"/>
                      <a:gd name="T32" fmla="*/ 140 w 246"/>
                      <a:gd name="T33" fmla="*/ 81 h 130"/>
                      <a:gd name="T34" fmla="*/ 150 w 246"/>
                      <a:gd name="T35" fmla="*/ 79 h 130"/>
                      <a:gd name="T36" fmla="*/ 162 w 246"/>
                      <a:gd name="T37" fmla="*/ 83 h 130"/>
                      <a:gd name="T38" fmla="*/ 172 w 246"/>
                      <a:gd name="T39" fmla="*/ 88 h 130"/>
                      <a:gd name="T40" fmla="*/ 187 w 246"/>
                      <a:gd name="T41" fmla="*/ 91 h 130"/>
                      <a:gd name="T42" fmla="*/ 199 w 246"/>
                      <a:gd name="T43" fmla="*/ 93 h 130"/>
                      <a:gd name="T44" fmla="*/ 214 w 246"/>
                      <a:gd name="T45" fmla="*/ 93 h 130"/>
                      <a:gd name="T46" fmla="*/ 226 w 246"/>
                      <a:gd name="T47" fmla="*/ 91 h 130"/>
                      <a:gd name="T48" fmla="*/ 236 w 246"/>
                      <a:gd name="T49" fmla="*/ 86 h 130"/>
                      <a:gd name="T50" fmla="*/ 243 w 246"/>
                      <a:gd name="T51" fmla="*/ 76 h 130"/>
                      <a:gd name="T52" fmla="*/ 243 w 246"/>
                      <a:gd name="T53" fmla="*/ 64 h 130"/>
                      <a:gd name="T54" fmla="*/ 233 w 246"/>
                      <a:gd name="T55" fmla="*/ 51 h 130"/>
                      <a:gd name="T56" fmla="*/ 219 w 246"/>
                      <a:gd name="T57" fmla="*/ 42 h 130"/>
                      <a:gd name="T58" fmla="*/ 206 w 246"/>
                      <a:gd name="T59" fmla="*/ 32 h 130"/>
                      <a:gd name="T60" fmla="*/ 206 w 246"/>
                      <a:gd name="T61" fmla="*/ 24 h 130"/>
                      <a:gd name="T62" fmla="*/ 216 w 246"/>
                      <a:gd name="T63" fmla="*/ 24 h 130"/>
                      <a:gd name="T64" fmla="*/ 211 w 246"/>
                      <a:gd name="T65" fmla="*/ 22 h 130"/>
                      <a:gd name="T66" fmla="*/ 197 w 246"/>
                      <a:gd name="T67" fmla="*/ 12 h 130"/>
                      <a:gd name="T68" fmla="*/ 182 w 246"/>
                      <a:gd name="T69" fmla="*/ 2 h 130"/>
                      <a:gd name="T70" fmla="*/ 172 w 246"/>
                      <a:gd name="T71" fmla="*/ 0 h 130"/>
                      <a:gd name="T72" fmla="*/ 162 w 246"/>
                      <a:gd name="T73" fmla="*/ 0 h 130"/>
                      <a:gd name="T74" fmla="*/ 147 w 246"/>
                      <a:gd name="T75" fmla="*/ 0 h 130"/>
                      <a:gd name="T76" fmla="*/ 145 w 246"/>
                      <a:gd name="T77" fmla="*/ 12 h 130"/>
                      <a:gd name="T78" fmla="*/ 147 w 246"/>
                      <a:gd name="T79" fmla="*/ 24 h 130"/>
                      <a:gd name="T80" fmla="*/ 147 w 246"/>
                      <a:gd name="T81" fmla="*/ 37 h 130"/>
                      <a:gd name="T82" fmla="*/ 147 w 246"/>
                      <a:gd name="T83" fmla="*/ 51 h 130"/>
                      <a:gd name="T84" fmla="*/ 133 w 246"/>
                      <a:gd name="T85" fmla="*/ 47 h 130"/>
                      <a:gd name="T86" fmla="*/ 130 w 246"/>
                      <a:gd name="T87" fmla="*/ 34 h 130"/>
                      <a:gd name="T88" fmla="*/ 133 w 246"/>
                      <a:gd name="T89" fmla="*/ 19 h 130"/>
                      <a:gd name="T90" fmla="*/ 128 w 246"/>
                      <a:gd name="T91" fmla="*/ 7 h 130"/>
                      <a:gd name="T92" fmla="*/ 120 w 246"/>
                      <a:gd name="T93" fmla="*/ 15 h 130"/>
                      <a:gd name="T94" fmla="*/ 108 w 246"/>
                      <a:gd name="T95" fmla="*/ 17 h 130"/>
                      <a:gd name="T96" fmla="*/ 93 w 246"/>
                      <a:gd name="T97" fmla="*/ 22 h 130"/>
                      <a:gd name="T98" fmla="*/ 86 w 246"/>
                      <a:gd name="T99" fmla="*/ 29 h 130"/>
                      <a:gd name="T100" fmla="*/ 78 w 246"/>
                      <a:gd name="T101" fmla="*/ 37 h 130"/>
                      <a:gd name="T102" fmla="*/ 71 w 246"/>
                      <a:gd name="T103" fmla="*/ 29 h 130"/>
                      <a:gd name="T104" fmla="*/ 61 w 246"/>
                      <a:gd name="T105" fmla="*/ 27 h 130"/>
                      <a:gd name="T106" fmla="*/ 56 w 246"/>
                      <a:gd name="T107" fmla="*/ 44 h 130"/>
                      <a:gd name="T108" fmla="*/ 51 w 246"/>
                      <a:gd name="T109" fmla="*/ 59 h 130"/>
                      <a:gd name="T110" fmla="*/ 41 w 246"/>
                      <a:gd name="T111" fmla="*/ 74 h 130"/>
                      <a:gd name="T112" fmla="*/ 29 w 246"/>
                      <a:gd name="T113" fmla="*/ 83 h 130"/>
                      <a:gd name="T114" fmla="*/ 19 w 246"/>
                      <a:gd name="T115" fmla="*/ 93 h 130"/>
                      <a:gd name="T116" fmla="*/ 9 w 246"/>
                      <a:gd name="T117" fmla="*/ 106 h 130"/>
                      <a:gd name="T118" fmla="*/ 2 w 246"/>
                      <a:gd name="T119" fmla="*/ 118 h 130"/>
                      <a:gd name="T120" fmla="*/ 0 w 246"/>
                      <a:gd name="T121" fmla="*/ 130 h 130"/>
                      <a:gd name="T122" fmla="*/ 12 w 246"/>
                      <a:gd name="T123" fmla="*/ 128 h 130"/>
                      <a:gd name="T124" fmla="*/ 24 w 246"/>
                      <a:gd name="T125" fmla="*/ 130 h 1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6"/>
                      <a:gd name="T190" fmla="*/ 0 h 130"/>
                      <a:gd name="T191" fmla="*/ 246 w 246"/>
                      <a:gd name="T192" fmla="*/ 130 h 1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6" h="130">
                        <a:moveTo>
                          <a:pt x="24" y="130"/>
                        </a:moveTo>
                        <a:lnTo>
                          <a:pt x="29" y="128"/>
                        </a:lnTo>
                        <a:lnTo>
                          <a:pt x="34" y="125"/>
                        </a:lnTo>
                        <a:lnTo>
                          <a:pt x="37" y="123"/>
                        </a:lnTo>
                        <a:lnTo>
                          <a:pt x="41" y="118"/>
                        </a:lnTo>
                        <a:lnTo>
                          <a:pt x="44" y="113"/>
                        </a:lnTo>
                        <a:lnTo>
                          <a:pt x="49" y="108"/>
                        </a:lnTo>
                        <a:lnTo>
                          <a:pt x="51" y="103"/>
                        </a:lnTo>
                        <a:lnTo>
                          <a:pt x="54" y="98"/>
                        </a:lnTo>
                        <a:lnTo>
                          <a:pt x="56" y="93"/>
                        </a:lnTo>
                        <a:lnTo>
                          <a:pt x="61" y="88"/>
                        </a:lnTo>
                        <a:lnTo>
                          <a:pt x="64" y="83"/>
                        </a:lnTo>
                        <a:lnTo>
                          <a:pt x="66" y="79"/>
                        </a:lnTo>
                        <a:lnTo>
                          <a:pt x="69" y="76"/>
                        </a:lnTo>
                        <a:lnTo>
                          <a:pt x="73" y="74"/>
                        </a:lnTo>
                        <a:lnTo>
                          <a:pt x="78" y="71"/>
                        </a:lnTo>
                        <a:lnTo>
                          <a:pt x="86" y="69"/>
                        </a:lnTo>
                        <a:lnTo>
                          <a:pt x="86" y="61"/>
                        </a:lnTo>
                        <a:lnTo>
                          <a:pt x="86" y="54"/>
                        </a:lnTo>
                        <a:lnTo>
                          <a:pt x="88" y="47"/>
                        </a:lnTo>
                        <a:lnTo>
                          <a:pt x="91" y="37"/>
                        </a:lnTo>
                        <a:lnTo>
                          <a:pt x="91" y="49"/>
                        </a:lnTo>
                        <a:lnTo>
                          <a:pt x="91" y="56"/>
                        </a:lnTo>
                        <a:lnTo>
                          <a:pt x="93" y="64"/>
                        </a:lnTo>
                        <a:lnTo>
                          <a:pt x="98" y="69"/>
                        </a:lnTo>
                        <a:lnTo>
                          <a:pt x="101" y="74"/>
                        </a:lnTo>
                        <a:lnTo>
                          <a:pt x="105" y="76"/>
                        </a:lnTo>
                        <a:lnTo>
                          <a:pt x="108" y="81"/>
                        </a:lnTo>
                        <a:lnTo>
                          <a:pt x="110" y="88"/>
                        </a:lnTo>
                        <a:lnTo>
                          <a:pt x="118" y="96"/>
                        </a:lnTo>
                        <a:lnTo>
                          <a:pt x="123" y="98"/>
                        </a:lnTo>
                        <a:lnTo>
                          <a:pt x="130" y="96"/>
                        </a:lnTo>
                        <a:lnTo>
                          <a:pt x="135" y="88"/>
                        </a:lnTo>
                        <a:lnTo>
                          <a:pt x="140" y="81"/>
                        </a:lnTo>
                        <a:lnTo>
                          <a:pt x="145" y="79"/>
                        </a:lnTo>
                        <a:lnTo>
                          <a:pt x="150" y="79"/>
                        </a:lnTo>
                        <a:lnTo>
                          <a:pt x="160" y="81"/>
                        </a:lnTo>
                        <a:lnTo>
                          <a:pt x="162" y="83"/>
                        </a:lnTo>
                        <a:lnTo>
                          <a:pt x="167" y="86"/>
                        </a:lnTo>
                        <a:lnTo>
                          <a:pt x="172" y="88"/>
                        </a:lnTo>
                        <a:lnTo>
                          <a:pt x="179" y="91"/>
                        </a:lnTo>
                        <a:lnTo>
                          <a:pt x="187" y="91"/>
                        </a:lnTo>
                        <a:lnTo>
                          <a:pt x="194" y="93"/>
                        </a:lnTo>
                        <a:lnTo>
                          <a:pt x="199" y="93"/>
                        </a:lnTo>
                        <a:lnTo>
                          <a:pt x="206" y="93"/>
                        </a:lnTo>
                        <a:lnTo>
                          <a:pt x="214" y="93"/>
                        </a:lnTo>
                        <a:lnTo>
                          <a:pt x="221" y="93"/>
                        </a:lnTo>
                        <a:lnTo>
                          <a:pt x="226" y="91"/>
                        </a:lnTo>
                        <a:lnTo>
                          <a:pt x="231" y="88"/>
                        </a:lnTo>
                        <a:lnTo>
                          <a:pt x="236" y="86"/>
                        </a:lnTo>
                        <a:lnTo>
                          <a:pt x="241" y="81"/>
                        </a:lnTo>
                        <a:lnTo>
                          <a:pt x="243" y="76"/>
                        </a:lnTo>
                        <a:lnTo>
                          <a:pt x="246" y="69"/>
                        </a:lnTo>
                        <a:lnTo>
                          <a:pt x="243" y="64"/>
                        </a:lnTo>
                        <a:lnTo>
                          <a:pt x="238" y="56"/>
                        </a:lnTo>
                        <a:lnTo>
                          <a:pt x="233" y="51"/>
                        </a:lnTo>
                        <a:lnTo>
                          <a:pt x="226" y="47"/>
                        </a:lnTo>
                        <a:lnTo>
                          <a:pt x="219" y="42"/>
                        </a:lnTo>
                        <a:lnTo>
                          <a:pt x="211" y="37"/>
                        </a:lnTo>
                        <a:lnTo>
                          <a:pt x="206" y="32"/>
                        </a:lnTo>
                        <a:lnTo>
                          <a:pt x="201" y="27"/>
                        </a:lnTo>
                        <a:lnTo>
                          <a:pt x="206" y="24"/>
                        </a:lnTo>
                        <a:lnTo>
                          <a:pt x="211" y="24"/>
                        </a:lnTo>
                        <a:lnTo>
                          <a:pt x="216" y="24"/>
                        </a:lnTo>
                        <a:lnTo>
                          <a:pt x="221" y="27"/>
                        </a:lnTo>
                        <a:lnTo>
                          <a:pt x="211" y="22"/>
                        </a:lnTo>
                        <a:lnTo>
                          <a:pt x="204" y="15"/>
                        </a:lnTo>
                        <a:lnTo>
                          <a:pt x="197" y="12"/>
                        </a:lnTo>
                        <a:lnTo>
                          <a:pt x="189" y="7"/>
                        </a:lnTo>
                        <a:lnTo>
                          <a:pt x="182" y="2"/>
                        </a:lnTo>
                        <a:lnTo>
                          <a:pt x="177" y="2"/>
                        </a:lnTo>
                        <a:lnTo>
                          <a:pt x="172" y="0"/>
                        </a:lnTo>
                        <a:lnTo>
                          <a:pt x="167" y="0"/>
                        </a:lnTo>
                        <a:lnTo>
                          <a:pt x="162" y="0"/>
                        </a:lnTo>
                        <a:lnTo>
                          <a:pt x="155" y="0"/>
                        </a:lnTo>
                        <a:lnTo>
                          <a:pt x="147" y="0"/>
                        </a:lnTo>
                        <a:lnTo>
                          <a:pt x="145" y="7"/>
                        </a:lnTo>
                        <a:lnTo>
                          <a:pt x="145" y="12"/>
                        </a:lnTo>
                        <a:lnTo>
                          <a:pt x="145" y="17"/>
                        </a:lnTo>
                        <a:lnTo>
                          <a:pt x="147" y="24"/>
                        </a:lnTo>
                        <a:lnTo>
                          <a:pt x="147" y="29"/>
                        </a:lnTo>
                        <a:lnTo>
                          <a:pt x="147" y="37"/>
                        </a:lnTo>
                        <a:lnTo>
                          <a:pt x="147" y="44"/>
                        </a:lnTo>
                        <a:lnTo>
                          <a:pt x="147" y="51"/>
                        </a:lnTo>
                        <a:lnTo>
                          <a:pt x="137" y="49"/>
                        </a:lnTo>
                        <a:lnTo>
                          <a:pt x="133" y="47"/>
                        </a:lnTo>
                        <a:lnTo>
                          <a:pt x="130" y="39"/>
                        </a:lnTo>
                        <a:lnTo>
                          <a:pt x="130" y="34"/>
                        </a:lnTo>
                        <a:lnTo>
                          <a:pt x="130" y="27"/>
                        </a:lnTo>
                        <a:lnTo>
                          <a:pt x="133" y="19"/>
                        </a:lnTo>
                        <a:lnTo>
                          <a:pt x="130" y="12"/>
                        </a:lnTo>
                        <a:lnTo>
                          <a:pt x="128" y="7"/>
                        </a:lnTo>
                        <a:lnTo>
                          <a:pt x="125" y="12"/>
                        </a:lnTo>
                        <a:lnTo>
                          <a:pt x="120" y="15"/>
                        </a:lnTo>
                        <a:lnTo>
                          <a:pt x="115" y="17"/>
                        </a:lnTo>
                        <a:lnTo>
                          <a:pt x="108" y="17"/>
                        </a:lnTo>
                        <a:lnTo>
                          <a:pt x="101" y="19"/>
                        </a:lnTo>
                        <a:lnTo>
                          <a:pt x="93" y="22"/>
                        </a:lnTo>
                        <a:lnTo>
                          <a:pt x="88" y="24"/>
                        </a:lnTo>
                        <a:lnTo>
                          <a:pt x="86" y="29"/>
                        </a:lnTo>
                        <a:lnTo>
                          <a:pt x="81" y="32"/>
                        </a:lnTo>
                        <a:lnTo>
                          <a:pt x="78" y="37"/>
                        </a:lnTo>
                        <a:lnTo>
                          <a:pt x="73" y="34"/>
                        </a:lnTo>
                        <a:lnTo>
                          <a:pt x="71" y="29"/>
                        </a:lnTo>
                        <a:lnTo>
                          <a:pt x="69" y="24"/>
                        </a:lnTo>
                        <a:lnTo>
                          <a:pt x="61" y="27"/>
                        </a:lnTo>
                        <a:lnTo>
                          <a:pt x="59" y="37"/>
                        </a:lnTo>
                        <a:lnTo>
                          <a:pt x="56" y="44"/>
                        </a:lnTo>
                        <a:lnTo>
                          <a:pt x="54" y="51"/>
                        </a:lnTo>
                        <a:lnTo>
                          <a:pt x="51" y="59"/>
                        </a:lnTo>
                        <a:lnTo>
                          <a:pt x="46" y="66"/>
                        </a:lnTo>
                        <a:lnTo>
                          <a:pt x="41" y="74"/>
                        </a:lnTo>
                        <a:lnTo>
                          <a:pt x="34" y="79"/>
                        </a:lnTo>
                        <a:lnTo>
                          <a:pt x="29" y="83"/>
                        </a:lnTo>
                        <a:lnTo>
                          <a:pt x="24" y="88"/>
                        </a:lnTo>
                        <a:lnTo>
                          <a:pt x="19" y="93"/>
                        </a:lnTo>
                        <a:lnTo>
                          <a:pt x="14" y="98"/>
                        </a:lnTo>
                        <a:lnTo>
                          <a:pt x="9" y="106"/>
                        </a:lnTo>
                        <a:lnTo>
                          <a:pt x="5" y="110"/>
                        </a:lnTo>
                        <a:lnTo>
                          <a:pt x="2" y="118"/>
                        </a:lnTo>
                        <a:lnTo>
                          <a:pt x="0" y="123"/>
                        </a:lnTo>
                        <a:lnTo>
                          <a:pt x="0" y="130"/>
                        </a:lnTo>
                        <a:lnTo>
                          <a:pt x="5" y="128"/>
                        </a:lnTo>
                        <a:lnTo>
                          <a:pt x="12" y="128"/>
                        </a:lnTo>
                        <a:lnTo>
                          <a:pt x="19" y="130"/>
                        </a:lnTo>
                        <a:lnTo>
                          <a:pt x="24" y="130"/>
                        </a:lnTo>
                        <a:close/>
                      </a:path>
                    </a:pathLst>
                  </a:custGeom>
                  <a:solidFill>
                    <a:srgbClr val="FF0000"/>
                  </a:solidFill>
                  <a:ln w="9525">
                    <a:noFill/>
                    <a:round/>
                    <a:headEnd/>
                    <a:tailEnd/>
                  </a:ln>
                </p:spPr>
                <p:txBody>
                  <a:bodyPr/>
                  <a:lstStyle/>
                  <a:p>
                    <a:endParaRPr lang="en-US"/>
                  </a:p>
                </p:txBody>
              </p:sp>
              <p:sp>
                <p:nvSpPr>
                  <p:cNvPr id="18564" name="Freeform 459"/>
                  <p:cNvSpPr>
                    <a:spLocks/>
                  </p:cNvSpPr>
                  <p:nvPr/>
                </p:nvSpPr>
                <p:spPr bwMode="auto">
                  <a:xfrm>
                    <a:off x="2860" y="1017"/>
                    <a:ext cx="23" cy="74"/>
                  </a:xfrm>
                  <a:custGeom>
                    <a:avLst/>
                    <a:gdLst>
                      <a:gd name="T0" fmla="*/ 23 w 23"/>
                      <a:gd name="T1" fmla="*/ 74 h 74"/>
                      <a:gd name="T2" fmla="*/ 18 w 23"/>
                      <a:gd name="T3" fmla="*/ 74 h 74"/>
                      <a:gd name="T4" fmla="*/ 13 w 23"/>
                      <a:gd name="T5" fmla="*/ 74 h 74"/>
                      <a:gd name="T6" fmla="*/ 10 w 23"/>
                      <a:gd name="T7" fmla="*/ 74 h 74"/>
                      <a:gd name="T8" fmla="*/ 8 w 23"/>
                      <a:gd name="T9" fmla="*/ 69 h 74"/>
                      <a:gd name="T10" fmla="*/ 5 w 23"/>
                      <a:gd name="T11" fmla="*/ 67 h 74"/>
                      <a:gd name="T12" fmla="*/ 3 w 23"/>
                      <a:gd name="T13" fmla="*/ 62 h 74"/>
                      <a:gd name="T14" fmla="*/ 0 w 23"/>
                      <a:gd name="T15" fmla="*/ 57 h 74"/>
                      <a:gd name="T16" fmla="*/ 0 w 23"/>
                      <a:gd name="T17" fmla="*/ 50 h 74"/>
                      <a:gd name="T18" fmla="*/ 0 w 23"/>
                      <a:gd name="T19" fmla="*/ 42 h 74"/>
                      <a:gd name="T20" fmla="*/ 0 w 23"/>
                      <a:gd name="T21" fmla="*/ 37 h 74"/>
                      <a:gd name="T22" fmla="*/ 0 w 23"/>
                      <a:gd name="T23" fmla="*/ 30 h 74"/>
                      <a:gd name="T24" fmla="*/ 0 w 23"/>
                      <a:gd name="T25" fmla="*/ 23 h 74"/>
                      <a:gd name="T26" fmla="*/ 3 w 23"/>
                      <a:gd name="T27" fmla="*/ 18 h 74"/>
                      <a:gd name="T28" fmla="*/ 3 w 23"/>
                      <a:gd name="T29" fmla="*/ 13 h 74"/>
                      <a:gd name="T30" fmla="*/ 8 w 23"/>
                      <a:gd name="T31" fmla="*/ 5 h 74"/>
                      <a:gd name="T32" fmla="*/ 10 w 23"/>
                      <a:gd name="T33" fmla="*/ 0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74"/>
                      <a:gd name="T53" fmla="*/ 23 w 23"/>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74">
                        <a:moveTo>
                          <a:pt x="23" y="74"/>
                        </a:moveTo>
                        <a:lnTo>
                          <a:pt x="18" y="74"/>
                        </a:lnTo>
                        <a:lnTo>
                          <a:pt x="13" y="74"/>
                        </a:lnTo>
                        <a:lnTo>
                          <a:pt x="10" y="74"/>
                        </a:lnTo>
                        <a:lnTo>
                          <a:pt x="8" y="69"/>
                        </a:lnTo>
                        <a:lnTo>
                          <a:pt x="5" y="67"/>
                        </a:lnTo>
                        <a:lnTo>
                          <a:pt x="3" y="62"/>
                        </a:lnTo>
                        <a:lnTo>
                          <a:pt x="0" y="57"/>
                        </a:lnTo>
                        <a:lnTo>
                          <a:pt x="0" y="50"/>
                        </a:lnTo>
                        <a:lnTo>
                          <a:pt x="0" y="42"/>
                        </a:lnTo>
                        <a:lnTo>
                          <a:pt x="0" y="37"/>
                        </a:lnTo>
                        <a:lnTo>
                          <a:pt x="0" y="30"/>
                        </a:lnTo>
                        <a:lnTo>
                          <a:pt x="0" y="23"/>
                        </a:lnTo>
                        <a:lnTo>
                          <a:pt x="3" y="18"/>
                        </a:lnTo>
                        <a:lnTo>
                          <a:pt x="3" y="13"/>
                        </a:lnTo>
                        <a:lnTo>
                          <a:pt x="8" y="5"/>
                        </a:lnTo>
                        <a:lnTo>
                          <a:pt x="10" y="0"/>
                        </a:lnTo>
                      </a:path>
                    </a:pathLst>
                  </a:custGeom>
                  <a:noFill/>
                  <a:ln w="0">
                    <a:solidFill>
                      <a:srgbClr val="990000"/>
                    </a:solidFill>
                    <a:round/>
                    <a:headEnd/>
                    <a:tailEnd/>
                  </a:ln>
                </p:spPr>
                <p:txBody>
                  <a:bodyPr/>
                  <a:lstStyle/>
                  <a:p>
                    <a:endParaRPr lang="en-US"/>
                  </a:p>
                </p:txBody>
              </p:sp>
              <p:sp>
                <p:nvSpPr>
                  <p:cNvPr id="18565" name="Freeform 460"/>
                  <p:cNvSpPr>
                    <a:spLocks/>
                  </p:cNvSpPr>
                  <p:nvPr/>
                </p:nvSpPr>
                <p:spPr bwMode="auto">
                  <a:xfrm>
                    <a:off x="2036" y="548"/>
                    <a:ext cx="790" cy="580"/>
                  </a:xfrm>
                  <a:custGeom>
                    <a:avLst/>
                    <a:gdLst>
                      <a:gd name="T0" fmla="*/ 2 w 790"/>
                      <a:gd name="T1" fmla="*/ 445 h 580"/>
                      <a:gd name="T2" fmla="*/ 17 w 790"/>
                      <a:gd name="T3" fmla="*/ 396 h 580"/>
                      <a:gd name="T4" fmla="*/ 44 w 790"/>
                      <a:gd name="T5" fmla="*/ 349 h 580"/>
                      <a:gd name="T6" fmla="*/ 78 w 790"/>
                      <a:gd name="T7" fmla="*/ 312 h 580"/>
                      <a:gd name="T8" fmla="*/ 120 w 790"/>
                      <a:gd name="T9" fmla="*/ 287 h 580"/>
                      <a:gd name="T10" fmla="*/ 128 w 790"/>
                      <a:gd name="T11" fmla="*/ 241 h 580"/>
                      <a:gd name="T12" fmla="*/ 108 w 790"/>
                      <a:gd name="T13" fmla="*/ 214 h 580"/>
                      <a:gd name="T14" fmla="*/ 106 w 790"/>
                      <a:gd name="T15" fmla="*/ 191 h 580"/>
                      <a:gd name="T16" fmla="*/ 113 w 790"/>
                      <a:gd name="T17" fmla="*/ 172 h 580"/>
                      <a:gd name="T18" fmla="*/ 140 w 790"/>
                      <a:gd name="T19" fmla="*/ 152 h 580"/>
                      <a:gd name="T20" fmla="*/ 177 w 790"/>
                      <a:gd name="T21" fmla="*/ 125 h 580"/>
                      <a:gd name="T22" fmla="*/ 204 w 790"/>
                      <a:gd name="T23" fmla="*/ 91 h 580"/>
                      <a:gd name="T24" fmla="*/ 229 w 790"/>
                      <a:gd name="T25" fmla="*/ 78 h 580"/>
                      <a:gd name="T26" fmla="*/ 263 w 790"/>
                      <a:gd name="T27" fmla="*/ 86 h 580"/>
                      <a:gd name="T28" fmla="*/ 283 w 790"/>
                      <a:gd name="T29" fmla="*/ 59 h 580"/>
                      <a:gd name="T30" fmla="*/ 315 w 790"/>
                      <a:gd name="T31" fmla="*/ 44 h 580"/>
                      <a:gd name="T32" fmla="*/ 354 w 790"/>
                      <a:gd name="T33" fmla="*/ 24 h 580"/>
                      <a:gd name="T34" fmla="*/ 406 w 790"/>
                      <a:gd name="T35" fmla="*/ 10 h 580"/>
                      <a:gd name="T36" fmla="*/ 440 w 790"/>
                      <a:gd name="T37" fmla="*/ 2 h 580"/>
                      <a:gd name="T38" fmla="*/ 480 w 790"/>
                      <a:gd name="T39" fmla="*/ 12 h 580"/>
                      <a:gd name="T40" fmla="*/ 524 w 790"/>
                      <a:gd name="T41" fmla="*/ 5 h 580"/>
                      <a:gd name="T42" fmla="*/ 551 w 790"/>
                      <a:gd name="T43" fmla="*/ 2 h 580"/>
                      <a:gd name="T44" fmla="*/ 568 w 790"/>
                      <a:gd name="T45" fmla="*/ 34 h 580"/>
                      <a:gd name="T46" fmla="*/ 576 w 790"/>
                      <a:gd name="T47" fmla="*/ 83 h 580"/>
                      <a:gd name="T48" fmla="*/ 583 w 790"/>
                      <a:gd name="T49" fmla="*/ 137 h 580"/>
                      <a:gd name="T50" fmla="*/ 595 w 790"/>
                      <a:gd name="T51" fmla="*/ 177 h 580"/>
                      <a:gd name="T52" fmla="*/ 613 w 790"/>
                      <a:gd name="T53" fmla="*/ 182 h 580"/>
                      <a:gd name="T54" fmla="*/ 627 w 790"/>
                      <a:gd name="T55" fmla="*/ 189 h 580"/>
                      <a:gd name="T56" fmla="*/ 647 w 790"/>
                      <a:gd name="T57" fmla="*/ 196 h 580"/>
                      <a:gd name="T58" fmla="*/ 669 w 790"/>
                      <a:gd name="T59" fmla="*/ 196 h 580"/>
                      <a:gd name="T60" fmla="*/ 691 w 790"/>
                      <a:gd name="T61" fmla="*/ 204 h 580"/>
                      <a:gd name="T62" fmla="*/ 714 w 790"/>
                      <a:gd name="T63" fmla="*/ 214 h 580"/>
                      <a:gd name="T64" fmla="*/ 736 w 790"/>
                      <a:gd name="T65" fmla="*/ 231 h 580"/>
                      <a:gd name="T66" fmla="*/ 760 w 790"/>
                      <a:gd name="T67" fmla="*/ 253 h 580"/>
                      <a:gd name="T68" fmla="*/ 788 w 790"/>
                      <a:gd name="T69" fmla="*/ 297 h 580"/>
                      <a:gd name="T70" fmla="*/ 785 w 790"/>
                      <a:gd name="T71" fmla="*/ 332 h 580"/>
                      <a:gd name="T72" fmla="*/ 751 w 790"/>
                      <a:gd name="T73" fmla="*/ 366 h 580"/>
                      <a:gd name="T74" fmla="*/ 687 w 790"/>
                      <a:gd name="T75" fmla="*/ 396 h 580"/>
                      <a:gd name="T76" fmla="*/ 627 w 790"/>
                      <a:gd name="T77" fmla="*/ 437 h 580"/>
                      <a:gd name="T78" fmla="*/ 571 w 790"/>
                      <a:gd name="T79" fmla="*/ 477 h 580"/>
                      <a:gd name="T80" fmla="*/ 524 w 790"/>
                      <a:gd name="T81" fmla="*/ 492 h 580"/>
                      <a:gd name="T82" fmla="*/ 497 w 790"/>
                      <a:gd name="T83" fmla="*/ 519 h 580"/>
                      <a:gd name="T84" fmla="*/ 463 w 790"/>
                      <a:gd name="T85" fmla="*/ 533 h 580"/>
                      <a:gd name="T86" fmla="*/ 431 w 790"/>
                      <a:gd name="T87" fmla="*/ 541 h 580"/>
                      <a:gd name="T88" fmla="*/ 399 w 790"/>
                      <a:gd name="T89" fmla="*/ 538 h 580"/>
                      <a:gd name="T90" fmla="*/ 367 w 790"/>
                      <a:gd name="T91" fmla="*/ 531 h 580"/>
                      <a:gd name="T92" fmla="*/ 327 w 790"/>
                      <a:gd name="T93" fmla="*/ 563 h 580"/>
                      <a:gd name="T94" fmla="*/ 288 w 790"/>
                      <a:gd name="T95" fmla="*/ 578 h 580"/>
                      <a:gd name="T96" fmla="*/ 246 w 790"/>
                      <a:gd name="T97" fmla="*/ 578 h 580"/>
                      <a:gd name="T98" fmla="*/ 206 w 790"/>
                      <a:gd name="T99" fmla="*/ 568 h 580"/>
                      <a:gd name="T100" fmla="*/ 160 w 790"/>
                      <a:gd name="T101" fmla="*/ 543 h 580"/>
                      <a:gd name="T102" fmla="*/ 78 w 790"/>
                      <a:gd name="T103" fmla="*/ 519 h 580"/>
                      <a:gd name="T104" fmla="*/ 14 w 790"/>
                      <a:gd name="T105" fmla="*/ 504 h 5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0"/>
                      <a:gd name="T160" fmla="*/ 0 h 580"/>
                      <a:gd name="T161" fmla="*/ 790 w 790"/>
                      <a:gd name="T162" fmla="*/ 580 h 5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0" h="580">
                        <a:moveTo>
                          <a:pt x="0" y="477"/>
                        </a:moveTo>
                        <a:lnTo>
                          <a:pt x="0" y="460"/>
                        </a:lnTo>
                        <a:lnTo>
                          <a:pt x="2" y="445"/>
                        </a:lnTo>
                        <a:lnTo>
                          <a:pt x="5" y="428"/>
                        </a:lnTo>
                        <a:lnTo>
                          <a:pt x="10" y="410"/>
                        </a:lnTo>
                        <a:lnTo>
                          <a:pt x="17" y="396"/>
                        </a:lnTo>
                        <a:lnTo>
                          <a:pt x="24" y="378"/>
                        </a:lnTo>
                        <a:lnTo>
                          <a:pt x="32" y="364"/>
                        </a:lnTo>
                        <a:lnTo>
                          <a:pt x="44" y="349"/>
                        </a:lnTo>
                        <a:lnTo>
                          <a:pt x="54" y="337"/>
                        </a:lnTo>
                        <a:lnTo>
                          <a:pt x="66" y="322"/>
                        </a:lnTo>
                        <a:lnTo>
                          <a:pt x="78" y="312"/>
                        </a:lnTo>
                        <a:lnTo>
                          <a:pt x="93" y="302"/>
                        </a:lnTo>
                        <a:lnTo>
                          <a:pt x="106" y="295"/>
                        </a:lnTo>
                        <a:lnTo>
                          <a:pt x="120" y="287"/>
                        </a:lnTo>
                        <a:lnTo>
                          <a:pt x="135" y="285"/>
                        </a:lnTo>
                        <a:lnTo>
                          <a:pt x="152" y="282"/>
                        </a:lnTo>
                        <a:lnTo>
                          <a:pt x="128" y="241"/>
                        </a:lnTo>
                        <a:lnTo>
                          <a:pt x="118" y="231"/>
                        </a:lnTo>
                        <a:lnTo>
                          <a:pt x="110" y="221"/>
                        </a:lnTo>
                        <a:lnTo>
                          <a:pt x="108" y="214"/>
                        </a:lnTo>
                        <a:lnTo>
                          <a:pt x="106" y="206"/>
                        </a:lnTo>
                        <a:lnTo>
                          <a:pt x="106" y="199"/>
                        </a:lnTo>
                        <a:lnTo>
                          <a:pt x="106" y="191"/>
                        </a:lnTo>
                        <a:lnTo>
                          <a:pt x="108" y="184"/>
                        </a:lnTo>
                        <a:lnTo>
                          <a:pt x="108" y="177"/>
                        </a:lnTo>
                        <a:lnTo>
                          <a:pt x="113" y="172"/>
                        </a:lnTo>
                        <a:lnTo>
                          <a:pt x="118" y="167"/>
                        </a:lnTo>
                        <a:lnTo>
                          <a:pt x="128" y="160"/>
                        </a:lnTo>
                        <a:lnTo>
                          <a:pt x="140" y="152"/>
                        </a:lnTo>
                        <a:lnTo>
                          <a:pt x="152" y="145"/>
                        </a:lnTo>
                        <a:lnTo>
                          <a:pt x="165" y="137"/>
                        </a:lnTo>
                        <a:lnTo>
                          <a:pt x="177" y="125"/>
                        </a:lnTo>
                        <a:lnTo>
                          <a:pt x="189" y="110"/>
                        </a:lnTo>
                        <a:lnTo>
                          <a:pt x="197" y="98"/>
                        </a:lnTo>
                        <a:lnTo>
                          <a:pt x="204" y="91"/>
                        </a:lnTo>
                        <a:lnTo>
                          <a:pt x="211" y="83"/>
                        </a:lnTo>
                        <a:lnTo>
                          <a:pt x="219" y="81"/>
                        </a:lnTo>
                        <a:lnTo>
                          <a:pt x="229" y="78"/>
                        </a:lnTo>
                        <a:lnTo>
                          <a:pt x="239" y="81"/>
                        </a:lnTo>
                        <a:lnTo>
                          <a:pt x="251" y="81"/>
                        </a:lnTo>
                        <a:lnTo>
                          <a:pt x="263" y="86"/>
                        </a:lnTo>
                        <a:lnTo>
                          <a:pt x="268" y="73"/>
                        </a:lnTo>
                        <a:lnTo>
                          <a:pt x="273" y="66"/>
                        </a:lnTo>
                        <a:lnTo>
                          <a:pt x="283" y="59"/>
                        </a:lnTo>
                        <a:lnTo>
                          <a:pt x="293" y="54"/>
                        </a:lnTo>
                        <a:lnTo>
                          <a:pt x="303" y="49"/>
                        </a:lnTo>
                        <a:lnTo>
                          <a:pt x="315" y="44"/>
                        </a:lnTo>
                        <a:lnTo>
                          <a:pt x="327" y="39"/>
                        </a:lnTo>
                        <a:lnTo>
                          <a:pt x="337" y="34"/>
                        </a:lnTo>
                        <a:lnTo>
                          <a:pt x="354" y="24"/>
                        </a:lnTo>
                        <a:lnTo>
                          <a:pt x="369" y="14"/>
                        </a:lnTo>
                        <a:lnTo>
                          <a:pt x="384" y="10"/>
                        </a:lnTo>
                        <a:lnTo>
                          <a:pt x="406" y="10"/>
                        </a:lnTo>
                        <a:lnTo>
                          <a:pt x="416" y="5"/>
                        </a:lnTo>
                        <a:lnTo>
                          <a:pt x="428" y="2"/>
                        </a:lnTo>
                        <a:lnTo>
                          <a:pt x="440" y="2"/>
                        </a:lnTo>
                        <a:lnTo>
                          <a:pt x="453" y="5"/>
                        </a:lnTo>
                        <a:lnTo>
                          <a:pt x="465" y="7"/>
                        </a:lnTo>
                        <a:lnTo>
                          <a:pt x="480" y="12"/>
                        </a:lnTo>
                        <a:lnTo>
                          <a:pt x="495" y="14"/>
                        </a:lnTo>
                        <a:lnTo>
                          <a:pt x="509" y="17"/>
                        </a:lnTo>
                        <a:lnTo>
                          <a:pt x="524" y="5"/>
                        </a:lnTo>
                        <a:lnTo>
                          <a:pt x="534" y="0"/>
                        </a:lnTo>
                        <a:lnTo>
                          <a:pt x="544" y="0"/>
                        </a:lnTo>
                        <a:lnTo>
                          <a:pt x="551" y="2"/>
                        </a:lnTo>
                        <a:lnTo>
                          <a:pt x="559" y="10"/>
                        </a:lnTo>
                        <a:lnTo>
                          <a:pt x="563" y="22"/>
                        </a:lnTo>
                        <a:lnTo>
                          <a:pt x="568" y="34"/>
                        </a:lnTo>
                        <a:lnTo>
                          <a:pt x="571" y="49"/>
                        </a:lnTo>
                        <a:lnTo>
                          <a:pt x="573" y="66"/>
                        </a:lnTo>
                        <a:lnTo>
                          <a:pt x="576" y="83"/>
                        </a:lnTo>
                        <a:lnTo>
                          <a:pt x="578" y="103"/>
                        </a:lnTo>
                        <a:lnTo>
                          <a:pt x="581" y="120"/>
                        </a:lnTo>
                        <a:lnTo>
                          <a:pt x="583" y="137"/>
                        </a:lnTo>
                        <a:lnTo>
                          <a:pt x="586" y="152"/>
                        </a:lnTo>
                        <a:lnTo>
                          <a:pt x="591" y="167"/>
                        </a:lnTo>
                        <a:lnTo>
                          <a:pt x="595" y="177"/>
                        </a:lnTo>
                        <a:lnTo>
                          <a:pt x="603" y="179"/>
                        </a:lnTo>
                        <a:lnTo>
                          <a:pt x="608" y="179"/>
                        </a:lnTo>
                        <a:lnTo>
                          <a:pt x="613" y="182"/>
                        </a:lnTo>
                        <a:lnTo>
                          <a:pt x="618" y="182"/>
                        </a:lnTo>
                        <a:lnTo>
                          <a:pt x="623" y="184"/>
                        </a:lnTo>
                        <a:lnTo>
                          <a:pt x="627" y="189"/>
                        </a:lnTo>
                        <a:lnTo>
                          <a:pt x="632" y="191"/>
                        </a:lnTo>
                        <a:lnTo>
                          <a:pt x="637" y="196"/>
                        </a:lnTo>
                        <a:lnTo>
                          <a:pt x="647" y="196"/>
                        </a:lnTo>
                        <a:lnTo>
                          <a:pt x="655" y="196"/>
                        </a:lnTo>
                        <a:lnTo>
                          <a:pt x="662" y="196"/>
                        </a:lnTo>
                        <a:lnTo>
                          <a:pt x="669" y="196"/>
                        </a:lnTo>
                        <a:lnTo>
                          <a:pt x="677" y="199"/>
                        </a:lnTo>
                        <a:lnTo>
                          <a:pt x="684" y="199"/>
                        </a:lnTo>
                        <a:lnTo>
                          <a:pt x="691" y="204"/>
                        </a:lnTo>
                        <a:lnTo>
                          <a:pt x="699" y="206"/>
                        </a:lnTo>
                        <a:lnTo>
                          <a:pt x="706" y="209"/>
                        </a:lnTo>
                        <a:lnTo>
                          <a:pt x="714" y="214"/>
                        </a:lnTo>
                        <a:lnTo>
                          <a:pt x="721" y="219"/>
                        </a:lnTo>
                        <a:lnTo>
                          <a:pt x="728" y="223"/>
                        </a:lnTo>
                        <a:lnTo>
                          <a:pt x="736" y="231"/>
                        </a:lnTo>
                        <a:lnTo>
                          <a:pt x="743" y="238"/>
                        </a:lnTo>
                        <a:lnTo>
                          <a:pt x="751" y="246"/>
                        </a:lnTo>
                        <a:lnTo>
                          <a:pt x="760" y="253"/>
                        </a:lnTo>
                        <a:lnTo>
                          <a:pt x="773" y="268"/>
                        </a:lnTo>
                        <a:lnTo>
                          <a:pt x="783" y="282"/>
                        </a:lnTo>
                        <a:lnTo>
                          <a:pt x="788" y="297"/>
                        </a:lnTo>
                        <a:lnTo>
                          <a:pt x="790" y="310"/>
                        </a:lnTo>
                        <a:lnTo>
                          <a:pt x="790" y="322"/>
                        </a:lnTo>
                        <a:lnTo>
                          <a:pt x="785" y="332"/>
                        </a:lnTo>
                        <a:lnTo>
                          <a:pt x="780" y="341"/>
                        </a:lnTo>
                        <a:lnTo>
                          <a:pt x="770" y="349"/>
                        </a:lnTo>
                        <a:lnTo>
                          <a:pt x="751" y="366"/>
                        </a:lnTo>
                        <a:lnTo>
                          <a:pt x="728" y="378"/>
                        </a:lnTo>
                        <a:lnTo>
                          <a:pt x="706" y="388"/>
                        </a:lnTo>
                        <a:lnTo>
                          <a:pt x="687" y="396"/>
                        </a:lnTo>
                        <a:lnTo>
                          <a:pt x="667" y="405"/>
                        </a:lnTo>
                        <a:lnTo>
                          <a:pt x="647" y="420"/>
                        </a:lnTo>
                        <a:lnTo>
                          <a:pt x="627" y="437"/>
                        </a:lnTo>
                        <a:lnTo>
                          <a:pt x="608" y="452"/>
                        </a:lnTo>
                        <a:lnTo>
                          <a:pt x="588" y="467"/>
                        </a:lnTo>
                        <a:lnTo>
                          <a:pt x="571" y="477"/>
                        </a:lnTo>
                        <a:lnTo>
                          <a:pt x="551" y="482"/>
                        </a:lnTo>
                        <a:lnTo>
                          <a:pt x="534" y="482"/>
                        </a:lnTo>
                        <a:lnTo>
                          <a:pt x="524" y="492"/>
                        </a:lnTo>
                        <a:lnTo>
                          <a:pt x="517" y="501"/>
                        </a:lnTo>
                        <a:lnTo>
                          <a:pt x="507" y="511"/>
                        </a:lnTo>
                        <a:lnTo>
                          <a:pt x="497" y="519"/>
                        </a:lnTo>
                        <a:lnTo>
                          <a:pt x="485" y="523"/>
                        </a:lnTo>
                        <a:lnTo>
                          <a:pt x="475" y="531"/>
                        </a:lnTo>
                        <a:lnTo>
                          <a:pt x="463" y="533"/>
                        </a:lnTo>
                        <a:lnTo>
                          <a:pt x="453" y="538"/>
                        </a:lnTo>
                        <a:lnTo>
                          <a:pt x="440" y="538"/>
                        </a:lnTo>
                        <a:lnTo>
                          <a:pt x="431" y="541"/>
                        </a:lnTo>
                        <a:lnTo>
                          <a:pt x="418" y="541"/>
                        </a:lnTo>
                        <a:lnTo>
                          <a:pt x="408" y="541"/>
                        </a:lnTo>
                        <a:lnTo>
                          <a:pt x="399" y="538"/>
                        </a:lnTo>
                        <a:lnTo>
                          <a:pt x="386" y="538"/>
                        </a:lnTo>
                        <a:lnTo>
                          <a:pt x="376" y="536"/>
                        </a:lnTo>
                        <a:lnTo>
                          <a:pt x="367" y="531"/>
                        </a:lnTo>
                        <a:lnTo>
                          <a:pt x="354" y="543"/>
                        </a:lnTo>
                        <a:lnTo>
                          <a:pt x="342" y="555"/>
                        </a:lnTo>
                        <a:lnTo>
                          <a:pt x="327" y="563"/>
                        </a:lnTo>
                        <a:lnTo>
                          <a:pt x="315" y="570"/>
                        </a:lnTo>
                        <a:lnTo>
                          <a:pt x="300" y="575"/>
                        </a:lnTo>
                        <a:lnTo>
                          <a:pt x="288" y="578"/>
                        </a:lnTo>
                        <a:lnTo>
                          <a:pt x="273" y="580"/>
                        </a:lnTo>
                        <a:lnTo>
                          <a:pt x="261" y="580"/>
                        </a:lnTo>
                        <a:lnTo>
                          <a:pt x="246" y="578"/>
                        </a:lnTo>
                        <a:lnTo>
                          <a:pt x="234" y="575"/>
                        </a:lnTo>
                        <a:lnTo>
                          <a:pt x="219" y="573"/>
                        </a:lnTo>
                        <a:lnTo>
                          <a:pt x="206" y="568"/>
                        </a:lnTo>
                        <a:lnTo>
                          <a:pt x="194" y="563"/>
                        </a:lnTo>
                        <a:lnTo>
                          <a:pt x="182" y="558"/>
                        </a:lnTo>
                        <a:lnTo>
                          <a:pt x="160" y="543"/>
                        </a:lnTo>
                        <a:lnTo>
                          <a:pt x="133" y="531"/>
                        </a:lnTo>
                        <a:lnTo>
                          <a:pt x="106" y="523"/>
                        </a:lnTo>
                        <a:lnTo>
                          <a:pt x="78" y="519"/>
                        </a:lnTo>
                        <a:lnTo>
                          <a:pt x="54" y="516"/>
                        </a:lnTo>
                        <a:lnTo>
                          <a:pt x="32" y="511"/>
                        </a:lnTo>
                        <a:lnTo>
                          <a:pt x="14" y="504"/>
                        </a:lnTo>
                        <a:lnTo>
                          <a:pt x="2" y="494"/>
                        </a:lnTo>
                        <a:lnTo>
                          <a:pt x="0" y="477"/>
                        </a:lnTo>
                        <a:close/>
                      </a:path>
                    </a:pathLst>
                  </a:custGeom>
                  <a:solidFill>
                    <a:srgbClr val="FF0000"/>
                  </a:solidFill>
                  <a:ln w="0">
                    <a:solidFill>
                      <a:srgbClr val="8F0C0C"/>
                    </a:solidFill>
                    <a:round/>
                    <a:headEnd/>
                    <a:tailEnd/>
                  </a:ln>
                </p:spPr>
                <p:txBody>
                  <a:bodyPr/>
                  <a:lstStyle/>
                  <a:p>
                    <a:endParaRPr lang="en-US"/>
                  </a:p>
                </p:txBody>
              </p:sp>
              <p:sp>
                <p:nvSpPr>
                  <p:cNvPr id="18566" name="Freeform 461"/>
                  <p:cNvSpPr>
                    <a:spLocks/>
                  </p:cNvSpPr>
                  <p:nvPr/>
                </p:nvSpPr>
                <p:spPr bwMode="auto">
                  <a:xfrm>
                    <a:off x="2114" y="742"/>
                    <a:ext cx="707" cy="349"/>
                  </a:xfrm>
                  <a:custGeom>
                    <a:avLst/>
                    <a:gdLst>
                      <a:gd name="T0" fmla="*/ 13 w 707"/>
                      <a:gd name="T1" fmla="*/ 207 h 349"/>
                      <a:gd name="T2" fmla="*/ 50 w 707"/>
                      <a:gd name="T3" fmla="*/ 182 h 349"/>
                      <a:gd name="T4" fmla="*/ 62 w 707"/>
                      <a:gd name="T5" fmla="*/ 145 h 349"/>
                      <a:gd name="T6" fmla="*/ 40 w 707"/>
                      <a:gd name="T7" fmla="*/ 135 h 349"/>
                      <a:gd name="T8" fmla="*/ 13 w 707"/>
                      <a:gd name="T9" fmla="*/ 133 h 349"/>
                      <a:gd name="T10" fmla="*/ 8 w 707"/>
                      <a:gd name="T11" fmla="*/ 120 h 349"/>
                      <a:gd name="T12" fmla="*/ 32 w 707"/>
                      <a:gd name="T13" fmla="*/ 103 h 349"/>
                      <a:gd name="T14" fmla="*/ 62 w 707"/>
                      <a:gd name="T15" fmla="*/ 93 h 349"/>
                      <a:gd name="T16" fmla="*/ 64 w 707"/>
                      <a:gd name="T17" fmla="*/ 54 h 349"/>
                      <a:gd name="T18" fmla="*/ 106 w 707"/>
                      <a:gd name="T19" fmla="*/ 64 h 349"/>
                      <a:gd name="T20" fmla="*/ 141 w 707"/>
                      <a:gd name="T21" fmla="*/ 81 h 349"/>
                      <a:gd name="T22" fmla="*/ 185 w 707"/>
                      <a:gd name="T23" fmla="*/ 76 h 349"/>
                      <a:gd name="T24" fmla="*/ 232 w 707"/>
                      <a:gd name="T25" fmla="*/ 71 h 349"/>
                      <a:gd name="T26" fmla="*/ 271 w 707"/>
                      <a:gd name="T27" fmla="*/ 76 h 349"/>
                      <a:gd name="T28" fmla="*/ 306 w 707"/>
                      <a:gd name="T29" fmla="*/ 61 h 349"/>
                      <a:gd name="T30" fmla="*/ 345 w 707"/>
                      <a:gd name="T31" fmla="*/ 32 h 349"/>
                      <a:gd name="T32" fmla="*/ 380 w 707"/>
                      <a:gd name="T33" fmla="*/ 20 h 349"/>
                      <a:gd name="T34" fmla="*/ 417 w 707"/>
                      <a:gd name="T35" fmla="*/ 10 h 349"/>
                      <a:gd name="T36" fmla="*/ 453 w 707"/>
                      <a:gd name="T37" fmla="*/ 5 h 349"/>
                      <a:gd name="T38" fmla="*/ 490 w 707"/>
                      <a:gd name="T39" fmla="*/ 0 h 349"/>
                      <a:gd name="T40" fmla="*/ 525 w 707"/>
                      <a:gd name="T41" fmla="*/ 0 h 349"/>
                      <a:gd name="T42" fmla="*/ 554 w 707"/>
                      <a:gd name="T43" fmla="*/ 10 h 349"/>
                      <a:gd name="T44" fmla="*/ 569 w 707"/>
                      <a:gd name="T45" fmla="*/ 27 h 349"/>
                      <a:gd name="T46" fmla="*/ 569 w 707"/>
                      <a:gd name="T47" fmla="*/ 61 h 349"/>
                      <a:gd name="T48" fmla="*/ 559 w 707"/>
                      <a:gd name="T49" fmla="*/ 116 h 349"/>
                      <a:gd name="T50" fmla="*/ 540 w 707"/>
                      <a:gd name="T51" fmla="*/ 175 h 349"/>
                      <a:gd name="T52" fmla="*/ 510 w 707"/>
                      <a:gd name="T53" fmla="*/ 229 h 349"/>
                      <a:gd name="T54" fmla="*/ 468 w 707"/>
                      <a:gd name="T55" fmla="*/ 263 h 349"/>
                      <a:gd name="T56" fmla="*/ 488 w 707"/>
                      <a:gd name="T57" fmla="*/ 258 h 349"/>
                      <a:gd name="T58" fmla="*/ 508 w 707"/>
                      <a:gd name="T59" fmla="*/ 248 h 349"/>
                      <a:gd name="T60" fmla="*/ 530 w 707"/>
                      <a:gd name="T61" fmla="*/ 234 h 349"/>
                      <a:gd name="T62" fmla="*/ 552 w 707"/>
                      <a:gd name="T63" fmla="*/ 216 h 349"/>
                      <a:gd name="T64" fmla="*/ 577 w 707"/>
                      <a:gd name="T65" fmla="*/ 199 h 349"/>
                      <a:gd name="T66" fmla="*/ 601 w 707"/>
                      <a:gd name="T67" fmla="*/ 187 h 349"/>
                      <a:gd name="T68" fmla="*/ 628 w 707"/>
                      <a:gd name="T69" fmla="*/ 177 h 349"/>
                      <a:gd name="T70" fmla="*/ 650 w 707"/>
                      <a:gd name="T71" fmla="*/ 167 h 349"/>
                      <a:gd name="T72" fmla="*/ 673 w 707"/>
                      <a:gd name="T73" fmla="*/ 155 h 349"/>
                      <a:gd name="T74" fmla="*/ 695 w 707"/>
                      <a:gd name="T75" fmla="*/ 138 h 349"/>
                      <a:gd name="T76" fmla="*/ 705 w 707"/>
                      <a:gd name="T77" fmla="*/ 128 h 349"/>
                      <a:gd name="T78" fmla="*/ 690 w 707"/>
                      <a:gd name="T79" fmla="*/ 150 h 349"/>
                      <a:gd name="T80" fmla="*/ 668 w 707"/>
                      <a:gd name="T81" fmla="*/ 167 h 349"/>
                      <a:gd name="T82" fmla="*/ 641 w 707"/>
                      <a:gd name="T83" fmla="*/ 182 h 349"/>
                      <a:gd name="T84" fmla="*/ 611 w 707"/>
                      <a:gd name="T85" fmla="*/ 194 h 349"/>
                      <a:gd name="T86" fmla="*/ 584 w 707"/>
                      <a:gd name="T87" fmla="*/ 207 h 349"/>
                      <a:gd name="T88" fmla="*/ 562 w 707"/>
                      <a:gd name="T89" fmla="*/ 224 h 349"/>
                      <a:gd name="T90" fmla="*/ 542 w 707"/>
                      <a:gd name="T91" fmla="*/ 241 h 349"/>
                      <a:gd name="T92" fmla="*/ 520 w 707"/>
                      <a:gd name="T93" fmla="*/ 256 h 349"/>
                      <a:gd name="T94" fmla="*/ 498 w 707"/>
                      <a:gd name="T95" fmla="*/ 273 h 349"/>
                      <a:gd name="T96" fmla="*/ 476 w 707"/>
                      <a:gd name="T97" fmla="*/ 283 h 349"/>
                      <a:gd name="T98" fmla="*/ 446 w 707"/>
                      <a:gd name="T99" fmla="*/ 298 h 349"/>
                      <a:gd name="T100" fmla="*/ 417 w 707"/>
                      <a:gd name="T101" fmla="*/ 325 h 349"/>
                      <a:gd name="T102" fmla="*/ 385 w 707"/>
                      <a:gd name="T103" fmla="*/ 339 h 349"/>
                      <a:gd name="T104" fmla="*/ 353 w 707"/>
                      <a:gd name="T105" fmla="*/ 347 h 349"/>
                      <a:gd name="T106" fmla="*/ 321 w 707"/>
                      <a:gd name="T107" fmla="*/ 344 h 349"/>
                      <a:gd name="T108" fmla="*/ 289 w 707"/>
                      <a:gd name="T109" fmla="*/ 337 h 349"/>
                      <a:gd name="T110" fmla="*/ 244 w 707"/>
                      <a:gd name="T111" fmla="*/ 349 h 349"/>
                      <a:gd name="T112" fmla="*/ 207 w 707"/>
                      <a:gd name="T113" fmla="*/ 347 h 349"/>
                      <a:gd name="T114" fmla="*/ 178 w 707"/>
                      <a:gd name="T115" fmla="*/ 332 h 349"/>
                      <a:gd name="T116" fmla="*/ 148 w 707"/>
                      <a:gd name="T117" fmla="*/ 312 h 349"/>
                      <a:gd name="T118" fmla="*/ 121 w 707"/>
                      <a:gd name="T119" fmla="*/ 290 h 349"/>
                      <a:gd name="T120" fmla="*/ 77 w 707"/>
                      <a:gd name="T121" fmla="*/ 263 h 349"/>
                      <a:gd name="T122" fmla="*/ 32 w 707"/>
                      <a:gd name="T123" fmla="*/ 248 h 349"/>
                      <a:gd name="T124" fmla="*/ 8 w 707"/>
                      <a:gd name="T125" fmla="*/ 226 h 3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7"/>
                      <a:gd name="T190" fmla="*/ 0 h 349"/>
                      <a:gd name="T191" fmla="*/ 707 w 707"/>
                      <a:gd name="T192" fmla="*/ 349 h 3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7" h="349">
                        <a:moveTo>
                          <a:pt x="8" y="226"/>
                        </a:moveTo>
                        <a:lnTo>
                          <a:pt x="8" y="216"/>
                        </a:lnTo>
                        <a:lnTo>
                          <a:pt x="13" y="207"/>
                        </a:lnTo>
                        <a:lnTo>
                          <a:pt x="25" y="199"/>
                        </a:lnTo>
                        <a:lnTo>
                          <a:pt x="37" y="192"/>
                        </a:lnTo>
                        <a:lnTo>
                          <a:pt x="50" y="182"/>
                        </a:lnTo>
                        <a:lnTo>
                          <a:pt x="60" y="172"/>
                        </a:lnTo>
                        <a:lnTo>
                          <a:pt x="64" y="160"/>
                        </a:lnTo>
                        <a:lnTo>
                          <a:pt x="62" y="145"/>
                        </a:lnTo>
                        <a:lnTo>
                          <a:pt x="57" y="140"/>
                        </a:lnTo>
                        <a:lnTo>
                          <a:pt x="50" y="135"/>
                        </a:lnTo>
                        <a:lnTo>
                          <a:pt x="40" y="135"/>
                        </a:lnTo>
                        <a:lnTo>
                          <a:pt x="30" y="133"/>
                        </a:lnTo>
                        <a:lnTo>
                          <a:pt x="20" y="133"/>
                        </a:lnTo>
                        <a:lnTo>
                          <a:pt x="13" y="133"/>
                        </a:lnTo>
                        <a:lnTo>
                          <a:pt x="5" y="130"/>
                        </a:lnTo>
                        <a:lnTo>
                          <a:pt x="0" y="128"/>
                        </a:lnTo>
                        <a:lnTo>
                          <a:pt x="8" y="120"/>
                        </a:lnTo>
                        <a:lnTo>
                          <a:pt x="15" y="113"/>
                        </a:lnTo>
                        <a:lnTo>
                          <a:pt x="25" y="108"/>
                        </a:lnTo>
                        <a:lnTo>
                          <a:pt x="32" y="103"/>
                        </a:lnTo>
                        <a:lnTo>
                          <a:pt x="42" y="101"/>
                        </a:lnTo>
                        <a:lnTo>
                          <a:pt x="52" y="96"/>
                        </a:lnTo>
                        <a:lnTo>
                          <a:pt x="62" y="93"/>
                        </a:lnTo>
                        <a:lnTo>
                          <a:pt x="74" y="88"/>
                        </a:lnTo>
                        <a:lnTo>
                          <a:pt x="50" y="47"/>
                        </a:lnTo>
                        <a:lnTo>
                          <a:pt x="64" y="54"/>
                        </a:lnTo>
                        <a:lnTo>
                          <a:pt x="77" y="57"/>
                        </a:lnTo>
                        <a:lnTo>
                          <a:pt x="92" y="61"/>
                        </a:lnTo>
                        <a:lnTo>
                          <a:pt x="106" y="64"/>
                        </a:lnTo>
                        <a:lnTo>
                          <a:pt x="116" y="69"/>
                        </a:lnTo>
                        <a:lnTo>
                          <a:pt x="128" y="76"/>
                        </a:lnTo>
                        <a:lnTo>
                          <a:pt x="141" y="81"/>
                        </a:lnTo>
                        <a:lnTo>
                          <a:pt x="156" y="84"/>
                        </a:lnTo>
                        <a:lnTo>
                          <a:pt x="170" y="81"/>
                        </a:lnTo>
                        <a:lnTo>
                          <a:pt x="185" y="76"/>
                        </a:lnTo>
                        <a:lnTo>
                          <a:pt x="200" y="74"/>
                        </a:lnTo>
                        <a:lnTo>
                          <a:pt x="217" y="71"/>
                        </a:lnTo>
                        <a:lnTo>
                          <a:pt x="232" y="71"/>
                        </a:lnTo>
                        <a:lnTo>
                          <a:pt x="244" y="74"/>
                        </a:lnTo>
                        <a:lnTo>
                          <a:pt x="257" y="76"/>
                        </a:lnTo>
                        <a:lnTo>
                          <a:pt x="271" y="76"/>
                        </a:lnTo>
                        <a:lnTo>
                          <a:pt x="286" y="76"/>
                        </a:lnTo>
                        <a:lnTo>
                          <a:pt x="296" y="69"/>
                        </a:lnTo>
                        <a:lnTo>
                          <a:pt x="306" y="61"/>
                        </a:lnTo>
                        <a:lnTo>
                          <a:pt x="316" y="54"/>
                        </a:lnTo>
                        <a:lnTo>
                          <a:pt x="328" y="44"/>
                        </a:lnTo>
                        <a:lnTo>
                          <a:pt x="345" y="32"/>
                        </a:lnTo>
                        <a:lnTo>
                          <a:pt x="355" y="29"/>
                        </a:lnTo>
                        <a:lnTo>
                          <a:pt x="365" y="22"/>
                        </a:lnTo>
                        <a:lnTo>
                          <a:pt x="380" y="20"/>
                        </a:lnTo>
                        <a:lnTo>
                          <a:pt x="394" y="15"/>
                        </a:lnTo>
                        <a:lnTo>
                          <a:pt x="404" y="12"/>
                        </a:lnTo>
                        <a:lnTo>
                          <a:pt x="417" y="10"/>
                        </a:lnTo>
                        <a:lnTo>
                          <a:pt x="429" y="7"/>
                        </a:lnTo>
                        <a:lnTo>
                          <a:pt x="441" y="5"/>
                        </a:lnTo>
                        <a:lnTo>
                          <a:pt x="453" y="5"/>
                        </a:lnTo>
                        <a:lnTo>
                          <a:pt x="466" y="2"/>
                        </a:lnTo>
                        <a:lnTo>
                          <a:pt x="478" y="0"/>
                        </a:lnTo>
                        <a:lnTo>
                          <a:pt x="490" y="0"/>
                        </a:lnTo>
                        <a:lnTo>
                          <a:pt x="503" y="0"/>
                        </a:lnTo>
                        <a:lnTo>
                          <a:pt x="515" y="0"/>
                        </a:lnTo>
                        <a:lnTo>
                          <a:pt x="525" y="0"/>
                        </a:lnTo>
                        <a:lnTo>
                          <a:pt x="535" y="2"/>
                        </a:lnTo>
                        <a:lnTo>
                          <a:pt x="545" y="5"/>
                        </a:lnTo>
                        <a:lnTo>
                          <a:pt x="554" y="10"/>
                        </a:lnTo>
                        <a:lnTo>
                          <a:pt x="559" y="15"/>
                        </a:lnTo>
                        <a:lnTo>
                          <a:pt x="567" y="22"/>
                        </a:lnTo>
                        <a:lnTo>
                          <a:pt x="569" y="27"/>
                        </a:lnTo>
                        <a:lnTo>
                          <a:pt x="569" y="34"/>
                        </a:lnTo>
                        <a:lnTo>
                          <a:pt x="569" y="49"/>
                        </a:lnTo>
                        <a:lnTo>
                          <a:pt x="569" y="61"/>
                        </a:lnTo>
                        <a:lnTo>
                          <a:pt x="567" y="79"/>
                        </a:lnTo>
                        <a:lnTo>
                          <a:pt x="564" y="96"/>
                        </a:lnTo>
                        <a:lnTo>
                          <a:pt x="559" y="116"/>
                        </a:lnTo>
                        <a:lnTo>
                          <a:pt x="554" y="135"/>
                        </a:lnTo>
                        <a:lnTo>
                          <a:pt x="547" y="155"/>
                        </a:lnTo>
                        <a:lnTo>
                          <a:pt x="540" y="175"/>
                        </a:lnTo>
                        <a:lnTo>
                          <a:pt x="532" y="194"/>
                        </a:lnTo>
                        <a:lnTo>
                          <a:pt x="522" y="211"/>
                        </a:lnTo>
                        <a:lnTo>
                          <a:pt x="510" y="229"/>
                        </a:lnTo>
                        <a:lnTo>
                          <a:pt x="498" y="243"/>
                        </a:lnTo>
                        <a:lnTo>
                          <a:pt x="483" y="253"/>
                        </a:lnTo>
                        <a:lnTo>
                          <a:pt x="468" y="263"/>
                        </a:lnTo>
                        <a:lnTo>
                          <a:pt x="476" y="263"/>
                        </a:lnTo>
                        <a:lnTo>
                          <a:pt x="481" y="261"/>
                        </a:lnTo>
                        <a:lnTo>
                          <a:pt x="488" y="258"/>
                        </a:lnTo>
                        <a:lnTo>
                          <a:pt x="495" y="256"/>
                        </a:lnTo>
                        <a:lnTo>
                          <a:pt x="500" y="253"/>
                        </a:lnTo>
                        <a:lnTo>
                          <a:pt x="508" y="248"/>
                        </a:lnTo>
                        <a:lnTo>
                          <a:pt x="515" y="243"/>
                        </a:lnTo>
                        <a:lnTo>
                          <a:pt x="522" y="238"/>
                        </a:lnTo>
                        <a:lnTo>
                          <a:pt x="530" y="234"/>
                        </a:lnTo>
                        <a:lnTo>
                          <a:pt x="535" y="229"/>
                        </a:lnTo>
                        <a:lnTo>
                          <a:pt x="542" y="221"/>
                        </a:lnTo>
                        <a:lnTo>
                          <a:pt x="552" y="216"/>
                        </a:lnTo>
                        <a:lnTo>
                          <a:pt x="559" y="211"/>
                        </a:lnTo>
                        <a:lnTo>
                          <a:pt x="567" y="207"/>
                        </a:lnTo>
                        <a:lnTo>
                          <a:pt x="577" y="199"/>
                        </a:lnTo>
                        <a:lnTo>
                          <a:pt x="584" y="194"/>
                        </a:lnTo>
                        <a:lnTo>
                          <a:pt x="594" y="192"/>
                        </a:lnTo>
                        <a:lnTo>
                          <a:pt x="601" y="187"/>
                        </a:lnTo>
                        <a:lnTo>
                          <a:pt x="611" y="184"/>
                        </a:lnTo>
                        <a:lnTo>
                          <a:pt x="618" y="182"/>
                        </a:lnTo>
                        <a:lnTo>
                          <a:pt x="628" y="177"/>
                        </a:lnTo>
                        <a:lnTo>
                          <a:pt x="636" y="175"/>
                        </a:lnTo>
                        <a:lnTo>
                          <a:pt x="643" y="172"/>
                        </a:lnTo>
                        <a:lnTo>
                          <a:pt x="650" y="167"/>
                        </a:lnTo>
                        <a:lnTo>
                          <a:pt x="660" y="165"/>
                        </a:lnTo>
                        <a:lnTo>
                          <a:pt x="665" y="160"/>
                        </a:lnTo>
                        <a:lnTo>
                          <a:pt x="673" y="155"/>
                        </a:lnTo>
                        <a:lnTo>
                          <a:pt x="680" y="150"/>
                        </a:lnTo>
                        <a:lnTo>
                          <a:pt x="687" y="145"/>
                        </a:lnTo>
                        <a:lnTo>
                          <a:pt x="695" y="138"/>
                        </a:lnTo>
                        <a:lnTo>
                          <a:pt x="700" y="130"/>
                        </a:lnTo>
                        <a:lnTo>
                          <a:pt x="707" y="120"/>
                        </a:lnTo>
                        <a:lnTo>
                          <a:pt x="705" y="128"/>
                        </a:lnTo>
                        <a:lnTo>
                          <a:pt x="700" y="135"/>
                        </a:lnTo>
                        <a:lnTo>
                          <a:pt x="695" y="143"/>
                        </a:lnTo>
                        <a:lnTo>
                          <a:pt x="690" y="150"/>
                        </a:lnTo>
                        <a:lnTo>
                          <a:pt x="685" y="155"/>
                        </a:lnTo>
                        <a:lnTo>
                          <a:pt x="675" y="160"/>
                        </a:lnTo>
                        <a:lnTo>
                          <a:pt x="668" y="167"/>
                        </a:lnTo>
                        <a:lnTo>
                          <a:pt x="660" y="172"/>
                        </a:lnTo>
                        <a:lnTo>
                          <a:pt x="650" y="177"/>
                        </a:lnTo>
                        <a:lnTo>
                          <a:pt x="641" y="182"/>
                        </a:lnTo>
                        <a:lnTo>
                          <a:pt x="631" y="187"/>
                        </a:lnTo>
                        <a:lnTo>
                          <a:pt x="621" y="189"/>
                        </a:lnTo>
                        <a:lnTo>
                          <a:pt x="611" y="194"/>
                        </a:lnTo>
                        <a:lnTo>
                          <a:pt x="601" y="199"/>
                        </a:lnTo>
                        <a:lnTo>
                          <a:pt x="594" y="202"/>
                        </a:lnTo>
                        <a:lnTo>
                          <a:pt x="584" y="207"/>
                        </a:lnTo>
                        <a:lnTo>
                          <a:pt x="577" y="211"/>
                        </a:lnTo>
                        <a:lnTo>
                          <a:pt x="569" y="219"/>
                        </a:lnTo>
                        <a:lnTo>
                          <a:pt x="562" y="224"/>
                        </a:lnTo>
                        <a:lnTo>
                          <a:pt x="554" y="229"/>
                        </a:lnTo>
                        <a:lnTo>
                          <a:pt x="547" y="234"/>
                        </a:lnTo>
                        <a:lnTo>
                          <a:pt x="542" y="241"/>
                        </a:lnTo>
                        <a:lnTo>
                          <a:pt x="535" y="246"/>
                        </a:lnTo>
                        <a:lnTo>
                          <a:pt x="527" y="251"/>
                        </a:lnTo>
                        <a:lnTo>
                          <a:pt x="520" y="256"/>
                        </a:lnTo>
                        <a:lnTo>
                          <a:pt x="513" y="263"/>
                        </a:lnTo>
                        <a:lnTo>
                          <a:pt x="505" y="268"/>
                        </a:lnTo>
                        <a:lnTo>
                          <a:pt x="498" y="273"/>
                        </a:lnTo>
                        <a:lnTo>
                          <a:pt x="490" y="275"/>
                        </a:lnTo>
                        <a:lnTo>
                          <a:pt x="483" y="280"/>
                        </a:lnTo>
                        <a:lnTo>
                          <a:pt x="476" y="283"/>
                        </a:lnTo>
                        <a:lnTo>
                          <a:pt x="466" y="285"/>
                        </a:lnTo>
                        <a:lnTo>
                          <a:pt x="456" y="288"/>
                        </a:lnTo>
                        <a:lnTo>
                          <a:pt x="446" y="298"/>
                        </a:lnTo>
                        <a:lnTo>
                          <a:pt x="436" y="307"/>
                        </a:lnTo>
                        <a:lnTo>
                          <a:pt x="426" y="317"/>
                        </a:lnTo>
                        <a:lnTo>
                          <a:pt x="417" y="325"/>
                        </a:lnTo>
                        <a:lnTo>
                          <a:pt x="407" y="329"/>
                        </a:lnTo>
                        <a:lnTo>
                          <a:pt x="394" y="337"/>
                        </a:lnTo>
                        <a:lnTo>
                          <a:pt x="385" y="339"/>
                        </a:lnTo>
                        <a:lnTo>
                          <a:pt x="375" y="344"/>
                        </a:lnTo>
                        <a:lnTo>
                          <a:pt x="365" y="344"/>
                        </a:lnTo>
                        <a:lnTo>
                          <a:pt x="353" y="347"/>
                        </a:lnTo>
                        <a:lnTo>
                          <a:pt x="343" y="347"/>
                        </a:lnTo>
                        <a:lnTo>
                          <a:pt x="333" y="347"/>
                        </a:lnTo>
                        <a:lnTo>
                          <a:pt x="321" y="344"/>
                        </a:lnTo>
                        <a:lnTo>
                          <a:pt x="311" y="344"/>
                        </a:lnTo>
                        <a:lnTo>
                          <a:pt x="301" y="342"/>
                        </a:lnTo>
                        <a:lnTo>
                          <a:pt x="289" y="337"/>
                        </a:lnTo>
                        <a:lnTo>
                          <a:pt x="274" y="344"/>
                        </a:lnTo>
                        <a:lnTo>
                          <a:pt x="259" y="347"/>
                        </a:lnTo>
                        <a:lnTo>
                          <a:pt x="244" y="349"/>
                        </a:lnTo>
                        <a:lnTo>
                          <a:pt x="232" y="349"/>
                        </a:lnTo>
                        <a:lnTo>
                          <a:pt x="220" y="349"/>
                        </a:lnTo>
                        <a:lnTo>
                          <a:pt x="207" y="347"/>
                        </a:lnTo>
                        <a:lnTo>
                          <a:pt x="197" y="342"/>
                        </a:lnTo>
                        <a:lnTo>
                          <a:pt x="188" y="337"/>
                        </a:lnTo>
                        <a:lnTo>
                          <a:pt x="178" y="332"/>
                        </a:lnTo>
                        <a:lnTo>
                          <a:pt x="168" y="325"/>
                        </a:lnTo>
                        <a:lnTo>
                          <a:pt x="158" y="317"/>
                        </a:lnTo>
                        <a:lnTo>
                          <a:pt x="148" y="312"/>
                        </a:lnTo>
                        <a:lnTo>
                          <a:pt x="138" y="302"/>
                        </a:lnTo>
                        <a:lnTo>
                          <a:pt x="131" y="295"/>
                        </a:lnTo>
                        <a:lnTo>
                          <a:pt x="121" y="290"/>
                        </a:lnTo>
                        <a:lnTo>
                          <a:pt x="111" y="283"/>
                        </a:lnTo>
                        <a:lnTo>
                          <a:pt x="94" y="270"/>
                        </a:lnTo>
                        <a:lnTo>
                          <a:pt x="77" y="263"/>
                        </a:lnTo>
                        <a:lnTo>
                          <a:pt x="60" y="258"/>
                        </a:lnTo>
                        <a:lnTo>
                          <a:pt x="47" y="253"/>
                        </a:lnTo>
                        <a:lnTo>
                          <a:pt x="32" y="248"/>
                        </a:lnTo>
                        <a:lnTo>
                          <a:pt x="23" y="246"/>
                        </a:lnTo>
                        <a:lnTo>
                          <a:pt x="13" y="238"/>
                        </a:lnTo>
                        <a:lnTo>
                          <a:pt x="8" y="226"/>
                        </a:lnTo>
                        <a:close/>
                      </a:path>
                    </a:pathLst>
                  </a:custGeom>
                  <a:solidFill>
                    <a:srgbClr val="DE0202"/>
                  </a:solidFill>
                  <a:ln w="9525">
                    <a:noFill/>
                    <a:round/>
                    <a:headEnd/>
                    <a:tailEnd/>
                  </a:ln>
                </p:spPr>
                <p:txBody>
                  <a:bodyPr/>
                  <a:lstStyle/>
                  <a:p>
                    <a:endParaRPr lang="en-US"/>
                  </a:p>
                </p:txBody>
              </p:sp>
              <p:sp>
                <p:nvSpPr>
                  <p:cNvPr id="18567" name="Freeform 462"/>
                  <p:cNvSpPr>
                    <a:spLocks/>
                  </p:cNvSpPr>
                  <p:nvPr/>
                </p:nvSpPr>
                <p:spPr bwMode="auto">
                  <a:xfrm>
                    <a:off x="2282" y="885"/>
                    <a:ext cx="194" cy="135"/>
                  </a:xfrm>
                  <a:custGeom>
                    <a:avLst/>
                    <a:gdLst>
                      <a:gd name="T0" fmla="*/ 0 w 194"/>
                      <a:gd name="T1" fmla="*/ 2 h 135"/>
                      <a:gd name="T2" fmla="*/ 5 w 194"/>
                      <a:gd name="T3" fmla="*/ 9 h 135"/>
                      <a:gd name="T4" fmla="*/ 10 w 194"/>
                      <a:gd name="T5" fmla="*/ 17 h 135"/>
                      <a:gd name="T6" fmla="*/ 17 w 194"/>
                      <a:gd name="T7" fmla="*/ 27 h 135"/>
                      <a:gd name="T8" fmla="*/ 25 w 194"/>
                      <a:gd name="T9" fmla="*/ 39 h 135"/>
                      <a:gd name="T10" fmla="*/ 34 w 194"/>
                      <a:gd name="T11" fmla="*/ 51 h 135"/>
                      <a:gd name="T12" fmla="*/ 44 w 194"/>
                      <a:gd name="T13" fmla="*/ 64 h 135"/>
                      <a:gd name="T14" fmla="*/ 54 w 194"/>
                      <a:gd name="T15" fmla="*/ 76 h 135"/>
                      <a:gd name="T16" fmla="*/ 64 w 194"/>
                      <a:gd name="T17" fmla="*/ 88 h 135"/>
                      <a:gd name="T18" fmla="*/ 76 w 194"/>
                      <a:gd name="T19" fmla="*/ 100 h 135"/>
                      <a:gd name="T20" fmla="*/ 86 w 194"/>
                      <a:gd name="T21" fmla="*/ 110 h 135"/>
                      <a:gd name="T22" fmla="*/ 98 w 194"/>
                      <a:gd name="T23" fmla="*/ 118 h 135"/>
                      <a:gd name="T24" fmla="*/ 111 w 194"/>
                      <a:gd name="T25" fmla="*/ 125 h 135"/>
                      <a:gd name="T26" fmla="*/ 123 w 194"/>
                      <a:gd name="T27" fmla="*/ 130 h 135"/>
                      <a:gd name="T28" fmla="*/ 135 w 194"/>
                      <a:gd name="T29" fmla="*/ 135 h 135"/>
                      <a:gd name="T30" fmla="*/ 145 w 194"/>
                      <a:gd name="T31" fmla="*/ 132 h 135"/>
                      <a:gd name="T32" fmla="*/ 157 w 194"/>
                      <a:gd name="T33" fmla="*/ 130 h 135"/>
                      <a:gd name="T34" fmla="*/ 172 w 194"/>
                      <a:gd name="T35" fmla="*/ 118 h 135"/>
                      <a:gd name="T36" fmla="*/ 189 w 194"/>
                      <a:gd name="T37" fmla="*/ 103 h 135"/>
                      <a:gd name="T38" fmla="*/ 194 w 194"/>
                      <a:gd name="T39" fmla="*/ 88 h 135"/>
                      <a:gd name="T40" fmla="*/ 194 w 194"/>
                      <a:gd name="T41" fmla="*/ 73 h 135"/>
                      <a:gd name="T42" fmla="*/ 187 w 194"/>
                      <a:gd name="T43" fmla="*/ 59 h 135"/>
                      <a:gd name="T44" fmla="*/ 177 w 194"/>
                      <a:gd name="T45" fmla="*/ 44 h 135"/>
                      <a:gd name="T46" fmla="*/ 162 w 194"/>
                      <a:gd name="T47" fmla="*/ 32 h 135"/>
                      <a:gd name="T48" fmla="*/ 148 w 194"/>
                      <a:gd name="T49" fmla="*/ 22 h 135"/>
                      <a:gd name="T50" fmla="*/ 128 w 194"/>
                      <a:gd name="T51" fmla="*/ 19 h 135"/>
                      <a:gd name="T52" fmla="*/ 111 w 194"/>
                      <a:gd name="T53" fmla="*/ 22 h 135"/>
                      <a:gd name="T54" fmla="*/ 93 w 194"/>
                      <a:gd name="T55" fmla="*/ 24 h 135"/>
                      <a:gd name="T56" fmla="*/ 81 w 194"/>
                      <a:gd name="T57" fmla="*/ 22 h 135"/>
                      <a:gd name="T58" fmla="*/ 69 w 194"/>
                      <a:gd name="T59" fmla="*/ 17 h 135"/>
                      <a:gd name="T60" fmla="*/ 57 w 194"/>
                      <a:gd name="T61" fmla="*/ 9 h 135"/>
                      <a:gd name="T62" fmla="*/ 44 w 194"/>
                      <a:gd name="T63" fmla="*/ 4 h 135"/>
                      <a:gd name="T64" fmla="*/ 32 w 194"/>
                      <a:gd name="T65" fmla="*/ 0 h 135"/>
                      <a:gd name="T66" fmla="*/ 15 w 194"/>
                      <a:gd name="T67" fmla="*/ 0 h 135"/>
                      <a:gd name="T68" fmla="*/ 0 w 194"/>
                      <a:gd name="T69" fmla="*/ 2 h 1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4"/>
                      <a:gd name="T106" fmla="*/ 0 h 135"/>
                      <a:gd name="T107" fmla="*/ 194 w 194"/>
                      <a:gd name="T108" fmla="*/ 135 h 1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4" h="135">
                        <a:moveTo>
                          <a:pt x="0" y="2"/>
                        </a:moveTo>
                        <a:lnTo>
                          <a:pt x="5" y="9"/>
                        </a:lnTo>
                        <a:lnTo>
                          <a:pt x="10" y="17"/>
                        </a:lnTo>
                        <a:lnTo>
                          <a:pt x="17" y="27"/>
                        </a:lnTo>
                        <a:lnTo>
                          <a:pt x="25" y="39"/>
                        </a:lnTo>
                        <a:lnTo>
                          <a:pt x="34" y="51"/>
                        </a:lnTo>
                        <a:lnTo>
                          <a:pt x="44" y="64"/>
                        </a:lnTo>
                        <a:lnTo>
                          <a:pt x="54" y="76"/>
                        </a:lnTo>
                        <a:lnTo>
                          <a:pt x="64" y="88"/>
                        </a:lnTo>
                        <a:lnTo>
                          <a:pt x="76" y="100"/>
                        </a:lnTo>
                        <a:lnTo>
                          <a:pt x="86" y="110"/>
                        </a:lnTo>
                        <a:lnTo>
                          <a:pt x="98" y="118"/>
                        </a:lnTo>
                        <a:lnTo>
                          <a:pt x="111" y="125"/>
                        </a:lnTo>
                        <a:lnTo>
                          <a:pt x="123" y="130"/>
                        </a:lnTo>
                        <a:lnTo>
                          <a:pt x="135" y="135"/>
                        </a:lnTo>
                        <a:lnTo>
                          <a:pt x="145" y="132"/>
                        </a:lnTo>
                        <a:lnTo>
                          <a:pt x="157" y="130"/>
                        </a:lnTo>
                        <a:lnTo>
                          <a:pt x="172" y="118"/>
                        </a:lnTo>
                        <a:lnTo>
                          <a:pt x="189" y="103"/>
                        </a:lnTo>
                        <a:lnTo>
                          <a:pt x="194" y="88"/>
                        </a:lnTo>
                        <a:lnTo>
                          <a:pt x="194" y="73"/>
                        </a:lnTo>
                        <a:lnTo>
                          <a:pt x="187" y="59"/>
                        </a:lnTo>
                        <a:lnTo>
                          <a:pt x="177" y="44"/>
                        </a:lnTo>
                        <a:lnTo>
                          <a:pt x="162" y="32"/>
                        </a:lnTo>
                        <a:lnTo>
                          <a:pt x="148" y="22"/>
                        </a:lnTo>
                        <a:lnTo>
                          <a:pt x="128" y="19"/>
                        </a:lnTo>
                        <a:lnTo>
                          <a:pt x="111" y="22"/>
                        </a:lnTo>
                        <a:lnTo>
                          <a:pt x="93" y="24"/>
                        </a:lnTo>
                        <a:lnTo>
                          <a:pt x="81" y="22"/>
                        </a:lnTo>
                        <a:lnTo>
                          <a:pt x="69" y="17"/>
                        </a:lnTo>
                        <a:lnTo>
                          <a:pt x="57" y="9"/>
                        </a:lnTo>
                        <a:lnTo>
                          <a:pt x="44" y="4"/>
                        </a:lnTo>
                        <a:lnTo>
                          <a:pt x="32" y="0"/>
                        </a:lnTo>
                        <a:lnTo>
                          <a:pt x="15" y="0"/>
                        </a:lnTo>
                        <a:lnTo>
                          <a:pt x="0" y="2"/>
                        </a:lnTo>
                        <a:close/>
                      </a:path>
                    </a:pathLst>
                  </a:custGeom>
                  <a:solidFill>
                    <a:srgbClr val="FF0000"/>
                  </a:solidFill>
                  <a:ln w="9525">
                    <a:noFill/>
                    <a:round/>
                    <a:headEnd/>
                    <a:tailEnd/>
                  </a:ln>
                </p:spPr>
                <p:txBody>
                  <a:bodyPr/>
                  <a:lstStyle/>
                  <a:p>
                    <a:endParaRPr lang="en-US"/>
                  </a:p>
                </p:txBody>
              </p:sp>
              <p:sp>
                <p:nvSpPr>
                  <p:cNvPr id="18568" name="Freeform 463"/>
                  <p:cNvSpPr>
                    <a:spLocks/>
                  </p:cNvSpPr>
                  <p:nvPr/>
                </p:nvSpPr>
                <p:spPr bwMode="auto">
                  <a:xfrm>
                    <a:off x="2188" y="830"/>
                    <a:ext cx="215" cy="249"/>
                  </a:xfrm>
                  <a:custGeom>
                    <a:avLst/>
                    <a:gdLst>
                      <a:gd name="T0" fmla="*/ 0 w 215"/>
                      <a:gd name="T1" fmla="*/ 0 h 249"/>
                      <a:gd name="T2" fmla="*/ 8 w 215"/>
                      <a:gd name="T3" fmla="*/ 15 h 249"/>
                      <a:gd name="T4" fmla="*/ 15 w 215"/>
                      <a:gd name="T5" fmla="*/ 32 h 249"/>
                      <a:gd name="T6" fmla="*/ 25 w 215"/>
                      <a:gd name="T7" fmla="*/ 47 h 249"/>
                      <a:gd name="T8" fmla="*/ 35 w 215"/>
                      <a:gd name="T9" fmla="*/ 64 h 249"/>
                      <a:gd name="T10" fmla="*/ 47 w 215"/>
                      <a:gd name="T11" fmla="*/ 84 h 249"/>
                      <a:gd name="T12" fmla="*/ 59 w 215"/>
                      <a:gd name="T13" fmla="*/ 101 h 249"/>
                      <a:gd name="T14" fmla="*/ 72 w 215"/>
                      <a:gd name="T15" fmla="*/ 119 h 249"/>
                      <a:gd name="T16" fmla="*/ 84 w 215"/>
                      <a:gd name="T17" fmla="*/ 138 h 249"/>
                      <a:gd name="T18" fmla="*/ 99 w 215"/>
                      <a:gd name="T19" fmla="*/ 155 h 249"/>
                      <a:gd name="T20" fmla="*/ 114 w 215"/>
                      <a:gd name="T21" fmla="*/ 170 h 249"/>
                      <a:gd name="T22" fmla="*/ 128 w 215"/>
                      <a:gd name="T23" fmla="*/ 187 h 249"/>
                      <a:gd name="T24" fmla="*/ 146 w 215"/>
                      <a:gd name="T25" fmla="*/ 202 h 249"/>
                      <a:gd name="T26" fmla="*/ 163 w 215"/>
                      <a:gd name="T27" fmla="*/ 217 h 249"/>
                      <a:gd name="T28" fmla="*/ 180 w 215"/>
                      <a:gd name="T29" fmla="*/ 229 h 249"/>
                      <a:gd name="T30" fmla="*/ 197 w 215"/>
                      <a:gd name="T31" fmla="*/ 241 h 249"/>
                      <a:gd name="T32" fmla="*/ 215 w 215"/>
                      <a:gd name="T33" fmla="*/ 249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249"/>
                      <a:gd name="T53" fmla="*/ 215 w 215"/>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249">
                        <a:moveTo>
                          <a:pt x="0" y="0"/>
                        </a:moveTo>
                        <a:lnTo>
                          <a:pt x="8" y="15"/>
                        </a:lnTo>
                        <a:lnTo>
                          <a:pt x="15" y="32"/>
                        </a:lnTo>
                        <a:lnTo>
                          <a:pt x="25" y="47"/>
                        </a:lnTo>
                        <a:lnTo>
                          <a:pt x="35" y="64"/>
                        </a:lnTo>
                        <a:lnTo>
                          <a:pt x="47" y="84"/>
                        </a:lnTo>
                        <a:lnTo>
                          <a:pt x="59" y="101"/>
                        </a:lnTo>
                        <a:lnTo>
                          <a:pt x="72" y="119"/>
                        </a:lnTo>
                        <a:lnTo>
                          <a:pt x="84" y="138"/>
                        </a:lnTo>
                        <a:lnTo>
                          <a:pt x="99" y="155"/>
                        </a:lnTo>
                        <a:lnTo>
                          <a:pt x="114" y="170"/>
                        </a:lnTo>
                        <a:lnTo>
                          <a:pt x="128" y="187"/>
                        </a:lnTo>
                        <a:lnTo>
                          <a:pt x="146" y="202"/>
                        </a:lnTo>
                        <a:lnTo>
                          <a:pt x="163" y="217"/>
                        </a:lnTo>
                        <a:lnTo>
                          <a:pt x="180" y="229"/>
                        </a:lnTo>
                        <a:lnTo>
                          <a:pt x="197" y="241"/>
                        </a:lnTo>
                        <a:lnTo>
                          <a:pt x="215" y="249"/>
                        </a:lnTo>
                      </a:path>
                    </a:pathLst>
                  </a:custGeom>
                  <a:noFill/>
                  <a:ln w="0">
                    <a:solidFill>
                      <a:srgbClr val="8F0C0C"/>
                    </a:solidFill>
                    <a:round/>
                    <a:headEnd/>
                    <a:tailEnd/>
                  </a:ln>
                </p:spPr>
                <p:txBody>
                  <a:bodyPr/>
                  <a:lstStyle/>
                  <a:p>
                    <a:endParaRPr lang="en-US"/>
                  </a:p>
                </p:txBody>
              </p:sp>
              <p:sp>
                <p:nvSpPr>
                  <p:cNvPr id="18569" name="Freeform 464"/>
                  <p:cNvSpPr>
                    <a:spLocks/>
                  </p:cNvSpPr>
                  <p:nvPr/>
                </p:nvSpPr>
                <p:spPr bwMode="auto">
                  <a:xfrm>
                    <a:off x="2188" y="830"/>
                    <a:ext cx="215" cy="249"/>
                  </a:xfrm>
                  <a:custGeom>
                    <a:avLst/>
                    <a:gdLst>
                      <a:gd name="T0" fmla="*/ 0 w 215"/>
                      <a:gd name="T1" fmla="*/ 0 h 249"/>
                      <a:gd name="T2" fmla="*/ 8 w 215"/>
                      <a:gd name="T3" fmla="*/ 15 h 249"/>
                      <a:gd name="T4" fmla="*/ 15 w 215"/>
                      <a:gd name="T5" fmla="*/ 32 h 249"/>
                      <a:gd name="T6" fmla="*/ 25 w 215"/>
                      <a:gd name="T7" fmla="*/ 47 h 249"/>
                      <a:gd name="T8" fmla="*/ 35 w 215"/>
                      <a:gd name="T9" fmla="*/ 64 h 249"/>
                      <a:gd name="T10" fmla="*/ 47 w 215"/>
                      <a:gd name="T11" fmla="*/ 84 h 249"/>
                      <a:gd name="T12" fmla="*/ 59 w 215"/>
                      <a:gd name="T13" fmla="*/ 101 h 249"/>
                      <a:gd name="T14" fmla="*/ 72 w 215"/>
                      <a:gd name="T15" fmla="*/ 119 h 249"/>
                      <a:gd name="T16" fmla="*/ 84 w 215"/>
                      <a:gd name="T17" fmla="*/ 138 h 249"/>
                      <a:gd name="T18" fmla="*/ 99 w 215"/>
                      <a:gd name="T19" fmla="*/ 155 h 249"/>
                      <a:gd name="T20" fmla="*/ 114 w 215"/>
                      <a:gd name="T21" fmla="*/ 170 h 249"/>
                      <a:gd name="T22" fmla="*/ 128 w 215"/>
                      <a:gd name="T23" fmla="*/ 187 h 249"/>
                      <a:gd name="T24" fmla="*/ 146 w 215"/>
                      <a:gd name="T25" fmla="*/ 202 h 249"/>
                      <a:gd name="T26" fmla="*/ 163 w 215"/>
                      <a:gd name="T27" fmla="*/ 217 h 249"/>
                      <a:gd name="T28" fmla="*/ 180 w 215"/>
                      <a:gd name="T29" fmla="*/ 229 h 249"/>
                      <a:gd name="T30" fmla="*/ 197 w 215"/>
                      <a:gd name="T31" fmla="*/ 241 h 249"/>
                      <a:gd name="T32" fmla="*/ 215 w 215"/>
                      <a:gd name="T33" fmla="*/ 249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249"/>
                      <a:gd name="T53" fmla="*/ 215 w 215"/>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249">
                        <a:moveTo>
                          <a:pt x="0" y="0"/>
                        </a:moveTo>
                        <a:lnTo>
                          <a:pt x="8" y="15"/>
                        </a:lnTo>
                        <a:lnTo>
                          <a:pt x="15" y="32"/>
                        </a:lnTo>
                        <a:lnTo>
                          <a:pt x="25" y="47"/>
                        </a:lnTo>
                        <a:lnTo>
                          <a:pt x="35" y="64"/>
                        </a:lnTo>
                        <a:lnTo>
                          <a:pt x="47" y="84"/>
                        </a:lnTo>
                        <a:lnTo>
                          <a:pt x="59" y="101"/>
                        </a:lnTo>
                        <a:lnTo>
                          <a:pt x="72" y="119"/>
                        </a:lnTo>
                        <a:lnTo>
                          <a:pt x="84" y="138"/>
                        </a:lnTo>
                        <a:lnTo>
                          <a:pt x="99" y="155"/>
                        </a:lnTo>
                        <a:lnTo>
                          <a:pt x="114" y="170"/>
                        </a:lnTo>
                        <a:lnTo>
                          <a:pt x="128" y="187"/>
                        </a:lnTo>
                        <a:lnTo>
                          <a:pt x="146" y="202"/>
                        </a:lnTo>
                        <a:lnTo>
                          <a:pt x="163" y="217"/>
                        </a:lnTo>
                        <a:lnTo>
                          <a:pt x="180" y="229"/>
                        </a:lnTo>
                        <a:lnTo>
                          <a:pt x="197" y="241"/>
                        </a:lnTo>
                        <a:lnTo>
                          <a:pt x="215" y="249"/>
                        </a:lnTo>
                      </a:path>
                    </a:pathLst>
                  </a:custGeom>
                  <a:noFill/>
                  <a:ln w="0">
                    <a:solidFill>
                      <a:srgbClr val="990000"/>
                    </a:solidFill>
                    <a:round/>
                    <a:headEnd/>
                    <a:tailEnd/>
                  </a:ln>
                </p:spPr>
                <p:txBody>
                  <a:bodyPr/>
                  <a:lstStyle/>
                  <a:p>
                    <a:endParaRPr lang="en-US"/>
                  </a:p>
                </p:txBody>
              </p:sp>
              <p:sp>
                <p:nvSpPr>
                  <p:cNvPr id="18570" name="Freeform 465"/>
                  <p:cNvSpPr>
                    <a:spLocks/>
                  </p:cNvSpPr>
                  <p:nvPr/>
                </p:nvSpPr>
                <p:spPr bwMode="auto">
                  <a:xfrm>
                    <a:off x="2673" y="744"/>
                    <a:ext cx="13" cy="74"/>
                  </a:xfrm>
                  <a:custGeom>
                    <a:avLst/>
                    <a:gdLst>
                      <a:gd name="T0" fmla="*/ 0 w 13"/>
                      <a:gd name="T1" fmla="*/ 0 h 74"/>
                      <a:gd name="T2" fmla="*/ 5 w 13"/>
                      <a:gd name="T3" fmla="*/ 3 h 74"/>
                      <a:gd name="T4" fmla="*/ 8 w 13"/>
                      <a:gd name="T5" fmla="*/ 5 h 74"/>
                      <a:gd name="T6" fmla="*/ 10 w 13"/>
                      <a:gd name="T7" fmla="*/ 10 h 74"/>
                      <a:gd name="T8" fmla="*/ 10 w 13"/>
                      <a:gd name="T9" fmla="*/ 13 h 74"/>
                      <a:gd name="T10" fmla="*/ 13 w 13"/>
                      <a:gd name="T11" fmla="*/ 15 h 74"/>
                      <a:gd name="T12" fmla="*/ 13 w 13"/>
                      <a:gd name="T13" fmla="*/ 20 h 74"/>
                      <a:gd name="T14" fmla="*/ 13 w 13"/>
                      <a:gd name="T15" fmla="*/ 23 h 74"/>
                      <a:gd name="T16" fmla="*/ 13 w 13"/>
                      <a:gd name="T17" fmla="*/ 27 h 74"/>
                      <a:gd name="T18" fmla="*/ 13 w 13"/>
                      <a:gd name="T19" fmla="*/ 30 h 74"/>
                      <a:gd name="T20" fmla="*/ 13 w 13"/>
                      <a:gd name="T21" fmla="*/ 35 h 74"/>
                      <a:gd name="T22" fmla="*/ 13 w 13"/>
                      <a:gd name="T23" fmla="*/ 40 h 74"/>
                      <a:gd name="T24" fmla="*/ 13 w 13"/>
                      <a:gd name="T25" fmla="*/ 45 h 74"/>
                      <a:gd name="T26" fmla="*/ 10 w 13"/>
                      <a:gd name="T27" fmla="*/ 50 h 74"/>
                      <a:gd name="T28" fmla="*/ 10 w 13"/>
                      <a:gd name="T29" fmla="*/ 57 h 74"/>
                      <a:gd name="T30" fmla="*/ 8 w 13"/>
                      <a:gd name="T31" fmla="*/ 67 h 74"/>
                      <a:gd name="T32" fmla="*/ 8 w 13"/>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74"/>
                      <a:gd name="T53" fmla="*/ 13 w 13"/>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74">
                        <a:moveTo>
                          <a:pt x="0" y="0"/>
                        </a:moveTo>
                        <a:lnTo>
                          <a:pt x="5" y="3"/>
                        </a:lnTo>
                        <a:lnTo>
                          <a:pt x="8" y="5"/>
                        </a:lnTo>
                        <a:lnTo>
                          <a:pt x="10" y="10"/>
                        </a:lnTo>
                        <a:lnTo>
                          <a:pt x="10" y="13"/>
                        </a:lnTo>
                        <a:lnTo>
                          <a:pt x="13" y="15"/>
                        </a:lnTo>
                        <a:lnTo>
                          <a:pt x="13" y="20"/>
                        </a:lnTo>
                        <a:lnTo>
                          <a:pt x="13" y="23"/>
                        </a:lnTo>
                        <a:lnTo>
                          <a:pt x="13" y="27"/>
                        </a:lnTo>
                        <a:lnTo>
                          <a:pt x="13" y="30"/>
                        </a:lnTo>
                        <a:lnTo>
                          <a:pt x="13" y="35"/>
                        </a:lnTo>
                        <a:lnTo>
                          <a:pt x="13" y="40"/>
                        </a:lnTo>
                        <a:lnTo>
                          <a:pt x="13" y="45"/>
                        </a:lnTo>
                        <a:lnTo>
                          <a:pt x="10" y="50"/>
                        </a:lnTo>
                        <a:lnTo>
                          <a:pt x="10" y="57"/>
                        </a:lnTo>
                        <a:lnTo>
                          <a:pt x="8" y="67"/>
                        </a:lnTo>
                        <a:lnTo>
                          <a:pt x="8" y="74"/>
                        </a:lnTo>
                      </a:path>
                    </a:pathLst>
                  </a:custGeom>
                  <a:noFill/>
                  <a:ln w="0">
                    <a:solidFill>
                      <a:srgbClr val="FF0000"/>
                    </a:solidFill>
                    <a:round/>
                    <a:headEnd/>
                    <a:tailEnd/>
                  </a:ln>
                </p:spPr>
                <p:txBody>
                  <a:bodyPr/>
                  <a:lstStyle/>
                  <a:p>
                    <a:endParaRPr lang="en-US"/>
                  </a:p>
                </p:txBody>
              </p:sp>
              <p:sp>
                <p:nvSpPr>
                  <p:cNvPr id="18571" name="Freeform 466"/>
                  <p:cNvSpPr>
                    <a:spLocks/>
                  </p:cNvSpPr>
                  <p:nvPr/>
                </p:nvSpPr>
                <p:spPr bwMode="auto">
                  <a:xfrm>
                    <a:off x="2673" y="744"/>
                    <a:ext cx="13" cy="74"/>
                  </a:xfrm>
                  <a:custGeom>
                    <a:avLst/>
                    <a:gdLst>
                      <a:gd name="T0" fmla="*/ 0 w 13"/>
                      <a:gd name="T1" fmla="*/ 0 h 74"/>
                      <a:gd name="T2" fmla="*/ 5 w 13"/>
                      <a:gd name="T3" fmla="*/ 3 h 74"/>
                      <a:gd name="T4" fmla="*/ 8 w 13"/>
                      <a:gd name="T5" fmla="*/ 5 h 74"/>
                      <a:gd name="T6" fmla="*/ 10 w 13"/>
                      <a:gd name="T7" fmla="*/ 10 h 74"/>
                      <a:gd name="T8" fmla="*/ 10 w 13"/>
                      <a:gd name="T9" fmla="*/ 13 h 74"/>
                      <a:gd name="T10" fmla="*/ 13 w 13"/>
                      <a:gd name="T11" fmla="*/ 15 h 74"/>
                      <a:gd name="T12" fmla="*/ 13 w 13"/>
                      <a:gd name="T13" fmla="*/ 20 h 74"/>
                      <a:gd name="T14" fmla="*/ 13 w 13"/>
                      <a:gd name="T15" fmla="*/ 23 h 74"/>
                      <a:gd name="T16" fmla="*/ 13 w 13"/>
                      <a:gd name="T17" fmla="*/ 27 h 74"/>
                      <a:gd name="T18" fmla="*/ 13 w 13"/>
                      <a:gd name="T19" fmla="*/ 30 h 74"/>
                      <a:gd name="T20" fmla="*/ 13 w 13"/>
                      <a:gd name="T21" fmla="*/ 35 h 74"/>
                      <a:gd name="T22" fmla="*/ 13 w 13"/>
                      <a:gd name="T23" fmla="*/ 40 h 74"/>
                      <a:gd name="T24" fmla="*/ 13 w 13"/>
                      <a:gd name="T25" fmla="*/ 45 h 74"/>
                      <a:gd name="T26" fmla="*/ 10 w 13"/>
                      <a:gd name="T27" fmla="*/ 50 h 74"/>
                      <a:gd name="T28" fmla="*/ 10 w 13"/>
                      <a:gd name="T29" fmla="*/ 57 h 74"/>
                      <a:gd name="T30" fmla="*/ 8 w 13"/>
                      <a:gd name="T31" fmla="*/ 67 h 74"/>
                      <a:gd name="T32" fmla="*/ 8 w 13"/>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74"/>
                      <a:gd name="T53" fmla="*/ 13 w 13"/>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74">
                        <a:moveTo>
                          <a:pt x="0" y="0"/>
                        </a:moveTo>
                        <a:lnTo>
                          <a:pt x="5" y="3"/>
                        </a:lnTo>
                        <a:lnTo>
                          <a:pt x="8" y="5"/>
                        </a:lnTo>
                        <a:lnTo>
                          <a:pt x="10" y="10"/>
                        </a:lnTo>
                        <a:lnTo>
                          <a:pt x="10" y="13"/>
                        </a:lnTo>
                        <a:lnTo>
                          <a:pt x="13" y="15"/>
                        </a:lnTo>
                        <a:lnTo>
                          <a:pt x="13" y="20"/>
                        </a:lnTo>
                        <a:lnTo>
                          <a:pt x="13" y="23"/>
                        </a:lnTo>
                        <a:lnTo>
                          <a:pt x="13" y="27"/>
                        </a:lnTo>
                        <a:lnTo>
                          <a:pt x="13" y="30"/>
                        </a:lnTo>
                        <a:lnTo>
                          <a:pt x="13" y="35"/>
                        </a:lnTo>
                        <a:lnTo>
                          <a:pt x="13" y="40"/>
                        </a:lnTo>
                        <a:lnTo>
                          <a:pt x="13" y="45"/>
                        </a:lnTo>
                        <a:lnTo>
                          <a:pt x="10" y="50"/>
                        </a:lnTo>
                        <a:lnTo>
                          <a:pt x="10" y="57"/>
                        </a:lnTo>
                        <a:lnTo>
                          <a:pt x="8" y="67"/>
                        </a:lnTo>
                        <a:lnTo>
                          <a:pt x="8" y="74"/>
                        </a:lnTo>
                      </a:path>
                    </a:pathLst>
                  </a:custGeom>
                  <a:noFill/>
                  <a:ln w="0">
                    <a:solidFill>
                      <a:srgbClr val="8F0C0C"/>
                    </a:solidFill>
                    <a:round/>
                    <a:headEnd/>
                    <a:tailEnd/>
                  </a:ln>
                </p:spPr>
                <p:txBody>
                  <a:bodyPr/>
                  <a:lstStyle/>
                  <a:p>
                    <a:endParaRPr lang="en-US"/>
                  </a:p>
                </p:txBody>
              </p:sp>
              <p:sp>
                <p:nvSpPr>
                  <p:cNvPr id="18572" name="Freeform 467"/>
                  <p:cNvSpPr>
                    <a:spLocks/>
                  </p:cNvSpPr>
                  <p:nvPr/>
                </p:nvSpPr>
                <p:spPr bwMode="auto">
                  <a:xfrm>
                    <a:off x="2331" y="570"/>
                    <a:ext cx="300" cy="219"/>
                  </a:xfrm>
                  <a:custGeom>
                    <a:avLst/>
                    <a:gdLst>
                      <a:gd name="T0" fmla="*/ 10 w 300"/>
                      <a:gd name="T1" fmla="*/ 216 h 219"/>
                      <a:gd name="T2" fmla="*/ 25 w 300"/>
                      <a:gd name="T3" fmla="*/ 219 h 219"/>
                      <a:gd name="T4" fmla="*/ 42 w 300"/>
                      <a:gd name="T5" fmla="*/ 219 h 219"/>
                      <a:gd name="T6" fmla="*/ 62 w 300"/>
                      <a:gd name="T7" fmla="*/ 219 h 219"/>
                      <a:gd name="T8" fmla="*/ 79 w 300"/>
                      <a:gd name="T9" fmla="*/ 214 h 219"/>
                      <a:gd name="T10" fmla="*/ 99 w 300"/>
                      <a:gd name="T11" fmla="*/ 199 h 219"/>
                      <a:gd name="T12" fmla="*/ 123 w 300"/>
                      <a:gd name="T13" fmla="*/ 184 h 219"/>
                      <a:gd name="T14" fmla="*/ 150 w 300"/>
                      <a:gd name="T15" fmla="*/ 174 h 219"/>
                      <a:gd name="T16" fmla="*/ 177 w 300"/>
                      <a:gd name="T17" fmla="*/ 165 h 219"/>
                      <a:gd name="T18" fmla="*/ 204 w 300"/>
                      <a:gd name="T19" fmla="*/ 160 h 219"/>
                      <a:gd name="T20" fmla="*/ 232 w 300"/>
                      <a:gd name="T21" fmla="*/ 155 h 219"/>
                      <a:gd name="T22" fmla="*/ 246 w 300"/>
                      <a:gd name="T23" fmla="*/ 155 h 219"/>
                      <a:gd name="T24" fmla="*/ 259 w 300"/>
                      <a:gd name="T25" fmla="*/ 155 h 219"/>
                      <a:gd name="T26" fmla="*/ 271 w 300"/>
                      <a:gd name="T27" fmla="*/ 155 h 219"/>
                      <a:gd name="T28" fmla="*/ 283 w 300"/>
                      <a:gd name="T29" fmla="*/ 155 h 219"/>
                      <a:gd name="T30" fmla="*/ 296 w 300"/>
                      <a:gd name="T31" fmla="*/ 155 h 219"/>
                      <a:gd name="T32" fmla="*/ 293 w 300"/>
                      <a:gd name="T33" fmla="*/ 142 h 219"/>
                      <a:gd name="T34" fmla="*/ 288 w 300"/>
                      <a:gd name="T35" fmla="*/ 118 h 219"/>
                      <a:gd name="T36" fmla="*/ 283 w 300"/>
                      <a:gd name="T37" fmla="*/ 93 h 219"/>
                      <a:gd name="T38" fmla="*/ 281 w 300"/>
                      <a:gd name="T39" fmla="*/ 69 h 219"/>
                      <a:gd name="T40" fmla="*/ 278 w 300"/>
                      <a:gd name="T41" fmla="*/ 42 h 219"/>
                      <a:gd name="T42" fmla="*/ 273 w 300"/>
                      <a:gd name="T43" fmla="*/ 22 h 219"/>
                      <a:gd name="T44" fmla="*/ 266 w 300"/>
                      <a:gd name="T45" fmla="*/ 10 h 219"/>
                      <a:gd name="T46" fmla="*/ 256 w 300"/>
                      <a:gd name="T47" fmla="*/ 2 h 219"/>
                      <a:gd name="T48" fmla="*/ 244 w 300"/>
                      <a:gd name="T49" fmla="*/ 12 h 219"/>
                      <a:gd name="T50" fmla="*/ 236 w 300"/>
                      <a:gd name="T51" fmla="*/ 32 h 219"/>
                      <a:gd name="T52" fmla="*/ 239 w 300"/>
                      <a:gd name="T53" fmla="*/ 51 h 219"/>
                      <a:gd name="T54" fmla="*/ 224 w 300"/>
                      <a:gd name="T55" fmla="*/ 59 h 219"/>
                      <a:gd name="T56" fmla="*/ 217 w 300"/>
                      <a:gd name="T57" fmla="*/ 74 h 219"/>
                      <a:gd name="T58" fmla="*/ 212 w 300"/>
                      <a:gd name="T59" fmla="*/ 91 h 219"/>
                      <a:gd name="T60" fmla="*/ 207 w 300"/>
                      <a:gd name="T61" fmla="*/ 108 h 219"/>
                      <a:gd name="T62" fmla="*/ 195 w 300"/>
                      <a:gd name="T63" fmla="*/ 123 h 219"/>
                      <a:gd name="T64" fmla="*/ 200 w 300"/>
                      <a:gd name="T65" fmla="*/ 128 h 219"/>
                      <a:gd name="T66" fmla="*/ 197 w 300"/>
                      <a:gd name="T67" fmla="*/ 138 h 219"/>
                      <a:gd name="T68" fmla="*/ 170 w 300"/>
                      <a:gd name="T69" fmla="*/ 140 h 219"/>
                      <a:gd name="T70" fmla="*/ 150 w 300"/>
                      <a:gd name="T71" fmla="*/ 147 h 219"/>
                      <a:gd name="T72" fmla="*/ 131 w 300"/>
                      <a:gd name="T73" fmla="*/ 155 h 219"/>
                      <a:gd name="T74" fmla="*/ 113 w 300"/>
                      <a:gd name="T75" fmla="*/ 157 h 219"/>
                      <a:gd name="T76" fmla="*/ 99 w 300"/>
                      <a:gd name="T77" fmla="*/ 150 h 219"/>
                      <a:gd name="T78" fmla="*/ 86 w 300"/>
                      <a:gd name="T79" fmla="*/ 147 h 219"/>
                      <a:gd name="T80" fmla="*/ 69 w 300"/>
                      <a:gd name="T81" fmla="*/ 157 h 219"/>
                      <a:gd name="T82" fmla="*/ 54 w 300"/>
                      <a:gd name="T83" fmla="*/ 169 h 219"/>
                      <a:gd name="T84" fmla="*/ 40 w 300"/>
                      <a:gd name="T85" fmla="*/ 174 h 219"/>
                      <a:gd name="T86" fmla="*/ 30 w 300"/>
                      <a:gd name="T87" fmla="*/ 184 h 219"/>
                      <a:gd name="T88" fmla="*/ 17 w 300"/>
                      <a:gd name="T89" fmla="*/ 197 h 219"/>
                      <a:gd name="T90" fmla="*/ 10 w 300"/>
                      <a:gd name="T91" fmla="*/ 209 h 219"/>
                      <a:gd name="T92" fmla="*/ 0 w 300"/>
                      <a:gd name="T93" fmla="*/ 219 h 2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0"/>
                      <a:gd name="T142" fmla="*/ 0 h 219"/>
                      <a:gd name="T143" fmla="*/ 300 w 300"/>
                      <a:gd name="T144" fmla="*/ 219 h 2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0" h="219">
                        <a:moveTo>
                          <a:pt x="0" y="219"/>
                        </a:moveTo>
                        <a:lnTo>
                          <a:pt x="5" y="216"/>
                        </a:lnTo>
                        <a:lnTo>
                          <a:pt x="10" y="216"/>
                        </a:lnTo>
                        <a:lnTo>
                          <a:pt x="15" y="216"/>
                        </a:lnTo>
                        <a:lnTo>
                          <a:pt x="20" y="216"/>
                        </a:lnTo>
                        <a:lnTo>
                          <a:pt x="25" y="219"/>
                        </a:lnTo>
                        <a:lnTo>
                          <a:pt x="30" y="219"/>
                        </a:lnTo>
                        <a:lnTo>
                          <a:pt x="37" y="219"/>
                        </a:lnTo>
                        <a:lnTo>
                          <a:pt x="42" y="219"/>
                        </a:lnTo>
                        <a:lnTo>
                          <a:pt x="49" y="219"/>
                        </a:lnTo>
                        <a:lnTo>
                          <a:pt x="54" y="219"/>
                        </a:lnTo>
                        <a:lnTo>
                          <a:pt x="62" y="219"/>
                        </a:lnTo>
                        <a:lnTo>
                          <a:pt x="67" y="216"/>
                        </a:lnTo>
                        <a:lnTo>
                          <a:pt x="72" y="216"/>
                        </a:lnTo>
                        <a:lnTo>
                          <a:pt x="79" y="214"/>
                        </a:lnTo>
                        <a:lnTo>
                          <a:pt x="86" y="209"/>
                        </a:lnTo>
                        <a:lnTo>
                          <a:pt x="91" y="206"/>
                        </a:lnTo>
                        <a:lnTo>
                          <a:pt x="99" y="199"/>
                        </a:lnTo>
                        <a:lnTo>
                          <a:pt x="108" y="194"/>
                        </a:lnTo>
                        <a:lnTo>
                          <a:pt x="116" y="189"/>
                        </a:lnTo>
                        <a:lnTo>
                          <a:pt x="123" y="184"/>
                        </a:lnTo>
                        <a:lnTo>
                          <a:pt x="133" y="179"/>
                        </a:lnTo>
                        <a:lnTo>
                          <a:pt x="140" y="177"/>
                        </a:lnTo>
                        <a:lnTo>
                          <a:pt x="150" y="174"/>
                        </a:lnTo>
                        <a:lnTo>
                          <a:pt x="160" y="169"/>
                        </a:lnTo>
                        <a:lnTo>
                          <a:pt x="168" y="167"/>
                        </a:lnTo>
                        <a:lnTo>
                          <a:pt x="177" y="165"/>
                        </a:lnTo>
                        <a:lnTo>
                          <a:pt x="187" y="165"/>
                        </a:lnTo>
                        <a:lnTo>
                          <a:pt x="195" y="162"/>
                        </a:lnTo>
                        <a:lnTo>
                          <a:pt x="204" y="160"/>
                        </a:lnTo>
                        <a:lnTo>
                          <a:pt x="214" y="160"/>
                        </a:lnTo>
                        <a:lnTo>
                          <a:pt x="224" y="157"/>
                        </a:lnTo>
                        <a:lnTo>
                          <a:pt x="232" y="155"/>
                        </a:lnTo>
                        <a:lnTo>
                          <a:pt x="236" y="155"/>
                        </a:lnTo>
                        <a:lnTo>
                          <a:pt x="241" y="155"/>
                        </a:lnTo>
                        <a:lnTo>
                          <a:pt x="246" y="155"/>
                        </a:lnTo>
                        <a:lnTo>
                          <a:pt x="249" y="155"/>
                        </a:lnTo>
                        <a:lnTo>
                          <a:pt x="254" y="155"/>
                        </a:lnTo>
                        <a:lnTo>
                          <a:pt x="259" y="155"/>
                        </a:lnTo>
                        <a:lnTo>
                          <a:pt x="264" y="155"/>
                        </a:lnTo>
                        <a:lnTo>
                          <a:pt x="268" y="155"/>
                        </a:lnTo>
                        <a:lnTo>
                          <a:pt x="271" y="155"/>
                        </a:lnTo>
                        <a:lnTo>
                          <a:pt x="276" y="155"/>
                        </a:lnTo>
                        <a:lnTo>
                          <a:pt x="281" y="155"/>
                        </a:lnTo>
                        <a:lnTo>
                          <a:pt x="283" y="155"/>
                        </a:lnTo>
                        <a:lnTo>
                          <a:pt x="288" y="155"/>
                        </a:lnTo>
                        <a:lnTo>
                          <a:pt x="293" y="155"/>
                        </a:lnTo>
                        <a:lnTo>
                          <a:pt x="296" y="155"/>
                        </a:lnTo>
                        <a:lnTo>
                          <a:pt x="300" y="155"/>
                        </a:lnTo>
                        <a:lnTo>
                          <a:pt x="296" y="150"/>
                        </a:lnTo>
                        <a:lnTo>
                          <a:pt x="293" y="142"/>
                        </a:lnTo>
                        <a:lnTo>
                          <a:pt x="291" y="135"/>
                        </a:lnTo>
                        <a:lnTo>
                          <a:pt x="288" y="125"/>
                        </a:lnTo>
                        <a:lnTo>
                          <a:pt x="288" y="118"/>
                        </a:lnTo>
                        <a:lnTo>
                          <a:pt x="286" y="110"/>
                        </a:lnTo>
                        <a:lnTo>
                          <a:pt x="286" y="101"/>
                        </a:lnTo>
                        <a:lnTo>
                          <a:pt x="283" y="93"/>
                        </a:lnTo>
                        <a:lnTo>
                          <a:pt x="283" y="83"/>
                        </a:lnTo>
                        <a:lnTo>
                          <a:pt x="281" y="76"/>
                        </a:lnTo>
                        <a:lnTo>
                          <a:pt x="281" y="69"/>
                        </a:lnTo>
                        <a:lnTo>
                          <a:pt x="281" y="59"/>
                        </a:lnTo>
                        <a:lnTo>
                          <a:pt x="278" y="51"/>
                        </a:lnTo>
                        <a:lnTo>
                          <a:pt x="278" y="42"/>
                        </a:lnTo>
                        <a:lnTo>
                          <a:pt x="276" y="34"/>
                        </a:lnTo>
                        <a:lnTo>
                          <a:pt x="276" y="27"/>
                        </a:lnTo>
                        <a:lnTo>
                          <a:pt x="273" y="22"/>
                        </a:lnTo>
                        <a:lnTo>
                          <a:pt x="271" y="17"/>
                        </a:lnTo>
                        <a:lnTo>
                          <a:pt x="268" y="12"/>
                        </a:lnTo>
                        <a:lnTo>
                          <a:pt x="266" y="10"/>
                        </a:lnTo>
                        <a:lnTo>
                          <a:pt x="264" y="5"/>
                        </a:lnTo>
                        <a:lnTo>
                          <a:pt x="259" y="2"/>
                        </a:lnTo>
                        <a:lnTo>
                          <a:pt x="256" y="2"/>
                        </a:lnTo>
                        <a:lnTo>
                          <a:pt x="251" y="0"/>
                        </a:lnTo>
                        <a:lnTo>
                          <a:pt x="246" y="7"/>
                        </a:lnTo>
                        <a:lnTo>
                          <a:pt x="244" y="12"/>
                        </a:lnTo>
                        <a:lnTo>
                          <a:pt x="239" y="19"/>
                        </a:lnTo>
                        <a:lnTo>
                          <a:pt x="239" y="27"/>
                        </a:lnTo>
                        <a:lnTo>
                          <a:pt x="236" y="32"/>
                        </a:lnTo>
                        <a:lnTo>
                          <a:pt x="236" y="39"/>
                        </a:lnTo>
                        <a:lnTo>
                          <a:pt x="236" y="44"/>
                        </a:lnTo>
                        <a:lnTo>
                          <a:pt x="239" y="51"/>
                        </a:lnTo>
                        <a:lnTo>
                          <a:pt x="232" y="51"/>
                        </a:lnTo>
                        <a:lnTo>
                          <a:pt x="227" y="54"/>
                        </a:lnTo>
                        <a:lnTo>
                          <a:pt x="224" y="59"/>
                        </a:lnTo>
                        <a:lnTo>
                          <a:pt x="219" y="64"/>
                        </a:lnTo>
                        <a:lnTo>
                          <a:pt x="217" y="69"/>
                        </a:lnTo>
                        <a:lnTo>
                          <a:pt x="217" y="74"/>
                        </a:lnTo>
                        <a:lnTo>
                          <a:pt x="214" y="78"/>
                        </a:lnTo>
                        <a:lnTo>
                          <a:pt x="214" y="86"/>
                        </a:lnTo>
                        <a:lnTo>
                          <a:pt x="212" y="91"/>
                        </a:lnTo>
                        <a:lnTo>
                          <a:pt x="212" y="98"/>
                        </a:lnTo>
                        <a:lnTo>
                          <a:pt x="209" y="103"/>
                        </a:lnTo>
                        <a:lnTo>
                          <a:pt x="207" y="108"/>
                        </a:lnTo>
                        <a:lnTo>
                          <a:pt x="204" y="115"/>
                        </a:lnTo>
                        <a:lnTo>
                          <a:pt x="202" y="118"/>
                        </a:lnTo>
                        <a:lnTo>
                          <a:pt x="195" y="123"/>
                        </a:lnTo>
                        <a:lnTo>
                          <a:pt x="190" y="125"/>
                        </a:lnTo>
                        <a:lnTo>
                          <a:pt x="195" y="125"/>
                        </a:lnTo>
                        <a:lnTo>
                          <a:pt x="200" y="128"/>
                        </a:lnTo>
                        <a:lnTo>
                          <a:pt x="202" y="133"/>
                        </a:lnTo>
                        <a:lnTo>
                          <a:pt x="209" y="138"/>
                        </a:lnTo>
                        <a:lnTo>
                          <a:pt x="197" y="138"/>
                        </a:lnTo>
                        <a:lnTo>
                          <a:pt x="187" y="138"/>
                        </a:lnTo>
                        <a:lnTo>
                          <a:pt x="180" y="138"/>
                        </a:lnTo>
                        <a:lnTo>
                          <a:pt x="170" y="140"/>
                        </a:lnTo>
                        <a:lnTo>
                          <a:pt x="163" y="142"/>
                        </a:lnTo>
                        <a:lnTo>
                          <a:pt x="155" y="145"/>
                        </a:lnTo>
                        <a:lnTo>
                          <a:pt x="150" y="147"/>
                        </a:lnTo>
                        <a:lnTo>
                          <a:pt x="143" y="150"/>
                        </a:lnTo>
                        <a:lnTo>
                          <a:pt x="138" y="152"/>
                        </a:lnTo>
                        <a:lnTo>
                          <a:pt x="131" y="155"/>
                        </a:lnTo>
                        <a:lnTo>
                          <a:pt x="126" y="157"/>
                        </a:lnTo>
                        <a:lnTo>
                          <a:pt x="121" y="157"/>
                        </a:lnTo>
                        <a:lnTo>
                          <a:pt x="113" y="157"/>
                        </a:lnTo>
                        <a:lnTo>
                          <a:pt x="108" y="157"/>
                        </a:lnTo>
                        <a:lnTo>
                          <a:pt x="104" y="155"/>
                        </a:lnTo>
                        <a:lnTo>
                          <a:pt x="99" y="150"/>
                        </a:lnTo>
                        <a:lnTo>
                          <a:pt x="94" y="147"/>
                        </a:lnTo>
                        <a:lnTo>
                          <a:pt x="91" y="147"/>
                        </a:lnTo>
                        <a:lnTo>
                          <a:pt x="86" y="147"/>
                        </a:lnTo>
                        <a:lnTo>
                          <a:pt x="81" y="150"/>
                        </a:lnTo>
                        <a:lnTo>
                          <a:pt x="76" y="152"/>
                        </a:lnTo>
                        <a:lnTo>
                          <a:pt x="69" y="157"/>
                        </a:lnTo>
                        <a:lnTo>
                          <a:pt x="64" y="162"/>
                        </a:lnTo>
                        <a:lnTo>
                          <a:pt x="62" y="169"/>
                        </a:lnTo>
                        <a:lnTo>
                          <a:pt x="54" y="169"/>
                        </a:lnTo>
                        <a:lnTo>
                          <a:pt x="49" y="169"/>
                        </a:lnTo>
                        <a:lnTo>
                          <a:pt x="44" y="172"/>
                        </a:lnTo>
                        <a:lnTo>
                          <a:pt x="40" y="174"/>
                        </a:lnTo>
                        <a:lnTo>
                          <a:pt x="35" y="177"/>
                        </a:lnTo>
                        <a:lnTo>
                          <a:pt x="32" y="182"/>
                        </a:lnTo>
                        <a:lnTo>
                          <a:pt x="30" y="184"/>
                        </a:lnTo>
                        <a:lnTo>
                          <a:pt x="25" y="189"/>
                        </a:lnTo>
                        <a:lnTo>
                          <a:pt x="22" y="192"/>
                        </a:lnTo>
                        <a:lnTo>
                          <a:pt x="17" y="197"/>
                        </a:lnTo>
                        <a:lnTo>
                          <a:pt x="15" y="201"/>
                        </a:lnTo>
                        <a:lnTo>
                          <a:pt x="12" y="204"/>
                        </a:lnTo>
                        <a:lnTo>
                          <a:pt x="10" y="209"/>
                        </a:lnTo>
                        <a:lnTo>
                          <a:pt x="5" y="211"/>
                        </a:lnTo>
                        <a:lnTo>
                          <a:pt x="3" y="216"/>
                        </a:lnTo>
                        <a:lnTo>
                          <a:pt x="0" y="219"/>
                        </a:lnTo>
                        <a:close/>
                      </a:path>
                    </a:pathLst>
                  </a:custGeom>
                  <a:solidFill>
                    <a:srgbClr val="DE0202"/>
                  </a:solidFill>
                  <a:ln w="9525">
                    <a:noFill/>
                    <a:round/>
                    <a:headEnd/>
                    <a:tailEnd/>
                  </a:ln>
                </p:spPr>
                <p:txBody>
                  <a:bodyPr/>
                  <a:lstStyle/>
                  <a:p>
                    <a:endParaRPr lang="en-US"/>
                  </a:p>
                </p:txBody>
              </p:sp>
              <p:sp>
                <p:nvSpPr>
                  <p:cNvPr id="18573" name="Freeform 468"/>
                  <p:cNvSpPr>
                    <a:spLocks/>
                  </p:cNvSpPr>
                  <p:nvPr/>
                </p:nvSpPr>
                <p:spPr bwMode="auto">
                  <a:xfrm>
                    <a:off x="2366" y="577"/>
                    <a:ext cx="192" cy="155"/>
                  </a:xfrm>
                  <a:custGeom>
                    <a:avLst/>
                    <a:gdLst>
                      <a:gd name="T0" fmla="*/ 9 w 192"/>
                      <a:gd name="T1" fmla="*/ 153 h 155"/>
                      <a:gd name="T2" fmla="*/ 22 w 192"/>
                      <a:gd name="T3" fmla="*/ 145 h 155"/>
                      <a:gd name="T4" fmla="*/ 32 w 192"/>
                      <a:gd name="T5" fmla="*/ 135 h 155"/>
                      <a:gd name="T6" fmla="*/ 44 w 192"/>
                      <a:gd name="T7" fmla="*/ 128 h 155"/>
                      <a:gd name="T8" fmla="*/ 54 w 192"/>
                      <a:gd name="T9" fmla="*/ 123 h 155"/>
                      <a:gd name="T10" fmla="*/ 61 w 192"/>
                      <a:gd name="T11" fmla="*/ 126 h 155"/>
                      <a:gd name="T12" fmla="*/ 69 w 192"/>
                      <a:gd name="T13" fmla="*/ 133 h 155"/>
                      <a:gd name="T14" fmla="*/ 78 w 192"/>
                      <a:gd name="T15" fmla="*/ 135 h 155"/>
                      <a:gd name="T16" fmla="*/ 96 w 192"/>
                      <a:gd name="T17" fmla="*/ 135 h 155"/>
                      <a:gd name="T18" fmla="*/ 108 w 192"/>
                      <a:gd name="T19" fmla="*/ 128 h 155"/>
                      <a:gd name="T20" fmla="*/ 120 w 192"/>
                      <a:gd name="T21" fmla="*/ 118 h 155"/>
                      <a:gd name="T22" fmla="*/ 133 w 192"/>
                      <a:gd name="T23" fmla="*/ 111 h 155"/>
                      <a:gd name="T24" fmla="*/ 150 w 192"/>
                      <a:gd name="T25" fmla="*/ 108 h 155"/>
                      <a:gd name="T26" fmla="*/ 160 w 192"/>
                      <a:gd name="T27" fmla="*/ 99 h 155"/>
                      <a:gd name="T28" fmla="*/ 167 w 192"/>
                      <a:gd name="T29" fmla="*/ 86 h 155"/>
                      <a:gd name="T30" fmla="*/ 169 w 192"/>
                      <a:gd name="T31" fmla="*/ 76 h 155"/>
                      <a:gd name="T32" fmla="*/ 172 w 192"/>
                      <a:gd name="T33" fmla="*/ 64 h 155"/>
                      <a:gd name="T34" fmla="*/ 172 w 192"/>
                      <a:gd name="T35" fmla="*/ 52 h 155"/>
                      <a:gd name="T36" fmla="*/ 174 w 192"/>
                      <a:gd name="T37" fmla="*/ 42 h 155"/>
                      <a:gd name="T38" fmla="*/ 182 w 192"/>
                      <a:gd name="T39" fmla="*/ 35 h 155"/>
                      <a:gd name="T40" fmla="*/ 187 w 192"/>
                      <a:gd name="T41" fmla="*/ 22 h 155"/>
                      <a:gd name="T42" fmla="*/ 192 w 192"/>
                      <a:gd name="T43" fmla="*/ 8 h 155"/>
                      <a:gd name="T44" fmla="*/ 184 w 192"/>
                      <a:gd name="T45" fmla="*/ 0 h 155"/>
                      <a:gd name="T46" fmla="*/ 172 w 192"/>
                      <a:gd name="T47" fmla="*/ 8 h 155"/>
                      <a:gd name="T48" fmla="*/ 162 w 192"/>
                      <a:gd name="T49" fmla="*/ 17 h 155"/>
                      <a:gd name="T50" fmla="*/ 152 w 192"/>
                      <a:gd name="T51" fmla="*/ 27 h 155"/>
                      <a:gd name="T52" fmla="*/ 140 w 192"/>
                      <a:gd name="T53" fmla="*/ 32 h 155"/>
                      <a:gd name="T54" fmla="*/ 123 w 192"/>
                      <a:gd name="T55" fmla="*/ 25 h 155"/>
                      <a:gd name="T56" fmla="*/ 108 w 192"/>
                      <a:gd name="T57" fmla="*/ 10 h 155"/>
                      <a:gd name="T58" fmla="*/ 101 w 192"/>
                      <a:gd name="T59" fmla="*/ 5 h 155"/>
                      <a:gd name="T60" fmla="*/ 91 w 192"/>
                      <a:gd name="T61" fmla="*/ 0 h 155"/>
                      <a:gd name="T62" fmla="*/ 81 w 192"/>
                      <a:gd name="T63" fmla="*/ 0 h 155"/>
                      <a:gd name="T64" fmla="*/ 81 w 192"/>
                      <a:gd name="T65" fmla="*/ 8 h 155"/>
                      <a:gd name="T66" fmla="*/ 86 w 192"/>
                      <a:gd name="T67" fmla="*/ 12 h 155"/>
                      <a:gd name="T68" fmla="*/ 96 w 192"/>
                      <a:gd name="T69" fmla="*/ 27 h 155"/>
                      <a:gd name="T70" fmla="*/ 103 w 192"/>
                      <a:gd name="T71" fmla="*/ 37 h 155"/>
                      <a:gd name="T72" fmla="*/ 103 w 192"/>
                      <a:gd name="T73" fmla="*/ 47 h 155"/>
                      <a:gd name="T74" fmla="*/ 103 w 192"/>
                      <a:gd name="T75" fmla="*/ 57 h 155"/>
                      <a:gd name="T76" fmla="*/ 103 w 192"/>
                      <a:gd name="T77" fmla="*/ 62 h 155"/>
                      <a:gd name="T78" fmla="*/ 110 w 192"/>
                      <a:gd name="T79" fmla="*/ 62 h 155"/>
                      <a:gd name="T80" fmla="*/ 120 w 192"/>
                      <a:gd name="T81" fmla="*/ 64 h 155"/>
                      <a:gd name="T82" fmla="*/ 130 w 192"/>
                      <a:gd name="T83" fmla="*/ 69 h 155"/>
                      <a:gd name="T84" fmla="*/ 130 w 192"/>
                      <a:gd name="T85" fmla="*/ 71 h 155"/>
                      <a:gd name="T86" fmla="*/ 120 w 192"/>
                      <a:gd name="T87" fmla="*/ 71 h 155"/>
                      <a:gd name="T88" fmla="*/ 110 w 192"/>
                      <a:gd name="T89" fmla="*/ 71 h 155"/>
                      <a:gd name="T90" fmla="*/ 101 w 192"/>
                      <a:gd name="T91" fmla="*/ 74 h 155"/>
                      <a:gd name="T92" fmla="*/ 91 w 192"/>
                      <a:gd name="T93" fmla="*/ 74 h 155"/>
                      <a:gd name="T94" fmla="*/ 81 w 192"/>
                      <a:gd name="T95" fmla="*/ 79 h 155"/>
                      <a:gd name="T96" fmla="*/ 71 w 192"/>
                      <a:gd name="T97" fmla="*/ 84 h 155"/>
                      <a:gd name="T98" fmla="*/ 61 w 192"/>
                      <a:gd name="T99" fmla="*/ 94 h 155"/>
                      <a:gd name="T100" fmla="*/ 51 w 192"/>
                      <a:gd name="T101" fmla="*/ 106 h 155"/>
                      <a:gd name="T102" fmla="*/ 37 w 192"/>
                      <a:gd name="T103" fmla="*/ 113 h 155"/>
                      <a:gd name="T104" fmla="*/ 24 w 192"/>
                      <a:gd name="T105" fmla="*/ 118 h 155"/>
                      <a:gd name="T106" fmla="*/ 17 w 192"/>
                      <a:gd name="T107" fmla="*/ 123 h 155"/>
                      <a:gd name="T108" fmla="*/ 9 w 192"/>
                      <a:gd name="T109" fmla="*/ 133 h 155"/>
                      <a:gd name="T110" fmla="*/ 0 w 192"/>
                      <a:gd name="T111" fmla="*/ 155 h 1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2"/>
                      <a:gd name="T169" fmla="*/ 0 h 155"/>
                      <a:gd name="T170" fmla="*/ 192 w 192"/>
                      <a:gd name="T171" fmla="*/ 155 h 1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2" h="155">
                        <a:moveTo>
                          <a:pt x="0" y="155"/>
                        </a:moveTo>
                        <a:lnTo>
                          <a:pt x="9" y="153"/>
                        </a:lnTo>
                        <a:lnTo>
                          <a:pt x="17" y="148"/>
                        </a:lnTo>
                        <a:lnTo>
                          <a:pt x="22" y="145"/>
                        </a:lnTo>
                        <a:lnTo>
                          <a:pt x="29" y="140"/>
                        </a:lnTo>
                        <a:lnTo>
                          <a:pt x="32" y="135"/>
                        </a:lnTo>
                        <a:lnTo>
                          <a:pt x="37" y="131"/>
                        </a:lnTo>
                        <a:lnTo>
                          <a:pt x="44" y="128"/>
                        </a:lnTo>
                        <a:lnTo>
                          <a:pt x="51" y="123"/>
                        </a:lnTo>
                        <a:lnTo>
                          <a:pt x="54" y="123"/>
                        </a:lnTo>
                        <a:lnTo>
                          <a:pt x="59" y="126"/>
                        </a:lnTo>
                        <a:lnTo>
                          <a:pt x="61" y="126"/>
                        </a:lnTo>
                        <a:lnTo>
                          <a:pt x="66" y="131"/>
                        </a:lnTo>
                        <a:lnTo>
                          <a:pt x="69" y="133"/>
                        </a:lnTo>
                        <a:lnTo>
                          <a:pt x="73" y="133"/>
                        </a:lnTo>
                        <a:lnTo>
                          <a:pt x="78" y="135"/>
                        </a:lnTo>
                        <a:lnTo>
                          <a:pt x="86" y="135"/>
                        </a:lnTo>
                        <a:lnTo>
                          <a:pt x="96" y="135"/>
                        </a:lnTo>
                        <a:lnTo>
                          <a:pt x="103" y="131"/>
                        </a:lnTo>
                        <a:lnTo>
                          <a:pt x="108" y="128"/>
                        </a:lnTo>
                        <a:lnTo>
                          <a:pt x="115" y="121"/>
                        </a:lnTo>
                        <a:lnTo>
                          <a:pt x="120" y="118"/>
                        </a:lnTo>
                        <a:lnTo>
                          <a:pt x="128" y="113"/>
                        </a:lnTo>
                        <a:lnTo>
                          <a:pt x="133" y="111"/>
                        </a:lnTo>
                        <a:lnTo>
                          <a:pt x="142" y="111"/>
                        </a:lnTo>
                        <a:lnTo>
                          <a:pt x="150" y="108"/>
                        </a:lnTo>
                        <a:lnTo>
                          <a:pt x="155" y="103"/>
                        </a:lnTo>
                        <a:lnTo>
                          <a:pt x="160" y="99"/>
                        </a:lnTo>
                        <a:lnTo>
                          <a:pt x="165" y="94"/>
                        </a:lnTo>
                        <a:lnTo>
                          <a:pt x="167" y="86"/>
                        </a:lnTo>
                        <a:lnTo>
                          <a:pt x="167" y="81"/>
                        </a:lnTo>
                        <a:lnTo>
                          <a:pt x="169" y="76"/>
                        </a:lnTo>
                        <a:lnTo>
                          <a:pt x="172" y="69"/>
                        </a:lnTo>
                        <a:lnTo>
                          <a:pt x="172" y="64"/>
                        </a:lnTo>
                        <a:lnTo>
                          <a:pt x="172" y="57"/>
                        </a:lnTo>
                        <a:lnTo>
                          <a:pt x="172" y="52"/>
                        </a:lnTo>
                        <a:lnTo>
                          <a:pt x="174" y="47"/>
                        </a:lnTo>
                        <a:lnTo>
                          <a:pt x="174" y="42"/>
                        </a:lnTo>
                        <a:lnTo>
                          <a:pt x="179" y="37"/>
                        </a:lnTo>
                        <a:lnTo>
                          <a:pt x="182" y="35"/>
                        </a:lnTo>
                        <a:lnTo>
                          <a:pt x="184" y="30"/>
                        </a:lnTo>
                        <a:lnTo>
                          <a:pt x="187" y="22"/>
                        </a:lnTo>
                        <a:lnTo>
                          <a:pt x="189" y="15"/>
                        </a:lnTo>
                        <a:lnTo>
                          <a:pt x="192" y="8"/>
                        </a:lnTo>
                        <a:lnTo>
                          <a:pt x="192" y="0"/>
                        </a:lnTo>
                        <a:lnTo>
                          <a:pt x="184" y="0"/>
                        </a:lnTo>
                        <a:lnTo>
                          <a:pt x="179" y="5"/>
                        </a:lnTo>
                        <a:lnTo>
                          <a:pt x="172" y="8"/>
                        </a:lnTo>
                        <a:lnTo>
                          <a:pt x="167" y="12"/>
                        </a:lnTo>
                        <a:lnTo>
                          <a:pt x="162" y="17"/>
                        </a:lnTo>
                        <a:lnTo>
                          <a:pt x="157" y="22"/>
                        </a:lnTo>
                        <a:lnTo>
                          <a:pt x="152" y="27"/>
                        </a:lnTo>
                        <a:lnTo>
                          <a:pt x="147" y="30"/>
                        </a:lnTo>
                        <a:lnTo>
                          <a:pt x="140" y="32"/>
                        </a:lnTo>
                        <a:lnTo>
                          <a:pt x="130" y="30"/>
                        </a:lnTo>
                        <a:lnTo>
                          <a:pt x="123" y="25"/>
                        </a:lnTo>
                        <a:lnTo>
                          <a:pt x="118" y="17"/>
                        </a:lnTo>
                        <a:lnTo>
                          <a:pt x="108" y="10"/>
                        </a:lnTo>
                        <a:lnTo>
                          <a:pt x="105" y="8"/>
                        </a:lnTo>
                        <a:lnTo>
                          <a:pt x="101" y="5"/>
                        </a:lnTo>
                        <a:lnTo>
                          <a:pt x="96" y="3"/>
                        </a:lnTo>
                        <a:lnTo>
                          <a:pt x="91" y="0"/>
                        </a:lnTo>
                        <a:lnTo>
                          <a:pt x="86" y="0"/>
                        </a:lnTo>
                        <a:lnTo>
                          <a:pt x="81" y="0"/>
                        </a:lnTo>
                        <a:lnTo>
                          <a:pt x="81" y="3"/>
                        </a:lnTo>
                        <a:lnTo>
                          <a:pt x="81" y="8"/>
                        </a:lnTo>
                        <a:lnTo>
                          <a:pt x="83" y="10"/>
                        </a:lnTo>
                        <a:lnTo>
                          <a:pt x="86" y="12"/>
                        </a:lnTo>
                        <a:lnTo>
                          <a:pt x="91" y="20"/>
                        </a:lnTo>
                        <a:lnTo>
                          <a:pt x="96" y="27"/>
                        </a:lnTo>
                        <a:lnTo>
                          <a:pt x="101" y="35"/>
                        </a:lnTo>
                        <a:lnTo>
                          <a:pt x="103" y="37"/>
                        </a:lnTo>
                        <a:lnTo>
                          <a:pt x="103" y="42"/>
                        </a:lnTo>
                        <a:lnTo>
                          <a:pt x="103" y="47"/>
                        </a:lnTo>
                        <a:lnTo>
                          <a:pt x="103" y="52"/>
                        </a:lnTo>
                        <a:lnTo>
                          <a:pt x="103" y="57"/>
                        </a:lnTo>
                        <a:lnTo>
                          <a:pt x="101" y="62"/>
                        </a:lnTo>
                        <a:lnTo>
                          <a:pt x="103" y="62"/>
                        </a:lnTo>
                        <a:lnTo>
                          <a:pt x="108" y="62"/>
                        </a:lnTo>
                        <a:lnTo>
                          <a:pt x="110" y="62"/>
                        </a:lnTo>
                        <a:lnTo>
                          <a:pt x="115" y="64"/>
                        </a:lnTo>
                        <a:lnTo>
                          <a:pt x="120" y="64"/>
                        </a:lnTo>
                        <a:lnTo>
                          <a:pt x="125" y="67"/>
                        </a:lnTo>
                        <a:lnTo>
                          <a:pt x="130" y="69"/>
                        </a:lnTo>
                        <a:lnTo>
                          <a:pt x="135" y="69"/>
                        </a:lnTo>
                        <a:lnTo>
                          <a:pt x="130" y="71"/>
                        </a:lnTo>
                        <a:lnTo>
                          <a:pt x="125" y="71"/>
                        </a:lnTo>
                        <a:lnTo>
                          <a:pt x="120" y="71"/>
                        </a:lnTo>
                        <a:lnTo>
                          <a:pt x="115" y="71"/>
                        </a:lnTo>
                        <a:lnTo>
                          <a:pt x="110" y="71"/>
                        </a:lnTo>
                        <a:lnTo>
                          <a:pt x="105" y="74"/>
                        </a:lnTo>
                        <a:lnTo>
                          <a:pt x="101" y="74"/>
                        </a:lnTo>
                        <a:lnTo>
                          <a:pt x="96" y="74"/>
                        </a:lnTo>
                        <a:lnTo>
                          <a:pt x="91" y="74"/>
                        </a:lnTo>
                        <a:lnTo>
                          <a:pt x="86" y="76"/>
                        </a:lnTo>
                        <a:lnTo>
                          <a:pt x="81" y="79"/>
                        </a:lnTo>
                        <a:lnTo>
                          <a:pt x="76" y="79"/>
                        </a:lnTo>
                        <a:lnTo>
                          <a:pt x="71" y="84"/>
                        </a:lnTo>
                        <a:lnTo>
                          <a:pt x="66" y="89"/>
                        </a:lnTo>
                        <a:lnTo>
                          <a:pt x="61" y="94"/>
                        </a:lnTo>
                        <a:lnTo>
                          <a:pt x="56" y="99"/>
                        </a:lnTo>
                        <a:lnTo>
                          <a:pt x="51" y="106"/>
                        </a:lnTo>
                        <a:lnTo>
                          <a:pt x="44" y="108"/>
                        </a:lnTo>
                        <a:lnTo>
                          <a:pt x="37" y="113"/>
                        </a:lnTo>
                        <a:lnTo>
                          <a:pt x="29" y="116"/>
                        </a:lnTo>
                        <a:lnTo>
                          <a:pt x="24" y="118"/>
                        </a:lnTo>
                        <a:lnTo>
                          <a:pt x="22" y="121"/>
                        </a:lnTo>
                        <a:lnTo>
                          <a:pt x="17" y="123"/>
                        </a:lnTo>
                        <a:lnTo>
                          <a:pt x="14" y="128"/>
                        </a:lnTo>
                        <a:lnTo>
                          <a:pt x="9" y="133"/>
                        </a:lnTo>
                        <a:lnTo>
                          <a:pt x="7" y="138"/>
                        </a:lnTo>
                        <a:lnTo>
                          <a:pt x="0" y="155"/>
                        </a:lnTo>
                        <a:close/>
                      </a:path>
                    </a:pathLst>
                  </a:custGeom>
                  <a:solidFill>
                    <a:srgbClr val="DE0202"/>
                  </a:solidFill>
                  <a:ln w="9525">
                    <a:noFill/>
                    <a:round/>
                    <a:headEnd/>
                    <a:tailEnd/>
                  </a:ln>
                </p:spPr>
                <p:txBody>
                  <a:bodyPr/>
                  <a:lstStyle/>
                  <a:p>
                    <a:endParaRPr lang="en-US"/>
                  </a:p>
                </p:txBody>
              </p:sp>
              <p:sp>
                <p:nvSpPr>
                  <p:cNvPr id="18574" name="Freeform 469"/>
                  <p:cNvSpPr>
                    <a:spLocks/>
                  </p:cNvSpPr>
                  <p:nvPr/>
                </p:nvSpPr>
                <p:spPr bwMode="auto">
                  <a:xfrm>
                    <a:off x="2513" y="565"/>
                    <a:ext cx="32" cy="42"/>
                  </a:xfrm>
                  <a:custGeom>
                    <a:avLst/>
                    <a:gdLst>
                      <a:gd name="T0" fmla="*/ 32 w 32"/>
                      <a:gd name="T1" fmla="*/ 0 h 42"/>
                      <a:gd name="T2" fmla="*/ 27 w 32"/>
                      <a:gd name="T3" fmla="*/ 5 h 42"/>
                      <a:gd name="T4" fmla="*/ 22 w 32"/>
                      <a:gd name="T5" fmla="*/ 10 h 42"/>
                      <a:gd name="T6" fmla="*/ 18 w 32"/>
                      <a:gd name="T7" fmla="*/ 15 h 42"/>
                      <a:gd name="T8" fmla="*/ 15 w 32"/>
                      <a:gd name="T9" fmla="*/ 22 h 42"/>
                      <a:gd name="T10" fmla="*/ 13 w 32"/>
                      <a:gd name="T11" fmla="*/ 27 h 42"/>
                      <a:gd name="T12" fmla="*/ 10 w 32"/>
                      <a:gd name="T13" fmla="*/ 32 h 42"/>
                      <a:gd name="T14" fmla="*/ 5 w 32"/>
                      <a:gd name="T15" fmla="*/ 37 h 42"/>
                      <a:gd name="T16" fmla="*/ 0 w 32"/>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42"/>
                      <a:gd name="T29" fmla="*/ 32 w 32"/>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42">
                        <a:moveTo>
                          <a:pt x="32" y="0"/>
                        </a:moveTo>
                        <a:lnTo>
                          <a:pt x="27" y="5"/>
                        </a:lnTo>
                        <a:lnTo>
                          <a:pt x="22" y="10"/>
                        </a:lnTo>
                        <a:lnTo>
                          <a:pt x="18" y="15"/>
                        </a:lnTo>
                        <a:lnTo>
                          <a:pt x="15" y="22"/>
                        </a:lnTo>
                        <a:lnTo>
                          <a:pt x="13" y="27"/>
                        </a:lnTo>
                        <a:lnTo>
                          <a:pt x="10" y="32"/>
                        </a:lnTo>
                        <a:lnTo>
                          <a:pt x="5" y="37"/>
                        </a:lnTo>
                        <a:lnTo>
                          <a:pt x="0" y="42"/>
                        </a:lnTo>
                      </a:path>
                    </a:pathLst>
                  </a:custGeom>
                  <a:noFill/>
                  <a:ln w="0">
                    <a:solidFill>
                      <a:srgbClr val="8F0C0C"/>
                    </a:solidFill>
                    <a:round/>
                    <a:headEnd/>
                    <a:tailEnd/>
                  </a:ln>
                </p:spPr>
                <p:txBody>
                  <a:bodyPr/>
                  <a:lstStyle/>
                  <a:p>
                    <a:endParaRPr lang="en-US"/>
                  </a:p>
                </p:txBody>
              </p:sp>
              <p:sp>
                <p:nvSpPr>
                  <p:cNvPr id="18575" name="Freeform 470"/>
                  <p:cNvSpPr>
                    <a:spLocks/>
                  </p:cNvSpPr>
                  <p:nvPr/>
                </p:nvSpPr>
                <p:spPr bwMode="auto">
                  <a:xfrm>
                    <a:off x="2513" y="565"/>
                    <a:ext cx="32" cy="42"/>
                  </a:xfrm>
                  <a:custGeom>
                    <a:avLst/>
                    <a:gdLst>
                      <a:gd name="T0" fmla="*/ 32 w 32"/>
                      <a:gd name="T1" fmla="*/ 0 h 42"/>
                      <a:gd name="T2" fmla="*/ 27 w 32"/>
                      <a:gd name="T3" fmla="*/ 5 h 42"/>
                      <a:gd name="T4" fmla="*/ 22 w 32"/>
                      <a:gd name="T5" fmla="*/ 10 h 42"/>
                      <a:gd name="T6" fmla="*/ 18 w 32"/>
                      <a:gd name="T7" fmla="*/ 15 h 42"/>
                      <a:gd name="T8" fmla="*/ 15 w 32"/>
                      <a:gd name="T9" fmla="*/ 22 h 42"/>
                      <a:gd name="T10" fmla="*/ 13 w 32"/>
                      <a:gd name="T11" fmla="*/ 27 h 42"/>
                      <a:gd name="T12" fmla="*/ 10 w 32"/>
                      <a:gd name="T13" fmla="*/ 32 h 42"/>
                      <a:gd name="T14" fmla="*/ 5 w 32"/>
                      <a:gd name="T15" fmla="*/ 37 h 42"/>
                      <a:gd name="T16" fmla="*/ 0 w 32"/>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42"/>
                      <a:gd name="T29" fmla="*/ 32 w 32"/>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42">
                        <a:moveTo>
                          <a:pt x="32" y="0"/>
                        </a:moveTo>
                        <a:lnTo>
                          <a:pt x="27" y="5"/>
                        </a:lnTo>
                        <a:lnTo>
                          <a:pt x="22" y="10"/>
                        </a:lnTo>
                        <a:lnTo>
                          <a:pt x="18" y="15"/>
                        </a:lnTo>
                        <a:lnTo>
                          <a:pt x="15" y="22"/>
                        </a:lnTo>
                        <a:lnTo>
                          <a:pt x="13" y="27"/>
                        </a:lnTo>
                        <a:lnTo>
                          <a:pt x="10" y="32"/>
                        </a:lnTo>
                        <a:lnTo>
                          <a:pt x="5" y="37"/>
                        </a:lnTo>
                        <a:lnTo>
                          <a:pt x="0" y="42"/>
                        </a:lnTo>
                      </a:path>
                    </a:pathLst>
                  </a:custGeom>
                  <a:noFill/>
                  <a:ln w="0">
                    <a:solidFill>
                      <a:srgbClr val="8F0C0C"/>
                    </a:solidFill>
                    <a:round/>
                    <a:headEnd/>
                    <a:tailEnd/>
                  </a:ln>
                </p:spPr>
                <p:txBody>
                  <a:bodyPr/>
                  <a:lstStyle/>
                  <a:p>
                    <a:endParaRPr lang="en-US"/>
                  </a:p>
                </p:txBody>
              </p:sp>
              <p:sp>
                <p:nvSpPr>
                  <p:cNvPr id="18576" name="Freeform 471"/>
                  <p:cNvSpPr>
                    <a:spLocks/>
                  </p:cNvSpPr>
                  <p:nvPr/>
                </p:nvSpPr>
                <p:spPr bwMode="auto">
                  <a:xfrm>
                    <a:off x="2159" y="597"/>
                    <a:ext cx="300" cy="209"/>
                  </a:xfrm>
                  <a:custGeom>
                    <a:avLst/>
                    <a:gdLst>
                      <a:gd name="T0" fmla="*/ 189 w 300"/>
                      <a:gd name="T1" fmla="*/ 44 h 209"/>
                      <a:gd name="T2" fmla="*/ 192 w 300"/>
                      <a:gd name="T3" fmla="*/ 32 h 209"/>
                      <a:gd name="T4" fmla="*/ 194 w 300"/>
                      <a:gd name="T5" fmla="*/ 24 h 209"/>
                      <a:gd name="T6" fmla="*/ 214 w 300"/>
                      <a:gd name="T7" fmla="*/ 22 h 209"/>
                      <a:gd name="T8" fmla="*/ 229 w 300"/>
                      <a:gd name="T9" fmla="*/ 22 h 209"/>
                      <a:gd name="T10" fmla="*/ 244 w 300"/>
                      <a:gd name="T11" fmla="*/ 12 h 209"/>
                      <a:gd name="T12" fmla="*/ 256 w 300"/>
                      <a:gd name="T13" fmla="*/ 7 h 209"/>
                      <a:gd name="T14" fmla="*/ 266 w 300"/>
                      <a:gd name="T15" fmla="*/ 0 h 209"/>
                      <a:gd name="T16" fmla="*/ 268 w 300"/>
                      <a:gd name="T17" fmla="*/ 7 h 209"/>
                      <a:gd name="T18" fmla="*/ 276 w 300"/>
                      <a:gd name="T19" fmla="*/ 24 h 209"/>
                      <a:gd name="T20" fmla="*/ 300 w 300"/>
                      <a:gd name="T21" fmla="*/ 29 h 209"/>
                      <a:gd name="T22" fmla="*/ 288 w 300"/>
                      <a:gd name="T23" fmla="*/ 47 h 209"/>
                      <a:gd name="T24" fmla="*/ 271 w 300"/>
                      <a:gd name="T25" fmla="*/ 56 h 209"/>
                      <a:gd name="T26" fmla="*/ 253 w 300"/>
                      <a:gd name="T27" fmla="*/ 66 h 209"/>
                      <a:gd name="T28" fmla="*/ 239 w 300"/>
                      <a:gd name="T29" fmla="*/ 74 h 209"/>
                      <a:gd name="T30" fmla="*/ 229 w 300"/>
                      <a:gd name="T31" fmla="*/ 86 h 209"/>
                      <a:gd name="T32" fmla="*/ 216 w 300"/>
                      <a:gd name="T33" fmla="*/ 98 h 209"/>
                      <a:gd name="T34" fmla="*/ 207 w 300"/>
                      <a:gd name="T35" fmla="*/ 113 h 209"/>
                      <a:gd name="T36" fmla="*/ 202 w 300"/>
                      <a:gd name="T37" fmla="*/ 135 h 209"/>
                      <a:gd name="T38" fmla="*/ 187 w 300"/>
                      <a:gd name="T39" fmla="*/ 152 h 209"/>
                      <a:gd name="T40" fmla="*/ 172 w 300"/>
                      <a:gd name="T41" fmla="*/ 174 h 209"/>
                      <a:gd name="T42" fmla="*/ 157 w 300"/>
                      <a:gd name="T43" fmla="*/ 194 h 209"/>
                      <a:gd name="T44" fmla="*/ 140 w 300"/>
                      <a:gd name="T45" fmla="*/ 202 h 209"/>
                      <a:gd name="T46" fmla="*/ 123 w 300"/>
                      <a:gd name="T47" fmla="*/ 209 h 209"/>
                      <a:gd name="T48" fmla="*/ 103 w 300"/>
                      <a:gd name="T49" fmla="*/ 209 h 209"/>
                      <a:gd name="T50" fmla="*/ 86 w 300"/>
                      <a:gd name="T51" fmla="*/ 204 h 209"/>
                      <a:gd name="T52" fmla="*/ 66 w 300"/>
                      <a:gd name="T53" fmla="*/ 197 h 209"/>
                      <a:gd name="T54" fmla="*/ 39 w 300"/>
                      <a:gd name="T55" fmla="*/ 194 h 209"/>
                      <a:gd name="T56" fmla="*/ 12 w 300"/>
                      <a:gd name="T57" fmla="*/ 189 h 209"/>
                      <a:gd name="T58" fmla="*/ 5 w 300"/>
                      <a:gd name="T59" fmla="*/ 177 h 209"/>
                      <a:gd name="T60" fmla="*/ 22 w 300"/>
                      <a:gd name="T61" fmla="*/ 167 h 209"/>
                      <a:gd name="T62" fmla="*/ 42 w 300"/>
                      <a:gd name="T63" fmla="*/ 160 h 209"/>
                      <a:gd name="T64" fmla="*/ 59 w 300"/>
                      <a:gd name="T65" fmla="*/ 165 h 209"/>
                      <a:gd name="T66" fmla="*/ 74 w 300"/>
                      <a:gd name="T67" fmla="*/ 174 h 209"/>
                      <a:gd name="T68" fmla="*/ 86 w 300"/>
                      <a:gd name="T69" fmla="*/ 179 h 209"/>
                      <a:gd name="T70" fmla="*/ 101 w 300"/>
                      <a:gd name="T71" fmla="*/ 182 h 209"/>
                      <a:gd name="T72" fmla="*/ 118 w 300"/>
                      <a:gd name="T73" fmla="*/ 184 h 209"/>
                      <a:gd name="T74" fmla="*/ 128 w 300"/>
                      <a:gd name="T75" fmla="*/ 187 h 209"/>
                      <a:gd name="T76" fmla="*/ 116 w 300"/>
                      <a:gd name="T77" fmla="*/ 172 h 209"/>
                      <a:gd name="T78" fmla="*/ 118 w 300"/>
                      <a:gd name="T79" fmla="*/ 160 h 209"/>
                      <a:gd name="T80" fmla="*/ 120 w 300"/>
                      <a:gd name="T81" fmla="*/ 147 h 209"/>
                      <a:gd name="T82" fmla="*/ 130 w 300"/>
                      <a:gd name="T83" fmla="*/ 138 h 209"/>
                      <a:gd name="T84" fmla="*/ 135 w 300"/>
                      <a:gd name="T85" fmla="*/ 128 h 209"/>
                      <a:gd name="T86" fmla="*/ 148 w 300"/>
                      <a:gd name="T87" fmla="*/ 123 h 209"/>
                      <a:gd name="T88" fmla="*/ 162 w 300"/>
                      <a:gd name="T89" fmla="*/ 120 h 209"/>
                      <a:gd name="T90" fmla="*/ 177 w 300"/>
                      <a:gd name="T91" fmla="*/ 111 h 209"/>
                      <a:gd name="T92" fmla="*/ 189 w 300"/>
                      <a:gd name="T93" fmla="*/ 111 h 209"/>
                      <a:gd name="T94" fmla="*/ 209 w 300"/>
                      <a:gd name="T95" fmla="*/ 113 h 209"/>
                      <a:gd name="T96" fmla="*/ 189 w 300"/>
                      <a:gd name="T97" fmla="*/ 98 h 209"/>
                      <a:gd name="T98" fmla="*/ 160 w 300"/>
                      <a:gd name="T99" fmla="*/ 111 h 209"/>
                      <a:gd name="T100" fmla="*/ 148 w 300"/>
                      <a:gd name="T101" fmla="*/ 101 h 209"/>
                      <a:gd name="T102" fmla="*/ 128 w 300"/>
                      <a:gd name="T103" fmla="*/ 118 h 209"/>
                      <a:gd name="T104" fmla="*/ 133 w 300"/>
                      <a:gd name="T105" fmla="*/ 106 h 209"/>
                      <a:gd name="T106" fmla="*/ 140 w 300"/>
                      <a:gd name="T107" fmla="*/ 88 h 209"/>
                      <a:gd name="T108" fmla="*/ 148 w 300"/>
                      <a:gd name="T109" fmla="*/ 69 h 209"/>
                      <a:gd name="T110" fmla="*/ 152 w 300"/>
                      <a:gd name="T111" fmla="*/ 51 h 209"/>
                      <a:gd name="T112" fmla="*/ 162 w 300"/>
                      <a:gd name="T113" fmla="*/ 37 h 209"/>
                      <a:gd name="T114" fmla="*/ 175 w 300"/>
                      <a:gd name="T115" fmla="*/ 29 h 209"/>
                      <a:gd name="T116" fmla="*/ 180 w 300"/>
                      <a:gd name="T117" fmla="*/ 39 h 209"/>
                      <a:gd name="T118" fmla="*/ 189 w 300"/>
                      <a:gd name="T119" fmla="*/ 49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0"/>
                      <a:gd name="T181" fmla="*/ 0 h 209"/>
                      <a:gd name="T182" fmla="*/ 300 w 300"/>
                      <a:gd name="T183" fmla="*/ 209 h 2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0" h="209">
                        <a:moveTo>
                          <a:pt x="189" y="49"/>
                        </a:moveTo>
                        <a:lnTo>
                          <a:pt x="189" y="47"/>
                        </a:lnTo>
                        <a:lnTo>
                          <a:pt x="189" y="44"/>
                        </a:lnTo>
                        <a:lnTo>
                          <a:pt x="189" y="39"/>
                        </a:lnTo>
                        <a:lnTo>
                          <a:pt x="189" y="37"/>
                        </a:lnTo>
                        <a:lnTo>
                          <a:pt x="192" y="32"/>
                        </a:lnTo>
                        <a:lnTo>
                          <a:pt x="192" y="29"/>
                        </a:lnTo>
                        <a:lnTo>
                          <a:pt x="194" y="27"/>
                        </a:lnTo>
                        <a:lnTo>
                          <a:pt x="194" y="24"/>
                        </a:lnTo>
                        <a:lnTo>
                          <a:pt x="202" y="22"/>
                        </a:lnTo>
                        <a:lnTo>
                          <a:pt x="209" y="22"/>
                        </a:lnTo>
                        <a:lnTo>
                          <a:pt x="214" y="22"/>
                        </a:lnTo>
                        <a:lnTo>
                          <a:pt x="219" y="24"/>
                        </a:lnTo>
                        <a:lnTo>
                          <a:pt x="224" y="24"/>
                        </a:lnTo>
                        <a:lnTo>
                          <a:pt x="229" y="22"/>
                        </a:lnTo>
                        <a:lnTo>
                          <a:pt x="234" y="17"/>
                        </a:lnTo>
                        <a:lnTo>
                          <a:pt x="239" y="10"/>
                        </a:lnTo>
                        <a:lnTo>
                          <a:pt x="244" y="12"/>
                        </a:lnTo>
                        <a:lnTo>
                          <a:pt x="251" y="12"/>
                        </a:lnTo>
                        <a:lnTo>
                          <a:pt x="253" y="10"/>
                        </a:lnTo>
                        <a:lnTo>
                          <a:pt x="256" y="7"/>
                        </a:lnTo>
                        <a:lnTo>
                          <a:pt x="258" y="5"/>
                        </a:lnTo>
                        <a:lnTo>
                          <a:pt x="263" y="2"/>
                        </a:lnTo>
                        <a:lnTo>
                          <a:pt x="266" y="0"/>
                        </a:lnTo>
                        <a:lnTo>
                          <a:pt x="271" y="0"/>
                        </a:lnTo>
                        <a:lnTo>
                          <a:pt x="271" y="5"/>
                        </a:lnTo>
                        <a:lnTo>
                          <a:pt x="268" y="7"/>
                        </a:lnTo>
                        <a:lnTo>
                          <a:pt x="271" y="15"/>
                        </a:lnTo>
                        <a:lnTo>
                          <a:pt x="271" y="20"/>
                        </a:lnTo>
                        <a:lnTo>
                          <a:pt x="276" y="24"/>
                        </a:lnTo>
                        <a:lnTo>
                          <a:pt x="280" y="27"/>
                        </a:lnTo>
                        <a:lnTo>
                          <a:pt x="288" y="29"/>
                        </a:lnTo>
                        <a:lnTo>
                          <a:pt x="300" y="29"/>
                        </a:lnTo>
                        <a:lnTo>
                          <a:pt x="298" y="37"/>
                        </a:lnTo>
                        <a:lnTo>
                          <a:pt x="293" y="42"/>
                        </a:lnTo>
                        <a:lnTo>
                          <a:pt x="288" y="47"/>
                        </a:lnTo>
                        <a:lnTo>
                          <a:pt x="283" y="51"/>
                        </a:lnTo>
                        <a:lnTo>
                          <a:pt x="278" y="54"/>
                        </a:lnTo>
                        <a:lnTo>
                          <a:pt x="271" y="56"/>
                        </a:lnTo>
                        <a:lnTo>
                          <a:pt x="266" y="61"/>
                        </a:lnTo>
                        <a:lnTo>
                          <a:pt x="258" y="64"/>
                        </a:lnTo>
                        <a:lnTo>
                          <a:pt x="253" y="66"/>
                        </a:lnTo>
                        <a:lnTo>
                          <a:pt x="248" y="69"/>
                        </a:lnTo>
                        <a:lnTo>
                          <a:pt x="244" y="71"/>
                        </a:lnTo>
                        <a:lnTo>
                          <a:pt x="239" y="74"/>
                        </a:lnTo>
                        <a:lnTo>
                          <a:pt x="234" y="79"/>
                        </a:lnTo>
                        <a:lnTo>
                          <a:pt x="231" y="81"/>
                        </a:lnTo>
                        <a:lnTo>
                          <a:pt x="229" y="86"/>
                        </a:lnTo>
                        <a:lnTo>
                          <a:pt x="226" y="91"/>
                        </a:lnTo>
                        <a:lnTo>
                          <a:pt x="221" y="96"/>
                        </a:lnTo>
                        <a:lnTo>
                          <a:pt x="216" y="98"/>
                        </a:lnTo>
                        <a:lnTo>
                          <a:pt x="212" y="101"/>
                        </a:lnTo>
                        <a:lnTo>
                          <a:pt x="209" y="106"/>
                        </a:lnTo>
                        <a:lnTo>
                          <a:pt x="207" y="113"/>
                        </a:lnTo>
                        <a:lnTo>
                          <a:pt x="207" y="118"/>
                        </a:lnTo>
                        <a:lnTo>
                          <a:pt x="204" y="128"/>
                        </a:lnTo>
                        <a:lnTo>
                          <a:pt x="202" y="135"/>
                        </a:lnTo>
                        <a:lnTo>
                          <a:pt x="194" y="140"/>
                        </a:lnTo>
                        <a:lnTo>
                          <a:pt x="189" y="147"/>
                        </a:lnTo>
                        <a:lnTo>
                          <a:pt x="187" y="152"/>
                        </a:lnTo>
                        <a:lnTo>
                          <a:pt x="184" y="160"/>
                        </a:lnTo>
                        <a:lnTo>
                          <a:pt x="177" y="167"/>
                        </a:lnTo>
                        <a:lnTo>
                          <a:pt x="172" y="174"/>
                        </a:lnTo>
                        <a:lnTo>
                          <a:pt x="167" y="182"/>
                        </a:lnTo>
                        <a:lnTo>
                          <a:pt x="165" y="192"/>
                        </a:lnTo>
                        <a:lnTo>
                          <a:pt x="157" y="194"/>
                        </a:lnTo>
                        <a:lnTo>
                          <a:pt x="152" y="197"/>
                        </a:lnTo>
                        <a:lnTo>
                          <a:pt x="148" y="199"/>
                        </a:lnTo>
                        <a:lnTo>
                          <a:pt x="140" y="202"/>
                        </a:lnTo>
                        <a:lnTo>
                          <a:pt x="135" y="204"/>
                        </a:lnTo>
                        <a:lnTo>
                          <a:pt x="130" y="206"/>
                        </a:lnTo>
                        <a:lnTo>
                          <a:pt x="123" y="209"/>
                        </a:lnTo>
                        <a:lnTo>
                          <a:pt x="116" y="209"/>
                        </a:lnTo>
                        <a:lnTo>
                          <a:pt x="111" y="209"/>
                        </a:lnTo>
                        <a:lnTo>
                          <a:pt x="103" y="209"/>
                        </a:lnTo>
                        <a:lnTo>
                          <a:pt x="98" y="209"/>
                        </a:lnTo>
                        <a:lnTo>
                          <a:pt x="91" y="206"/>
                        </a:lnTo>
                        <a:lnTo>
                          <a:pt x="86" y="204"/>
                        </a:lnTo>
                        <a:lnTo>
                          <a:pt x="79" y="202"/>
                        </a:lnTo>
                        <a:lnTo>
                          <a:pt x="74" y="199"/>
                        </a:lnTo>
                        <a:lnTo>
                          <a:pt x="66" y="197"/>
                        </a:lnTo>
                        <a:lnTo>
                          <a:pt x="59" y="194"/>
                        </a:lnTo>
                        <a:lnTo>
                          <a:pt x="49" y="194"/>
                        </a:lnTo>
                        <a:lnTo>
                          <a:pt x="39" y="194"/>
                        </a:lnTo>
                        <a:lnTo>
                          <a:pt x="32" y="192"/>
                        </a:lnTo>
                        <a:lnTo>
                          <a:pt x="22" y="192"/>
                        </a:lnTo>
                        <a:lnTo>
                          <a:pt x="12" y="189"/>
                        </a:lnTo>
                        <a:lnTo>
                          <a:pt x="5" y="184"/>
                        </a:lnTo>
                        <a:lnTo>
                          <a:pt x="0" y="179"/>
                        </a:lnTo>
                        <a:lnTo>
                          <a:pt x="5" y="177"/>
                        </a:lnTo>
                        <a:lnTo>
                          <a:pt x="12" y="174"/>
                        </a:lnTo>
                        <a:lnTo>
                          <a:pt x="17" y="172"/>
                        </a:lnTo>
                        <a:lnTo>
                          <a:pt x="22" y="167"/>
                        </a:lnTo>
                        <a:lnTo>
                          <a:pt x="29" y="162"/>
                        </a:lnTo>
                        <a:lnTo>
                          <a:pt x="34" y="160"/>
                        </a:lnTo>
                        <a:lnTo>
                          <a:pt x="42" y="160"/>
                        </a:lnTo>
                        <a:lnTo>
                          <a:pt x="49" y="160"/>
                        </a:lnTo>
                        <a:lnTo>
                          <a:pt x="54" y="162"/>
                        </a:lnTo>
                        <a:lnTo>
                          <a:pt x="59" y="165"/>
                        </a:lnTo>
                        <a:lnTo>
                          <a:pt x="64" y="167"/>
                        </a:lnTo>
                        <a:lnTo>
                          <a:pt x="69" y="170"/>
                        </a:lnTo>
                        <a:lnTo>
                          <a:pt x="74" y="174"/>
                        </a:lnTo>
                        <a:lnTo>
                          <a:pt x="76" y="174"/>
                        </a:lnTo>
                        <a:lnTo>
                          <a:pt x="81" y="177"/>
                        </a:lnTo>
                        <a:lnTo>
                          <a:pt x="86" y="179"/>
                        </a:lnTo>
                        <a:lnTo>
                          <a:pt x="91" y="179"/>
                        </a:lnTo>
                        <a:lnTo>
                          <a:pt x="96" y="179"/>
                        </a:lnTo>
                        <a:lnTo>
                          <a:pt x="101" y="182"/>
                        </a:lnTo>
                        <a:lnTo>
                          <a:pt x="106" y="182"/>
                        </a:lnTo>
                        <a:lnTo>
                          <a:pt x="113" y="182"/>
                        </a:lnTo>
                        <a:lnTo>
                          <a:pt x="118" y="184"/>
                        </a:lnTo>
                        <a:lnTo>
                          <a:pt x="123" y="187"/>
                        </a:lnTo>
                        <a:lnTo>
                          <a:pt x="128" y="192"/>
                        </a:lnTo>
                        <a:lnTo>
                          <a:pt x="128" y="187"/>
                        </a:lnTo>
                        <a:lnTo>
                          <a:pt x="123" y="182"/>
                        </a:lnTo>
                        <a:lnTo>
                          <a:pt x="120" y="177"/>
                        </a:lnTo>
                        <a:lnTo>
                          <a:pt x="116" y="172"/>
                        </a:lnTo>
                        <a:lnTo>
                          <a:pt x="116" y="167"/>
                        </a:lnTo>
                        <a:lnTo>
                          <a:pt x="116" y="162"/>
                        </a:lnTo>
                        <a:lnTo>
                          <a:pt x="118" y="160"/>
                        </a:lnTo>
                        <a:lnTo>
                          <a:pt x="118" y="155"/>
                        </a:lnTo>
                        <a:lnTo>
                          <a:pt x="120" y="150"/>
                        </a:lnTo>
                        <a:lnTo>
                          <a:pt x="120" y="147"/>
                        </a:lnTo>
                        <a:lnTo>
                          <a:pt x="125" y="145"/>
                        </a:lnTo>
                        <a:lnTo>
                          <a:pt x="128" y="142"/>
                        </a:lnTo>
                        <a:lnTo>
                          <a:pt x="130" y="138"/>
                        </a:lnTo>
                        <a:lnTo>
                          <a:pt x="130" y="133"/>
                        </a:lnTo>
                        <a:lnTo>
                          <a:pt x="133" y="130"/>
                        </a:lnTo>
                        <a:lnTo>
                          <a:pt x="135" y="128"/>
                        </a:lnTo>
                        <a:lnTo>
                          <a:pt x="140" y="125"/>
                        </a:lnTo>
                        <a:lnTo>
                          <a:pt x="143" y="123"/>
                        </a:lnTo>
                        <a:lnTo>
                          <a:pt x="148" y="123"/>
                        </a:lnTo>
                        <a:lnTo>
                          <a:pt x="152" y="123"/>
                        </a:lnTo>
                        <a:lnTo>
                          <a:pt x="157" y="123"/>
                        </a:lnTo>
                        <a:lnTo>
                          <a:pt x="162" y="120"/>
                        </a:lnTo>
                        <a:lnTo>
                          <a:pt x="167" y="118"/>
                        </a:lnTo>
                        <a:lnTo>
                          <a:pt x="172" y="113"/>
                        </a:lnTo>
                        <a:lnTo>
                          <a:pt x="177" y="111"/>
                        </a:lnTo>
                        <a:lnTo>
                          <a:pt x="180" y="111"/>
                        </a:lnTo>
                        <a:lnTo>
                          <a:pt x="184" y="111"/>
                        </a:lnTo>
                        <a:lnTo>
                          <a:pt x="189" y="111"/>
                        </a:lnTo>
                        <a:lnTo>
                          <a:pt x="197" y="111"/>
                        </a:lnTo>
                        <a:lnTo>
                          <a:pt x="204" y="113"/>
                        </a:lnTo>
                        <a:lnTo>
                          <a:pt x="209" y="113"/>
                        </a:lnTo>
                        <a:lnTo>
                          <a:pt x="199" y="103"/>
                        </a:lnTo>
                        <a:lnTo>
                          <a:pt x="194" y="101"/>
                        </a:lnTo>
                        <a:lnTo>
                          <a:pt x="189" y="98"/>
                        </a:lnTo>
                        <a:lnTo>
                          <a:pt x="180" y="101"/>
                        </a:lnTo>
                        <a:lnTo>
                          <a:pt x="170" y="103"/>
                        </a:lnTo>
                        <a:lnTo>
                          <a:pt x="160" y="111"/>
                        </a:lnTo>
                        <a:lnTo>
                          <a:pt x="150" y="115"/>
                        </a:lnTo>
                        <a:lnTo>
                          <a:pt x="143" y="115"/>
                        </a:lnTo>
                        <a:lnTo>
                          <a:pt x="148" y="101"/>
                        </a:lnTo>
                        <a:lnTo>
                          <a:pt x="140" y="108"/>
                        </a:lnTo>
                        <a:lnTo>
                          <a:pt x="133" y="113"/>
                        </a:lnTo>
                        <a:lnTo>
                          <a:pt x="128" y="118"/>
                        </a:lnTo>
                        <a:lnTo>
                          <a:pt x="123" y="115"/>
                        </a:lnTo>
                        <a:lnTo>
                          <a:pt x="128" y="111"/>
                        </a:lnTo>
                        <a:lnTo>
                          <a:pt x="133" y="106"/>
                        </a:lnTo>
                        <a:lnTo>
                          <a:pt x="135" y="101"/>
                        </a:lnTo>
                        <a:lnTo>
                          <a:pt x="138" y="93"/>
                        </a:lnTo>
                        <a:lnTo>
                          <a:pt x="140" y="88"/>
                        </a:lnTo>
                        <a:lnTo>
                          <a:pt x="143" y="81"/>
                        </a:lnTo>
                        <a:lnTo>
                          <a:pt x="145" y="76"/>
                        </a:lnTo>
                        <a:lnTo>
                          <a:pt x="148" y="69"/>
                        </a:lnTo>
                        <a:lnTo>
                          <a:pt x="148" y="61"/>
                        </a:lnTo>
                        <a:lnTo>
                          <a:pt x="150" y="56"/>
                        </a:lnTo>
                        <a:lnTo>
                          <a:pt x="152" y="51"/>
                        </a:lnTo>
                        <a:lnTo>
                          <a:pt x="155" y="44"/>
                        </a:lnTo>
                        <a:lnTo>
                          <a:pt x="157" y="42"/>
                        </a:lnTo>
                        <a:lnTo>
                          <a:pt x="162" y="37"/>
                        </a:lnTo>
                        <a:lnTo>
                          <a:pt x="165" y="32"/>
                        </a:lnTo>
                        <a:lnTo>
                          <a:pt x="172" y="29"/>
                        </a:lnTo>
                        <a:lnTo>
                          <a:pt x="175" y="29"/>
                        </a:lnTo>
                        <a:lnTo>
                          <a:pt x="177" y="34"/>
                        </a:lnTo>
                        <a:lnTo>
                          <a:pt x="177" y="37"/>
                        </a:lnTo>
                        <a:lnTo>
                          <a:pt x="180" y="39"/>
                        </a:lnTo>
                        <a:lnTo>
                          <a:pt x="182" y="44"/>
                        </a:lnTo>
                        <a:lnTo>
                          <a:pt x="187" y="47"/>
                        </a:lnTo>
                        <a:lnTo>
                          <a:pt x="189" y="49"/>
                        </a:lnTo>
                        <a:close/>
                      </a:path>
                    </a:pathLst>
                  </a:custGeom>
                  <a:solidFill>
                    <a:srgbClr val="DE0202"/>
                  </a:solidFill>
                  <a:ln w="9525">
                    <a:noFill/>
                    <a:round/>
                    <a:headEnd/>
                    <a:tailEnd/>
                  </a:ln>
                </p:spPr>
                <p:txBody>
                  <a:bodyPr/>
                  <a:lstStyle/>
                  <a:p>
                    <a:endParaRPr lang="en-US"/>
                  </a:p>
                </p:txBody>
              </p:sp>
              <p:sp>
                <p:nvSpPr>
                  <p:cNvPr id="18577" name="Freeform 472"/>
                  <p:cNvSpPr>
                    <a:spLocks/>
                  </p:cNvSpPr>
                  <p:nvPr/>
                </p:nvSpPr>
                <p:spPr bwMode="auto">
                  <a:xfrm>
                    <a:off x="2149" y="646"/>
                    <a:ext cx="140" cy="123"/>
                  </a:xfrm>
                  <a:custGeom>
                    <a:avLst/>
                    <a:gdLst>
                      <a:gd name="T0" fmla="*/ 29 w 140"/>
                      <a:gd name="T1" fmla="*/ 93 h 123"/>
                      <a:gd name="T2" fmla="*/ 39 w 140"/>
                      <a:gd name="T3" fmla="*/ 84 h 123"/>
                      <a:gd name="T4" fmla="*/ 37 w 140"/>
                      <a:gd name="T5" fmla="*/ 71 h 123"/>
                      <a:gd name="T6" fmla="*/ 47 w 140"/>
                      <a:gd name="T7" fmla="*/ 74 h 123"/>
                      <a:gd name="T8" fmla="*/ 57 w 140"/>
                      <a:gd name="T9" fmla="*/ 76 h 123"/>
                      <a:gd name="T10" fmla="*/ 64 w 140"/>
                      <a:gd name="T11" fmla="*/ 62 h 123"/>
                      <a:gd name="T12" fmla="*/ 69 w 140"/>
                      <a:gd name="T13" fmla="*/ 42 h 123"/>
                      <a:gd name="T14" fmla="*/ 76 w 140"/>
                      <a:gd name="T15" fmla="*/ 25 h 123"/>
                      <a:gd name="T16" fmla="*/ 74 w 140"/>
                      <a:gd name="T17" fmla="*/ 39 h 123"/>
                      <a:gd name="T18" fmla="*/ 74 w 140"/>
                      <a:gd name="T19" fmla="*/ 59 h 123"/>
                      <a:gd name="T20" fmla="*/ 81 w 140"/>
                      <a:gd name="T21" fmla="*/ 76 h 123"/>
                      <a:gd name="T22" fmla="*/ 89 w 140"/>
                      <a:gd name="T23" fmla="*/ 93 h 123"/>
                      <a:gd name="T24" fmla="*/ 91 w 140"/>
                      <a:gd name="T25" fmla="*/ 79 h 123"/>
                      <a:gd name="T26" fmla="*/ 86 w 140"/>
                      <a:gd name="T27" fmla="*/ 64 h 123"/>
                      <a:gd name="T28" fmla="*/ 84 w 140"/>
                      <a:gd name="T29" fmla="*/ 49 h 123"/>
                      <a:gd name="T30" fmla="*/ 89 w 140"/>
                      <a:gd name="T31" fmla="*/ 30 h 123"/>
                      <a:gd name="T32" fmla="*/ 93 w 140"/>
                      <a:gd name="T33" fmla="*/ 12 h 123"/>
                      <a:gd name="T34" fmla="*/ 106 w 140"/>
                      <a:gd name="T35" fmla="*/ 2 h 123"/>
                      <a:gd name="T36" fmla="*/ 118 w 140"/>
                      <a:gd name="T37" fmla="*/ 0 h 123"/>
                      <a:gd name="T38" fmla="*/ 128 w 140"/>
                      <a:gd name="T39" fmla="*/ 5 h 123"/>
                      <a:gd name="T40" fmla="*/ 138 w 140"/>
                      <a:gd name="T41" fmla="*/ 12 h 123"/>
                      <a:gd name="T42" fmla="*/ 140 w 140"/>
                      <a:gd name="T43" fmla="*/ 27 h 123"/>
                      <a:gd name="T44" fmla="*/ 135 w 140"/>
                      <a:gd name="T45" fmla="*/ 42 h 123"/>
                      <a:gd name="T46" fmla="*/ 133 w 140"/>
                      <a:gd name="T47" fmla="*/ 52 h 123"/>
                      <a:gd name="T48" fmla="*/ 128 w 140"/>
                      <a:gd name="T49" fmla="*/ 64 h 123"/>
                      <a:gd name="T50" fmla="*/ 130 w 140"/>
                      <a:gd name="T51" fmla="*/ 76 h 123"/>
                      <a:gd name="T52" fmla="*/ 128 w 140"/>
                      <a:gd name="T53" fmla="*/ 86 h 123"/>
                      <a:gd name="T54" fmla="*/ 121 w 140"/>
                      <a:gd name="T55" fmla="*/ 101 h 123"/>
                      <a:gd name="T56" fmla="*/ 121 w 140"/>
                      <a:gd name="T57" fmla="*/ 118 h 123"/>
                      <a:gd name="T58" fmla="*/ 103 w 140"/>
                      <a:gd name="T59" fmla="*/ 118 h 123"/>
                      <a:gd name="T60" fmla="*/ 91 w 140"/>
                      <a:gd name="T61" fmla="*/ 113 h 123"/>
                      <a:gd name="T62" fmla="*/ 79 w 140"/>
                      <a:gd name="T63" fmla="*/ 108 h 123"/>
                      <a:gd name="T64" fmla="*/ 69 w 140"/>
                      <a:gd name="T65" fmla="*/ 101 h 123"/>
                      <a:gd name="T66" fmla="*/ 57 w 140"/>
                      <a:gd name="T67" fmla="*/ 98 h 123"/>
                      <a:gd name="T68" fmla="*/ 39 w 140"/>
                      <a:gd name="T69" fmla="*/ 103 h 123"/>
                      <a:gd name="T70" fmla="*/ 25 w 140"/>
                      <a:gd name="T71" fmla="*/ 116 h 123"/>
                      <a:gd name="T72" fmla="*/ 10 w 140"/>
                      <a:gd name="T73" fmla="*/ 123 h 123"/>
                      <a:gd name="T74" fmla="*/ 2 w 140"/>
                      <a:gd name="T75" fmla="*/ 111 h 123"/>
                      <a:gd name="T76" fmla="*/ 0 w 140"/>
                      <a:gd name="T77" fmla="*/ 96 h 123"/>
                      <a:gd name="T78" fmla="*/ 2 w 140"/>
                      <a:gd name="T79" fmla="*/ 84 h 123"/>
                      <a:gd name="T80" fmla="*/ 12 w 140"/>
                      <a:gd name="T81" fmla="*/ 81 h 123"/>
                      <a:gd name="T82" fmla="*/ 20 w 140"/>
                      <a:gd name="T83" fmla="*/ 91 h 123"/>
                      <a:gd name="T84" fmla="*/ 22 w 140"/>
                      <a:gd name="T85" fmla="*/ 98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0"/>
                      <a:gd name="T130" fmla="*/ 0 h 123"/>
                      <a:gd name="T131" fmla="*/ 140 w 140"/>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0" h="123">
                        <a:moveTo>
                          <a:pt x="22" y="98"/>
                        </a:moveTo>
                        <a:lnTo>
                          <a:pt x="27" y="96"/>
                        </a:lnTo>
                        <a:lnTo>
                          <a:pt x="29" y="93"/>
                        </a:lnTo>
                        <a:lnTo>
                          <a:pt x="34" y="91"/>
                        </a:lnTo>
                        <a:lnTo>
                          <a:pt x="39" y="89"/>
                        </a:lnTo>
                        <a:lnTo>
                          <a:pt x="39" y="84"/>
                        </a:lnTo>
                        <a:lnTo>
                          <a:pt x="39" y="79"/>
                        </a:lnTo>
                        <a:lnTo>
                          <a:pt x="34" y="74"/>
                        </a:lnTo>
                        <a:lnTo>
                          <a:pt x="37" y="71"/>
                        </a:lnTo>
                        <a:lnTo>
                          <a:pt x="39" y="71"/>
                        </a:lnTo>
                        <a:lnTo>
                          <a:pt x="42" y="74"/>
                        </a:lnTo>
                        <a:lnTo>
                          <a:pt x="47" y="74"/>
                        </a:lnTo>
                        <a:lnTo>
                          <a:pt x="49" y="76"/>
                        </a:lnTo>
                        <a:lnTo>
                          <a:pt x="52" y="76"/>
                        </a:lnTo>
                        <a:lnTo>
                          <a:pt x="57" y="76"/>
                        </a:lnTo>
                        <a:lnTo>
                          <a:pt x="59" y="74"/>
                        </a:lnTo>
                        <a:lnTo>
                          <a:pt x="61" y="69"/>
                        </a:lnTo>
                        <a:lnTo>
                          <a:pt x="64" y="62"/>
                        </a:lnTo>
                        <a:lnTo>
                          <a:pt x="66" y="57"/>
                        </a:lnTo>
                        <a:lnTo>
                          <a:pt x="66" y="49"/>
                        </a:lnTo>
                        <a:lnTo>
                          <a:pt x="69" y="42"/>
                        </a:lnTo>
                        <a:lnTo>
                          <a:pt x="71" y="34"/>
                        </a:lnTo>
                        <a:lnTo>
                          <a:pt x="74" y="30"/>
                        </a:lnTo>
                        <a:lnTo>
                          <a:pt x="76" y="25"/>
                        </a:lnTo>
                        <a:lnTo>
                          <a:pt x="76" y="30"/>
                        </a:lnTo>
                        <a:lnTo>
                          <a:pt x="74" y="34"/>
                        </a:lnTo>
                        <a:lnTo>
                          <a:pt x="74" y="39"/>
                        </a:lnTo>
                        <a:lnTo>
                          <a:pt x="76" y="42"/>
                        </a:lnTo>
                        <a:lnTo>
                          <a:pt x="74" y="52"/>
                        </a:lnTo>
                        <a:lnTo>
                          <a:pt x="74" y="59"/>
                        </a:lnTo>
                        <a:lnTo>
                          <a:pt x="74" y="64"/>
                        </a:lnTo>
                        <a:lnTo>
                          <a:pt x="76" y="71"/>
                        </a:lnTo>
                        <a:lnTo>
                          <a:pt x="81" y="76"/>
                        </a:lnTo>
                        <a:lnTo>
                          <a:pt x="84" y="81"/>
                        </a:lnTo>
                        <a:lnTo>
                          <a:pt x="86" y="86"/>
                        </a:lnTo>
                        <a:lnTo>
                          <a:pt x="89" y="93"/>
                        </a:lnTo>
                        <a:lnTo>
                          <a:pt x="91" y="89"/>
                        </a:lnTo>
                        <a:lnTo>
                          <a:pt x="91" y="84"/>
                        </a:lnTo>
                        <a:lnTo>
                          <a:pt x="91" y="79"/>
                        </a:lnTo>
                        <a:lnTo>
                          <a:pt x="89" y="74"/>
                        </a:lnTo>
                        <a:lnTo>
                          <a:pt x="86" y="69"/>
                        </a:lnTo>
                        <a:lnTo>
                          <a:pt x="86" y="64"/>
                        </a:lnTo>
                        <a:lnTo>
                          <a:pt x="84" y="59"/>
                        </a:lnTo>
                        <a:lnTo>
                          <a:pt x="84" y="54"/>
                        </a:lnTo>
                        <a:lnTo>
                          <a:pt x="84" y="49"/>
                        </a:lnTo>
                        <a:lnTo>
                          <a:pt x="86" y="42"/>
                        </a:lnTo>
                        <a:lnTo>
                          <a:pt x="86" y="37"/>
                        </a:lnTo>
                        <a:lnTo>
                          <a:pt x="89" y="30"/>
                        </a:lnTo>
                        <a:lnTo>
                          <a:pt x="91" y="25"/>
                        </a:lnTo>
                        <a:lnTo>
                          <a:pt x="93" y="17"/>
                        </a:lnTo>
                        <a:lnTo>
                          <a:pt x="93" y="12"/>
                        </a:lnTo>
                        <a:lnTo>
                          <a:pt x="96" y="5"/>
                        </a:lnTo>
                        <a:lnTo>
                          <a:pt x="103" y="5"/>
                        </a:lnTo>
                        <a:lnTo>
                          <a:pt x="106" y="2"/>
                        </a:lnTo>
                        <a:lnTo>
                          <a:pt x="111" y="0"/>
                        </a:lnTo>
                        <a:lnTo>
                          <a:pt x="113" y="0"/>
                        </a:lnTo>
                        <a:lnTo>
                          <a:pt x="118" y="0"/>
                        </a:lnTo>
                        <a:lnTo>
                          <a:pt x="123" y="2"/>
                        </a:lnTo>
                        <a:lnTo>
                          <a:pt x="126" y="2"/>
                        </a:lnTo>
                        <a:lnTo>
                          <a:pt x="128" y="5"/>
                        </a:lnTo>
                        <a:lnTo>
                          <a:pt x="130" y="7"/>
                        </a:lnTo>
                        <a:lnTo>
                          <a:pt x="133" y="10"/>
                        </a:lnTo>
                        <a:lnTo>
                          <a:pt x="138" y="12"/>
                        </a:lnTo>
                        <a:lnTo>
                          <a:pt x="140" y="17"/>
                        </a:lnTo>
                        <a:lnTo>
                          <a:pt x="140" y="22"/>
                        </a:lnTo>
                        <a:lnTo>
                          <a:pt x="140" y="27"/>
                        </a:lnTo>
                        <a:lnTo>
                          <a:pt x="138" y="32"/>
                        </a:lnTo>
                        <a:lnTo>
                          <a:pt x="138" y="37"/>
                        </a:lnTo>
                        <a:lnTo>
                          <a:pt x="135" y="42"/>
                        </a:lnTo>
                        <a:lnTo>
                          <a:pt x="135" y="44"/>
                        </a:lnTo>
                        <a:lnTo>
                          <a:pt x="133" y="49"/>
                        </a:lnTo>
                        <a:lnTo>
                          <a:pt x="133" y="52"/>
                        </a:lnTo>
                        <a:lnTo>
                          <a:pt x="130" y="57"/>
                        </a:lnTo>
                        <a:lnTo>
                          <a:pt x="130" y="59"/>
                        </a:lnTo>
                        <a:lnTo>
                          <a:pt x="128" y="64"/>
                        </a:lnTo>
                        <a:lnTo>
                          <a:pt x="128" y="66"/>
                        </a:lnTo>
                        <a:lnTo>
                          <a:pt x="130" y="71"/>
                        </a:lnTo>
                        <a:lnTo>
                          <a:pt x="130" y="76"/>
                        </a:lnTo>
                        <a:lnTo>
                          <a:pt x="133" y="79"/>
                        </a:lnTo>
                        <a:lnTo>
                          <a:pt x="130" y="84"/>
                        </a:lnTo>
                        <a:lnTo>
                          <a:pt x="128" y="86"/>
                        </a:lnTo>
                        <a:lnTo>
                          <a:pt x="123" y="91"/>
                        </a:lnTo>
                        <a:lnTo>
                          <a:pt x="121" y="96"/>
                        </a:lnTo>
                        <a:lnTo>
                          <a:pt x="121" y="101"/>
                        </a:lnTo>
                        <a:lnTo>
                          <a:pt x="118" y="108"/>
                        </a:lnTo>
                        <a:lnTo>
                          <a:pt x="118" y="113"/>
                        </a:lnTo>
                        <a:lnTo>
                          <a:pt x="121" y="118"/>
                        </a:lnTo>
                        <a:lnTo>
                          <a:pt x="113" y="118"/>
                        </a:lnTo>
                        <a:lnTo>
                          <a:pt x="108" y="118"/>
                        </a:lnTo>
                        <a:lnTo>
                          <a:pt x="103" y="118"/>
                        </a:lnTo>
                        <a:lnTo>
                          <a:pt x="98" y="116"/>
                        </a:lnTo>
                        <a:lnTo>
                          <a:pt x="96" y="116"/>
                        </a:lnTo>
                        <a:lnTo>
                          <a:pt x="91" y="113"/>
                        </a:lnTo>
                        <a:lnTo>
                          <a:pt x="89" y="111"/>
                        </a:lnTo>
                        <a:lnTo>
                          <a:pt x="84" y="111"/>
                        </a:lnTo>
                        <a:lnTo>
                          <a:pt x="79" y="108"/>
                        </a:lnTo>
                        <a:lnTo>
                          <a:pt x="76" y="106"/>
                        </a:lnTo>
                        <a:lnTo>
                          <a:pt x="71" y="103"/>
                        </a:lnTo>
                        <a:lnTo>
                          <a:pt x="69" y="101"/>
                        </a:lnTo>
                        <a:lnTo>
                          <a:pt x="64" y="101"/>
                        </a:lnTo>
                        <a:lnTo>
                          <a:pt x="61" y="101"/>
                        </a:lnTo>
                        <a:lnTo>
                          <a:pt x="57" y="98"/>
                        </a:lnTo>
                        <a:lnTo>
                          <a:pt x="52" y="98"/>
                        </a:lnTo>
                        <a:lnTo>
                          <a:pt x="47" y="101"/>
                        </a:lnTo>
                        <a:lnTo>
                          <a:pt x="39" y="103"/>
                        </a:lnTo>
                        <a:lnTo>
                          <a:pt x="34" y="106"/>
                        </a:lnTo>
                        <a:lnTo>
                          <a:pt x="29" y="111"/>
                        </a:lnTo>
                        <a:lnTo>
                          <a:pt x="25" y="116"/>
                        </a:lnTo>
                        <a:lnTo>
                          <a:pt x="20" y="121"/>
                        </a:lnTo>
                        <a:lnTo>
                          <a:pt x="15" y="123"/>
                        </a:lnTo>
                        <a:lnTo>
                          <a:pt x="10" y="123"/>
                        </a:lnTo>
                        <a:lnTo>
                          <a:pt x="5" y="121"/>
                        </a:lnTo>
                        <a:lnTo>
                          <a:pt x="2" y="118"/>
                        </a:lnTo>
                        <a:lnTo>
                          <a:pt x="2" y="111"/>
                        </a:lnTo>
                        <a:lnTo>
                          <a:pt x="0" y="106"/>
                        </a:lnTo>
                        <a:lnTo>
                          <a:pt x="0" y="101"/>
                        </a:lnTo>
                        <a:lnTo>
                          <a:pt x="0" y="96"/>
                        </a:lnTo>
                        <a:lnTo>
                          <a:pt x="0" y="91"/>
                        </a:lnTo>
                        <a:lnTo>
                          <a:pt x="0" y="86"/>
                        </a:lnTo>
                        <a:lnTo>
                          <a:pt x="2" y="84"/>
                        </a:lnTo>
                        <a:lnTo>
                          <a:pt x="5" y="81"/>
                        </a:lnTo>
                        <a:lnTo>
                          <a:pt x="10" y="79"/>
                        </a:lnTo>
                        <a:lnTo>
                          <a:pt x="12" y="81"/>
                        </a:lnTo>
                        <a:lnTo>
                          <a:pt x="15" y="84"/>
                        </a:lnTo>
                        <a:lnTo>
                          <a:pt x="17" y="86"/>
                        </a:lnTo>
                        <a:lnTo>
                          <a:pt x="20" y="91"/>
                        </a:lnTo>
                        <a:lnTo>
                          <a:pt x="20" y="93"/>
                        </a:lnTo>
                        <a:lnTo>
                          <a:pt x="20" y="96"/>
                        </a:lnTo>
                        <a:lnTo>
                          <a:pt x="22" y="98"/>
                        </a:lnTo>
                        <a:close/>
                      </a:path>
                    </a:pathLst>
                  </a:custGeom>
                  <a:solidFill>
                    <a:srgbClr val="DE0202"/>
                  </a:solidFill>
                  <a:ln w="9525">
                    <a:noFill/>
                    <a:round/>
                    <a:headEnd/>
                    <a:tailEnd/>
                  </a:ln>
                </p:spPr>
                <p:txBody>
                  <a:bodyPr/>
                  <a:lstStyle/>
                  <a:p>
                    <a:endParaRPr lang="en-US"/>
                  </a:p>
                </p:txBody>
              </p:sp>
              <p:sp>
                <p:nvSpPr>
                  <p:cNvPr id="18578" name="Freeform 473"/>
                  <p:cNvSpPr>
                    <a:spLocks/>
                  </p:cNvSpPr>
                  <p:nvPr/>
                </p:nvSpPr>
                <p:spPr bwMode="auto">
                  <a:xfrm>
                    <a:off x="2427" y="558"/>
                    <a:ext cx="15" cy="39"/>
                  </a:xfrm>
                  <a:custGeom>
                    <a:avLst/>
                    <a:gdLst>
                      <a:gd name="T0" fmla="*/ 15 w 15"/>
                      <a:gd name="T1" fmla="*/ 0 h 39"/>
                      <a:gd name="T2" fmla="*/ 8 w 15"/>
                      <a:gd name="T3" fmla="*/ 4 h 39"/>
                      <a:gd name="T4" fmla="*/ 5 w 15"/>
                      <a:gd name="T5" fmla="*/ 9 h 39"/>
                      <a:gd name="T6" fmla="*/ 3 w 15"/>
                      <a:gd name="T7" fmla="*/ 14 h 39"/>
                      <a:gd name="T8" fmla="*/ 0 w 15"/>
                      <a:gd name="T9" fmla="*/ 19 h 39"/>
                      <a:gd name="T10" fmla="*/ 0 w 15"/>
                      <a:gd name="T11" fmla="*/ 24 h 39"/>
                      <a:gd name="T12" fmla="*/ 0 w 15"/>
                      <a:gd name="T13" fmla="*/ 29 h 39"/>
                      <a:gd name="T14" fmla="*/ 3 w 15"/>
                      <a:gd name="T15" fmla="*/ 31 h 39"/>
                      <a:gd name="T16" fmla="*/ 3 w 15"/>
                      <a:gd name="T17" fmla="*/ 39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39"/>
                      <a:gd name="T29" fmla="*/ 15 w 15"/>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39">
                        <a:moveTo>
                          <a:pt x="15" y="0"/>
                        </a:moveTo>
                        <a:lnTo>
                          <a:pt x="8" y="4"/>
                        </a:lnTo>
                        <a:lnTo>
                          <a:pt x="5" y="9"/>
                        </a:lnTo>
                        <a:lnTo>
                          <a:pt x="3" y="14"/>
                        </a:lnTo>
                        <a:lnTo>
                          <a:pt x="0" y="19"/>
                        </a:lnTo>
                        <a:lnTo>
                          <a:pt x="0" y="24"/>
                        </a:lnTo>
                        <a:lnTo>
                          <a:pt x="0" y="29"/>
                        </a:lnTo>
                        <a:lnTo>
                          <a:pt x="3" y="31"/>
                        </a:lnTo>
                        <a:lnTo>
                          <a:pt x="3" y="39"/>
                        </a:lnTo>
                      </a:path>
                    </a:pathLst>
                  </a:custGeom>
                  <a:noFill/>
                  <a:ln w="0">
                    <a:solidFill>
                      <a:srgbClr val="8F0C0C"/>
                    </a:solidFill>
                    <a:round/>
                    <a:headEnd/>
                    <a:tailEnd/>
                  </a:ln>
                </p:spPr>
                <p:txBody>
                  <a:bodyPr/>
                  <a:lstStyle/>
                  <a:p>
                    <a:endParaRPr lang="en-US"/>
                  </a:p>
                </p:txBody>
              </p:sp>
              <p:sp>
                <p:nvSpPr>
                  <p:cNvPr id="18579" name="Freeform 474"/>
                  <p:cNvSpPr>
                    <a:spLocks/>
                  </p:cNvSpPr>
                  <p:nvPr/>
                </p:nvSpPr>
                <p:spPr bwMode="auto">
                  <a:xfrm>
                    <a:off x="2427" y="558"/>
                    <a:ext cx="15" cy="39"/>
                  </a:xfrm>
                  <a:custGeom>
                    <a:avLst/>
                    <a:gdLst>
                      <a:gd name="T0" fmla="*/ 15 w 15"/>
                      <a:gd name="T1" fmla="*/ 0 h 39"/>
                      <a:gd name="T2" fmla="*/ 8 w 15"/>
                      <a:gd name="T3" fmla="*/ 4 h 39"/>
                      <a:gd name="T4" fmla="*/ 5 w 15"/>
                      <a:gd name="T5" fmla="*/ 9 h 39"/>
                      <a:gd name="T6" fmla="*/ 3 w 15"/>
                      <a:gd name="T7" fmla="*/ 14 h 39"/>
                      <a:gd name="T8" fmla="*/ 0 w 15"/>
                      <a:gd name="T9" fmla="*/ 19 h 39"/>
                      <a:gd name="T10" fmla="*/ 0 w 15"/>
                      <a:gd name="T11" fmla="*/ 24 h 39"/>
                      <a:gd name="T12" fmla="*/ 0 w 15"/>
                      <a:gd name="T13" fmla="*/ 29 h 39"/>
                      <a:gd name="T14" fmla="*/ 3 w 15"/>
                      <a:gd name="T15" fmla="*/ 31 h 39"/>
                      <a:gd name="T16" fmla="*/ 3 w 15"/>
                      <a:gd name="T17" fmla="*/ 39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39"/>
                      <a:gd name="T29" fmla="*/ 15 w 15"/>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39">
                        <a:moveTo>
                          <a:pt x="15" y="0"/>
                        </a:moveTo>
                        <a:lnTo>
                          <a:pt x="8" y="4"/>
                        </a:lnTo>
                        <a:lnTo>
                          <a:pt x="5" y="9"/>
                        </a:lnTo>
                        <a:lnTo>
                          <a:pt x="3" y="14"/>
                        </a:lnTo>
                        <a:lnTo>
                          <a:pt x="0" y="19"/>
                        </a:lnTo>
                        <a:lnTo>
                          <a:pt x="0" y="24"/>
                        </a:lnTo>
                        <a:lnTo>
                          <a:pt x="0" y="29"/>
                        </a:lnTo>
                        <a:lnTo>
                          <a:pt x="3" y="31"/>
                        </a:lnTo>
                        <a:lnTo>
                          <a:pt x="3" y="39"/>
                        </a:lnTo>
                      </a:path>
                    </a:pathLst>
                  </a:custGeom>
                  <a:noFill/>
                  <a:ln w="0">
                    <a:solidFill>
                      <a:srgbClr val="8F0C0C"/>
                    </a:solidFill>
                    <a:round/>
                    <a:headEnd/>
                    <a:tailEnd/>
                  </a:ln>
                </p:spPr>
                <p:txBody>
                  <a:bodyPr/>
                  <a:lstStyle/>
                  <a:p>
                    <a:endParaRPr lang="en-US"/>
                  </a:p>
                </p:txBody>
              </p:sp>
              <p:sp>
                <p:nvSpPr>
                  <p:cNvPr id="18580" name="Freeform 475"/>
                  <p:cNvSpPr>
                    <a:spLocks/>
                  </p:cNvSpPr>
                  <p:nvPr/>
                </p:nvSpPr>
                <p:spPr bwMode="auto">
                  <a:xfrm>
                    <a:off x="2287" y="634"/>
                    <a:ext cx="12" cy="24"/>
                  </a:xfrm>
                  <a:custGeom>
                    <a:avLst/>
                    <a:gdLst>
                      <a:gd name="T0" fmla="*/ 12 w 12"/>
                      <a:gd name="T1" fmla="*/ 0 h 24"/>
                      <a:gd name="T2" fmla="*/ 10 w 12"/>
                      <a:gd name="T3" fmla="*/ 5 h 24"/>
                      <a:gd name="T4" fmla="*/ 7 w 12"/>
                      <a:gd name="T5" fmla="*/ 10 h 24"/>
                      <a:gd name="T6" fmla="*/ 7 w 12"/>
                      <a:gd name="T7" fmla="*/ 12 h 24"/>
                      <a:gd name="T8" fmla="*/ 5 w 12"/>
                      <a:gd name="T9" fmla="*/ 14 h 24"/>
                      <a:gd name="T10" fmla="*/ 2 w 12"/>
                      <a:gd name="T11" fmla="*/ 14 h 24"/>
                      <a:gd name="T12" fmla="*/ 2 w 12"/>
                      <a:gd name="T13" fmla="*/ 17 h 24"/>
                      <a:gd name="T14" fmla="*/ 0 w 12"/>
                      <a:gd name="T15" fmla="*/ 19 h 24"/>
                      <a:gd name="T16" fmla="*/ 0 w 12"/>
                      <a:gd name="T17" fmla="*/ 2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4"/>
                      <a:gd name="T29" fmla="*/ 12 w 12"/>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4">
                        <a:moveTo>
                          <a:pt x="12" y="0"/>
                        </a:moveTo>
                        <a:lnTo>
                          <a:pt x="10" y="5"/>
                        </a:lnTo>
                        <a:lnTo>
                          <a:pt x="7" y="10"/>
                        </a:lnTo>
                        <a:lnTo>
                          <a:pt x="7" y="12"/>
                        </a:lnTo>
                        <a:lnTo>
                          <a:pt x="5" y="14"/>
                        </a:lnTo>
                        <a:lnTo>
                          <a:pt x="2" y="14"/>
                        </a:lnTo>
                        <a:lnTo>
                          <a:pt x="2" y="17"/>
                        </a:lnTo>
                        <a:lnTo>
                          <a:pt x="0" y="19"/>
                        </a:lnTo>
                        <a:lnTo>
                          <a:pt x="0" y="24"/>
                        </a:lnTo>
                      </a:path>
                    </a:pathLst>
                  </a:custGeom>
                  <a:noFill/>
                  <a:ln w="0">
                    <a:solidFill>
                      <a:srgbClr val="8F0C0C"/>
                    </a:solidFill>
                    <a:round/>
                    <a:headEnd/>
                    <a:tailEnd/>
                  </a:ln>
                </p:spPr>
                <p:txBody>
                  <a:bodyPr/>
                  <a:lstStyle/>
                  <a:p>
                    <a:endParaRPr lang="en-US"/>
                  </a:p>
                </p:txBody>
              </p:sp>
              <p:sp>
                <p:nvSpPr>
                  <p:cNvPr id="18581" name="Freeform 476"/>
                  <p:cNvSpPr>
                    <a:spLocks/>
                  </p:cNvSpPr>
                  <p:nvPr/>
                </p:nvSpPr>
                <p:spPr bwMode="auto">
                  <a:xfrm>
                    <a:off x="2287" y="634"/>
                    <a:ext cx="12" cy="24"/>
                  </a:xfrm>
                  <a:custGeom>
                    <a:avLst/>
                    <a:gdLst>
                      <a:gd name="T0" fmla="*/ 12 w 12"/>
                      <a:gd name="T1" fmla="*/ 0 h 24"/>
                      <a:gd name="T2" fmla="*/ 10 w 12"/>
                      <a:gd name="T3" fmla="*/ 5 h 24"/>
                      <a:gd name="T4" fmla="*/ 7 w 12"/>
                      <a:gd name="T5" fmla="*/ 10 h 24"/>
                      <a:gd name="T6" fmla="*/ 7 w 12"/>
                      <a:gd name="T7" fmla="*/ 12 h 24"/>
                      <a:gd name="T8" fmla="*/ 5 w 12"/>
                      <a:gd name="T9" fmla="*/ 14 h 24"/>
                      <a:gd name="T10" fmla="*/ 2 w 12"/>
                      <a:gd name="T11" fmla="*/ 14 h 24"/>
                      <a:gd name="T12" fmla="*/ 2 w 12"/>
                      <a:gd name="T13" fmla="*/ 17 h 24"/>
                      <a:gd name="T14" fmla="*/ 0 w 12"/>
                      <a:gd name="T15" fmla="*/ 19 h 24"/>
                      <a:gd name="T16" fmla="*/ 0 w 12"/>
                      <a:gd name="T17" fmla="*/ 2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4"/>
                      <a:gd name="T29" fmla="*/ 12 w 12"/>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4">
                        <a:moveTo>
                          <a:pt x="12" y="0"/>
                        </a:moveTo>
                        <a:lnTo>
                          <a:pt x="10" y="5"/>
                        </a:lnTo>
                        <a:lnTo>
                          <a:pt x="7" y="10"/>
                        </a:lnTo>
                        <a:lnTo>
                          <a:pt x="7" y="12"/>
                        </a:lnTo>
                        <a:lnTo>
                          <a:pt x="5" y="14"/>
                        </a:lnTo>
                        <a:lnTo>
                          <a:pt x="2" y="14"/>
                        </a:lnTo>
                        <a:lnTo>
                          <a:pt x="2" y="17"/>
                        </a:lnTo>
                        <a:lnTo>
                          <a:pt x="0" y="19"/>
                        </a:lnTo>
                        <a:lnTo>
                          <a:pt x="0" y="24"/>
                        </a:lnTo>
                      </a:path>
                    </a:pathLst>
                  </a:custGeom>
                  <a:noFill/>
                  <a:ln w="0">
                    <a:solidFill>
                      <a:srgbClr val="8F0C0C"/>
                    </a:solidFill>
                    <a:round/>
                    <a:headEnd/>
                    <a:tailEnd/>
                  </a:ln>
                </p:spPr>
                <p:txBody>
                  <a:bodyPr/>
                  <a:lstStyle/>
                  <a:p>
                    <a:endParaRPr lang="en-US"/>
                  </a:p>
                </p:txBody>
              </p:sp>
              <p:sp>
                <p:nvSpPr>
                  <p:cNvPr id="18582" name="Freeform 477"/>
                  <p:cNvSpPr>
                    <a:spLocks/>
                  </p:cNvSpPr>
                  <p:nvPr/>
                </p:nvSpPr>
                <p:spPr bwMode="auto">
                  <a:xfrm>
                    <a:off x="2203" y="658"/>
                    <a:ext cx="22" cy="64"/>
                  </a:xfrm>
                  <a:custGeom>
                    <a:avLst/>
                    <a:gdLst>
                      <a:gd name="T0" fmla="*/ 22 w 22"/>
                      <a:gd name="T1" fmla="*/ 0 h 64"/>
                      <a:gd name="T2" fmla="*/ 17 w 22"/>
                      <a:gd name="T3" fmla="*/ 10 h 64"/>
                      <a:gd name="T4" fmla="*/ 12 w 22"/>
                      <a:gd name="T5" fmla="*/ 22 h 64"/>
                      <a:gd name="T6" fmla="*/ 10 w 22"/>
                      <a:gd name="T7" fmla="*/ 35 h 64"/>
                      <a:gd name="T8" fmla="*/ 7 w 22"/>
                      <a:gd name="T9" fmla="*/ 47 h 64"/>
                      <a:gd name="T10" fmla="*/ 3 w 22"/>
                      <a:gd name="T11" fmla="*/ 59 h 64"/>
                      <a:gd name="T12" fmla="*/ 0 w 22"/>
                      <a:gd name="T13" fmla="*/ 64 h 64"/>
                      <a:gd name="T14" fmla="*/ 0 60000 65536"/>
                      <a:gd name="T15" fmla="*/ 0 60000 65536"/>
                      <a:gd name="T16" fmla="*/ 0 60000 65536"/>
                      <a:gd name="T17" fmla="*/ 0 60000 65536"/>
                      <a:gd name="T18" fmla="*/ 0 60000 65536"/>
                      <a:gd name="T19" fmla="*/ 0 60000 65536"/>
                      <a:gd name="T20" fmla="*/ 0 60000 65536"/>
                      <a:gd name="T21" fmla="*/ 0 w 22"/>
                      <a:gd name="T22" fmla="*/ 0 h 64"/>
                      <a:gd name="T23" fmla="*/ 22 w 22"/>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64">
                        <a:moveTo>
                          <a:pt x="22" y="0"/>
                        </a:moveTo>
                        <a:lnTo>
                          <a:pt x="17" y="10"/>
                        </a:lnTo>
                        <a:lnTo>
                          <a:pt x="12" y="22"/>
                        </a:lnTo>
                        <a:lnTo>
                          <a:pt x="10" y="35"/>
                        </a:lnTo>
                        <a:lnTo>
                          <a:pt x="7" y="47"/>
                        </a:lnTo>
                        <a:lnTo>
                          <a:pt x="3" y="59"/>
                        </a:lnTo>
                        <a:lnTo>
                          <a:pt x="0" y="64"/>
                        </a:lnTo>
                      </a:path>
                    </a:pathLst>
                  </a:custGeom>
                  <a:noFill/>
                  <a:ln w="0">
                    <a:solidFill>
                      <a:srgbClr val="8F0C0C"/>
                    </a:solidFill>
                    <a:round/>
                    <a:headEnd/>
                    <a:tailEnd/>
                  </a:ln>
                </p:spPr>
                <p:txBody>
                  <a:bodyPr/>
                  <a:lstStyle/>
                  <a:p>
                    <a:endParaRPr lang="en-US"/>
                  </a:p>
                </p:txBody>
              </p:sp>
              <p:sp>
                <p:nvSpPr>
                  <p:cNvPr id="18583" name="Freeform 478"/>
                  <p:cNvSpPr>
                    <a:spLocks/>
                  </p:cNvSpPr>
                  <p:nvPr/>
                </p:nvSpPr>
                <p:spPr bwMode="auto">
                  <a:xfrm>
                    <a:off x="2203" y="658"/>
                    <a:ext cx="22" cy="64"/>
                  </a:xfrm>
                  <a:custGeom>
                    <a:avLst/>
                    <a:gdLst>
                      <a:gd name="T0" fmla="*/ 22 w 22"/>
                      <a:gd name="T1" fmla="*/ 0 h 64"/>
                      <a:gd name="T2" fmla="*/ 17 w 22"/>
                      <a:gd name="T3" fmla="*/ 10 h 64"/>
                      <a:gd name="T4" fmla="*/ 12 w 22"/>
                      <a:gd name="T5" fmla="*/ 22 h 64"/>
                      <a:gd name="T6" fmla="*/ 10 w 22"/>
                      <a:gd name="T7" fmla="*/ 35 h 64"/>
                      <a:gd name="T8" fmla="*/ 7 w 22"/>
                      <a:gd name="T9" fmla="*/ 47 h 64"/>
                      <a:gd name="T10" fmla="*/ 3 w 22"/>
                      <a:gd name="T11" fmla="*/ 59 h 64"/>
                      <a:gd name="T12" fmla="*/ 0 w 22"/>
                      <a:gd name="T13" fmla="*/ 64 h 64"/>
                      <a:gd name="T14" fmla="*/ 0 60000 65536"/>
                      <a:gd name="T15" fmla="*/ 0 60000 65536"/>
                      <a:gd name="T16" fmla="*/ 0 60000 65536"/>
                      <a:gd name="T17" fmla="*/ 0 60000 65536"/>
                      <a:gd name="T18" fmla="*/ 0 60000 65536"/>
                      <a:gd name="T19" fmla="*/ 0 60000 65536"/>
                      <a:gd name="T20" fmla="*/ 0 60000 65536"/>
                      <a:gd name="T21" fmla="*/ 0 w 22"/>
                      <a:gd name="T22" fmla="*/ 0 h 64"/>
                      <a:gd name="T23" fmla="*/ 22 w 22"/>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64">
                        <a:moveTo>
                          <a:pt x="22" y="0"/>
                        </a:moveTo>
                        <a:lnTo>
                          <a:pt x="17" y="10"/>
                        </a:lnTo>
                        <a:lnTo>
                          <a:pt x="12" y="22"/>
                        </a:lnTo>
                        <a:lnTo>
                          <a:pt x="10" y="35"/>
                        </a:lnTo>
                        <a:lnTo>
                          <a:pt x="7" y="47"/>
                        </a:lnTo>
                        <a:lnTo>
                          <a:pt x="3" y="59"/>
                        </a:lnTo>
                        <a:lnTo>
                          <a:pt x="0" y="64"/>
                        </a:lnTo>
                      </a:path>
                    </a:pathLst>
                  </a:custGeom>
                  <a:noFill/>
                  <a:ln w="0">
                    <a:solidFill>
                      <a:srgbClr val="8F0C0C"/>
                    </a:solidFill>
                    <a:round/>
                    <a:headEnd/>
                    <a:tailEnd/>
                  </a:ln>
                </p:spPr>
                <p:txBody>
                  <a:bodyPr/>
                  <a:lstStyle/>
                  <a:p>
                    <a:endParaRPr lang="en-US"/>
                  </a:p>
                </p:txBody>
              </p:sp>
              <p:sp>
                <p:nvSpPr>
                  <p:cNvPr id="18584" name="Freeform 479"/>
                  <p:cNvSpPr>
                    <a:spLocks/>
                  </p:cNvSpPr>
                  <p:nvPr/>
                </p:nvSpPr>
                <p:spPr bwMode="auto">
                  <a:xfrm>
                    <a:off x="2371" y="602"/>
                    <a:ext cx="27" cy="7"/>
                  </a:xfrm>
                  <a:custGeom>
                    <a:avLst/>
                    <a:gdLst>
                      <a:gd name="T0" fmla="*/ 0 w 27"/>
                      <a:gd name="T1" fmla="*/ 0 h 7"/>
                      <a:gd name="T2" fmla="*/ 4 w 27"/>
                      <a:gd name="T3" fmla="*/ 2 h 7"/>
                      <a:gd name="T4" fmla="*/ 12 w 27"/>
                      <a:gd name="T5" fmla="*/ 5 h 7"/>
                      <a:gd name="T6" fmla="*/ 19 w 27"/>
                      <a:gd name="T7" fmla="*/ 7 h 7"/>
                      <a:gd name="T8" fmla="*/ 27 w 27"/>
                      <a:gd name="T9" fmla="*/ 5 h 7"/>
                      <a:gd name="T10" fmla="*/ 0 60000 65536"/>
                      <a:gd name="T11" fmla="*/ 0 60000 65536"/>
                      <a:gd name="T12" fmla="*/ 0 60000 65536"/>
                      <a:gd name="T13" fmla="*/ 0 60000 65536"/>
                      <a:gd name="T14" fmla="*/ 0 60000 65536"/>
                      <a:gd name="T15" fmla="*/ 0 w 27"/>
                      <a:gd name="T16" fmla="*/ 0 h 7"/>
                      <a:gd name="T17" fmla="*/ 27 w 27"/>
                      <a:gd name="T18" fmla="*/ 7 h 7"/>
                    </a:gdLst>
                    <a:ahLst/>
                    <a:cxnLst>
                      <a:cxn ang="T10">
                        <a:pos x="T0" y="T1"/>
                      </a:cxn>
                      <a:cxn ang="T11">
                        <a:pos x="T2" y="T3"/>
                      </a:cxn>
                      <a:cxn ang="T12">
                        <a:pos x="T4" y="T5"/>
                      </a:cxn>
                      <a:cxn ang="T13">
                        <a:pos x="T6" y="T7"/>
                      </a:cxn>
                      <a:cxn ang="T14">
                        <a:pos x="T8" y="T9"/>
                      </a:cxn>
                    </a:cxnLst>
                    <a:rect l="T15" t="T16" r="T17" b="T18"/>
                    <a:pathLst>
                      <a:path w="27" h="7">
                        <a:moveTo>
                          <a:pt x="0" y="0"/>
                        </a:moveTo>
                        <a:lnTo>
                          <a:pt x="4" y="2"/>
                        </a:lnTo>
                        <a:lnTo>
                          <a:pt x="12" y="5"/>
                        </a:lnTo>
                        <a:lnTo>
                          <a:pt x="19" y="7"/>
                        </a:lnTo>
                        <a:lnTo>
                          <a:pt x="27" y="5"/>
                        </a:lnTo>
                      </a:path>
                    </a:pathLst>
                  </a:custGeom>
                  <a:noFill/>
                  <a:ln w="0">
                    <a:solidFill>
                      <a:srgbClr val="8F0C0C"/>
                    </a:solidFill>
                    <a:round/>
                    <a:headEnd/>
                    <a:tailEnd/>
                  </a:ln>
                </p:spPr>
                <p:txBody>
                  <a:bodyPr/>
                  <a:lstStyle/>
                  <a:p>
                    <a:endParaRPr lang="en-US"/>
                  </a:p>
                </p:txBody>
              </p:sp>
              <p:sp>
                <p:nvSpPr>
                  <p:cNvPr id="18585" name="Freeform 480"/>
                  <p:cNvSpPr>
                    <a:spLocks/>
                  </p:cNvSpPr>
                  <p:nvPr/>
                </p:nvSpPr>
                <p:spPr bwMode="auto">
                  <a:xfrm>
                    <a:off x="2371" y="602"/>
                    <a:ext cx="27" cy="7"/>
                  </a:xfrm>
                  <a:custGeom>
                    <a:avLst/>
                    <a:gdLst>
                      <a:gd name="T0" fmla="*/ 0 w 27"/>
                      <a:gd name="T1" fmla="*/ 0 h 7"/>
                      <a:gd name="T2" fmla="*/ 4 w 27"/>
                      <a:gd name="T3" fmla="*/ 2 h 7"/>
                      <a:gd name="T4" fmla="*/ 12 w 27"/>
                      <a:gd name="T5" fmla="*/ 5 h 7"/>
                      <a:gd name="T6" fmla="*/ 19 w 27"/>
                      <a:gd name="T7" fmla="*/ 7 h 7"/>
                      <a:gd name="T8" fmla="*/ 27 w 27"/>
                      <a:gd name="T9" fmla="*/ 5 h 7"/>
                      <a:gd name="T10" fmla="*/ 0 60000 65536"/>
                      <a:gd name="T11" fmla="*/ 0 60000 65536"/>
                      <a:gd name="T12" fmla="*/ 0 60000 65536"/>
                      <a:gd name="T13" fmla="*/ 0 60000 65536"/>
                      <a:gd name="T14" fmla="*/ 0 60000 65536"/>
                      <a:gd name="T15" fmla="*/ 0 w 27"/>
                      <a:gd name="T16" fmla="*/ 0 h 7"/>
                      <a:gd name="T17" fmla="*/ 27 w 27"/>
                      <a:gd name="T18" fmla="*/ 7 h 7"/>
                    </a:gdLst>
                    <a:ahLst/>
                    <a:cxnLst>
                      <a:cxn ang="T10">
                        <a:pos x="T0" y="T1"/>
                      </a:cxn>
                      <a:cxn ang="T11">
                        <a:pos x="T2" y="T3"/>
                      </a:cxn>
                      <a:cxn ang="T12">
                        <a:pos x="T4" y="T5"/>
                      </a:cxn>
                      <a:cxn ang="T13">
                        <a:pos x="T6" y="T7"/>
                      </a:cxn>
                      <a:cxn ang="T14">
                        <a:pos x="T8" y="T9"/>
                      </a:cxn>
                    </a:cxnLst>
                    <a:rect l="T15" t="T16" r="T17" b="T18"/>
                    <a:pathLst>
                      <a:path w="27" h="7">
                        <a:moveTo>
                          <a:pt x="0" y="0"/>
                        </a:moveTo>
                        <a:lnTo>
                          <a:pt x="4" y="2"/>
                        </a:lnTo>
                        <a:lnTo>
                          <a:pt x="12" y="5"/>
                        </a:lnTo>
                        <a:lnTo>
                          <a:pt x="19" y="7"/>
                        </a:lnTo>
                        <a:lnTo>
                          <a:pt x="27" y="5"/>
                        </a:lnTo>
                      </a:path>
                    </a:pathLst>
                  </a:custGeom>
                  <a:noFill/>
                  <a:ln w="0">
                    <a:solidFill>
                      <a:srgbClr val="8F0C0C"/>
                    </a:solidFill>
                    <a:round/>
                    <a:headEnd/>
                    <a:tailEnd/>
                  </a:ln>
                </p:spPr>
                <p:txBody>
                  <a:bodyPr/>
                  <a:lstStyle/>
                  <a:p>
                    <a:endParaRPr lang="en-US"/>
                  </a:p>
                </p:txBody>
              </p:sp>
              <p:sp>
                <p:nvSpPr>
                  <p:cNvPr id="18586" name="Freeform 481"/>
                  <p:cNvSpPr>
                    <a:spLocks/>
                  </p:cNvSpPr>
                  <p:nvPr/>
                </p:nvSpPr>
                <p:spPr bwMode="auto">
                  <a:xfrm>
                    <a:off x="2331" y="577"/>
                    <a:ext cx="54" cy="54"/>
                  </a:xfrm>
                  <a:custGeom>
                    <a:avLst/>
                    <a:gdLst>
                      <a:gd name="T0" fmla="*/ 10 w 54"/>
                      <a:gd name="T1" fmla="*/ 54 h 54"/>
                      <a:gd name="T2" fmla="*/ 10 w 54"/>
                      <a:gd name="T3" fmla="*/ 40 h 54"/>
                      <a:gd name="T4" fmla="*/ 8 w 54"/>
                      <a:gd name="T5" fmla="*/ 35 h 54"/>
                      <a:gd name="T6" fmla="*/ 0 w 54"/>
                      <a:gd name="T7" fmla="*/ 32 h 54"/>
                      <a:gd name="T8" fmla="*/ 12 w 54"/>
                      <a:gd name="T9" fmla="*/ 25 h 54"/>
                      <a:gd name="T10" fmla="*/ 20 w 54"/>
                      <a:gd name="T11" fmla="*/ 17 h 54"/>
                      <a:gd name="T12" fmla="*/ 32 w 54"/>
                      <a:gd name="T13" fmla="*/ 12 h 54"/>
                      <a:gd name="T14" fmla="*/ 54 w 54"/>
                      <a:gd name="T15" fmla="*/ 0 h 54"/>
                      <a:gd name="T16" fmla="*/ 52 w 54"/>
                      <a:gd name="T17" fmla="*/ 12 h 54"/>
                      <a:gd name="T18" fmla="*/ 44 w 54"/>
                      <a:gd name="T19" fmla="*/ 22 h 54"/>
                      <a:gd name="T20" fmla="*/ 40 w 54"/>
                      <a:gd name="T21" fmla="*/ 27 h 54"/>
                      <a:gd name="T22" fmla="*/ 30 w 54"/>
                      <a:gd name="T23" fmla="*/ 32 h 54"/>
                      <a:gd name="T24" fmla="*/ 20 w 54"/>
                      <a:gd name="T25" fmla="*/ 37 h 54"/>
                      <a:gd name="T26" fmla="*/ 15 w 54"/>
                      <a:gd name="T27" fmla="*/ 44 h 54"/>
                      <a:gd name="T28" fmla="*/ 10 w 54"/>
                      <a:gd name="T29" fmla="*/ 5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
                      <a:gd name="T46" fmla="*/ 0 h 54"/>
                      <a:gd name="T47" fmla="*/ 54 w 5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 h="54">
                        <a:moveTo>
                          <a:pt x="10" y="54"/>
                        </a:moveTo>
                        <a:lnTo>
                          <a:pt x="10" y="40"/>
                        </a:lnTo>
                        <a:lnTo>
                          <a:pt x="8" y="35"/>
                        </a:lnTo>
                        <a:lnTo>
                          <a:pt x="0" y="32"/>
                        </a:lnTo>
                        <a:lnTo>
                          <a:pt x="12" y="25"/>
                        </a:lnTo>
                        <a:lnTo>
                          <a:pt x="20" y="17"/>
                        </a:lnTo>
                        <a:lnTo>
                          <a:pt x="32" y="12"/>
                        </a:lnTo>
                        <a:lnTo>
                          <a:pt x="54" y="0"/>
                        </a:lnTo>
                        <a:lnTo>
                          <a:pt x="52" y="12"/>
                        </a:lnTo>
                        <a:lnTo>
                          <a:pt x="44" y="22"/>
                        </a:lnTo>
                        <a:lnTo>
                          <a:pt x="40" y="27"/>
                        </a:lnTo>
                        <a:lnTo>
                          <a:pt x="30" y="32"/>
                        </a:lnTo>
                        <a:lnTo>
                          <a:pt x="20" y="37"/>
                        </a:lnTo>
                        <a:lnTo>
                          <a:pt x="15" y="44"/>
                        </a:lnTo>
                        <a:lnTo>
                          <a:pt x="10" y="54"/>
                        </a:lnTo>
                        <a:close/>
                      </a:path>
                    </a:pathLst>
                  </a:custGeom>
                  <a:solidFill>
                    <a:srgbClr val="DE0202"/>
                  </a:solidFill>
                  <a:ln w="9525">
                    <a:noFill/>
                    <a:round/>
                    <a:headEnd/>
                    <a:tailEnd/>
                  </a:ln>
                </p:spPr>
                <p:txBody>
                  <a:bodyPr/>
                  <a:lstStyle/>
                  <a:p>
                    <a:endParaRPr lang="en-US"/>
                  </a:p>
                </p:txBody>
              </p:sp>
              <p:sp>
                <p:nvSpPr>
                  <p:cNvPr id="18587" name="Freeform 482"/>
                  <p:cNvSpPr>
                    <a:spLocks/>
                  </p:cNvSpPr>
                  <p:nvPr/>
                </p:nvSpPr>
                <p:spPr bwMode="auto">
                  <a:xfrm>
                    <a:off x="2302" y="609"/>
                    <a:ext cx="29" cy="25"/>
                  </a:xfrm>
                  <a:custGeom>
                    <a:avLst/>
                    <a:gdLst>
                      <a:gd name="T0" fmla="*/ 0 w 29"/>
                      <a:gd name="T1" fmla="*/ 25 h 25"/>
                      <a:gd name="T2" fmla="*/ 5 w 29"/>
                      <a:gd name="T3" fmla="*/ 17 h 25"/>
                      <a:gd name="T4" fmla="*/ 9 w 29"/>
                      <a:gd name="T5" fmla="*/ 12 h 25"/>
                      <a:gd name="T6" fmla="*/ 12 w 29"/>
                      <a:gd name="T7" fmla="*/ 8 h 25"/>
                      <a:gd name="T8" fmla="*/ 14 w 29"/>
                      <a:gd name="T9" fmla="*/ 5 h 25"/>
                      <a:gd name="T10" fmla="*/ 17 w 29"/>
                      <a:gd name="T11" fmla="*/ 5 h 25"/>
                      <a:gd name="T12" fmla="*/ 19 w 29"/>
                      <a:gd name="T13" fmla="*/ 3 h 25"/>
                      <a:gd name="T14" fmla="*/ 22 w 29"/>
                      <a:gd name="T15" fmla="*/ 3 h 25"/>
                      <a:gd name="T16" fmla="*/ 24 w 29"/>
                      <a:gd name="T17" fmla="*/ 3 h 25"/>
                      <a:gd name="T18" fmla="*/ 27 w 29"/>
                      <a:gd name="T19" fmla="*/ 0 h 25"/>
                      <a:gd name="T20" fmla="*/ 29 w 29"/>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25"/>
                      <a:gd name="T35" fmla="*/ 29 w 29"/>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25">
                        <a:moveTo>
                          <a:pt x="0" y="25"/>
                        </a:moveTo>
                        <a:lnTo>
                          <a:pt x="5" y="17"/>
                        </a:lnTo>
                        <a:lnTo>
                          <a:pt x="9" y="12"/>
                        </a:lnTo>
                        <a:lnTo>
                          <a:pt x="12" y="8"/>
                        </a:lnTo>
                        <a:lnTo>
                          <a:pt x="14" y="5"/>
                        </a:lnTo>
                        <a:lnTo>
                          <a:pt x="17" y="5"/>
                        </a:lnTo>
                        <a:lnTo>
                          <a:pt x="19" y="3"/>
                        </a:lnTo>
                        <a:lnTo>
                          <a:pt x="22" y="3"/>
                        </a:lnTo>
                        <a:lnTo>
                          <a:pt x="24" y="3"/>
                        </a:lnTo>
                        <a:lnTo>
                          <a:pt x="27" y="0"/>
                        </a:lnTo>
                        <a:lnTo>
                          <a:pt x="29" y="0"/>
                        </a:lnTo>
                      </a:path>
                    </a:pathLst>
                  </a:custGeom>
                  <a:noFill/>
                  <a:ln w="0">
                    <a:solidFill>
                      <a:srgbClr val="8F0C0C"/>
                    </a:solidFill>
                    <a:round/>
                    <a:headEnd/>
                    <a:tailEnd/>
                  </a:ln>
                </p:spPr>
                <p:txBody>
                  <a:bodyPr/>
                  <a:lstStyle/>
                  <a:p>
                    <a:endParaRPr lang="en-US"/>
                  </a:p>
                </p:txBody>
              </p:sp>
              <p:sp>
                <p:nvSpPr>
                  <p:cNvPr id="18588" name="Freeform 483"/>
                  <p:cNvSpPr>
                    <a:spLocks/>
                  </p:cNvSpPr>
                  <p:nvPr/>
                </p:nvSpPr>
                <p:spPr bwMode="auto">
                  <a:xfrm>
                    <a:off x="2302" y="609"/>
                    <a:ext cx="29" cy="25"/>
                  </a:xfrm>
                  <a:custGeom>
                    <a:avLst/>
                    <a:gdLst>
                      <a:gd name="T0" fmla="*/ 0 w 29"/>
                      <a:gd name="T1" fmla="*/ 25 h 25"/>
                      <a:gd name="T2" fmla="*/ 5 w 29"/>
                      <a:gd name="T3" fmla="*/ 17 h 25"/>
                      <a:gd name="T4" fmla="*/ 9 w 29"/>
                      <a:gd name="T5" fmla="*/ 12 h 25"/>
                      <a:gd name="T6" fmla="*/ 12 w 29"/>
                      <a:gd name="T7" fmla="*/ 8 h 25"/>
                      <a:gd name="T8" fmla="*/ 14 w 29"/>
                      <a:gd name="T9" fmla="*/ 5 h 25"/>
                      <a:gd name="T10" fmla="*/ 17 w 29"/>
                      <a:gd name="T11" fmla="*/ 5 h 25"/>
                      <a:gd name="T12" fmla="*/ 19 w 29"/>
                      <a:gd name="T13" fmla="*/ 3 h 25"/>
                      <a:gd name="T14" fmla="*/ 22 w 29"/>
                      <a:gd name="T15" fmla="*/ 3 h 25"/>
                      <a:gd name="T16" fmla="*/ 24 w 29"/>
                      <a:gd name="T17" fmla="*/ 3 h 25"/>
                      <a:gd name="T18" fmla="*/ 27 w 29"/>
                      <a:gd name="T19" fmla="*/ 0 h 25"/>
                      <a:gd name="T20" fmla="*/ 29 w 29"/>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25"/>
                      <a:gd name="T35" fmla="*/ 29 w 29"/>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25">
                        <a:moveTo>
                          <a:pt x="0" y="25"/>
                        </a:moveTo>
                        <a:lnTo>
                          <a:pt x="5" y="17"/>
                        </a:lnTo>
                        <a:lnTo>
                          <a:pt x="9" y="12"/>
                        </a:lnTo>
                        <a:lnTo>
                          <a:pt x="12" y="8"/>
                        </a:lnTo>
                        <a:lnTo>
                          <a:pt x="14" y="5"/>
                        </a:lnTo>
                        <a:lnTo>
                          <a:pt x="17" y="5"/>
                        </a:lnTo>
                        <a:lnTo>
                          <a:pt x="19" y="3"/>
                        </a:lnTo>
                        <a:lnTo>
                          <a:pt x="22" y="3"/>
                        </a:lnTo>
                        <a:lnTo>
                          <a:pt x="24" y="3"/>
                        </a:lnTo>
                        <a:lnTo>
                          <a:pt x="27" y="0"/>
                        </a:lnTo>
                        <a:lnTo>
                          <a:pt x="29" y="0"/>
                        </a:lnTo>
                      </a:path>
                    </a:pathLst>
                  </a:custGeom>
                  <a:noFill/>
                  <a:ln w="0">
                    <a:solidFill>
                      <a:srgbClr val="8F0C0C"/>
                    </a:solidFill>
                    <a:round/>
                    <a:headEnd/>
                    <a:tailEnd/>
                  </a:ln>
                </p:spPr>
                <p:txBody>
                  <a:bodyPr/>
                  <a:lstStyle/>
                  <a:p>
                    <a:endParaRPr lang="en-US"/>
                  </a:p>
                </p:txBody>
              </p:sp>
              <p:sp>
                <p:nvSpPr>
                  <p:cNvPr id="18589" name="Freeform 484"/>
                  <p:cNvSpPr>
                    <a:spLocks/>
                  </p:cNvSpPr>
                  <p:nvPr/>
                </p:nvSpPr>
                <p:spPr bwMode="auto">
                  <a:xfrm>
                    <a:off x="3158" y="1298"/>
                    <a:ext cx="136" cy="184"/>
                  </a:xfrm>
                  <a:custGeom>
                    <a:avLst/>
                    <a:gdLst>
                      <a:gd name="T0" fmla="*/ 136 w 136"/>
                      <a:gd name="T1" fmla="*/ 0 h 184"/>
                      <a:gd name="T2" fmla="*/ 118 w 136"/>
                      <a:gd name="T3" fmla="*/ 22 h 184"/>
                      <a:gd name="T4" fmla="*/ 109 w 136"/>
                      <a:gd name="T5" fmla="*/ 39 h 184"/>
                      <a:gd name="T6" fmla="*/ 99 w 136"/>
                      <a:gd name="T7" fmla="*/ 64 h 184"/>
                      <a:gd name="T8" fmla="*/ 86 w 136"/>
                      <a:gd name="T9" fmla="*/ 93 h 184"/>
                      <a:gd name="T10" fmla="*/ 72 w 136"/>
                      <a:gd name="T11" fmla="*/ 115 h 184"/>
                      <a:gd name="T12" fmla="*/ 54 w 136"/>
                      <a:gd name="T13" fmla="*/ 140 h 184"/>
                      <a:gd name="T14" fmla="*/ 37 w 136"/>
                      <a:gd name="T15" fmla="*/ 160 h 184"/>
                      <a:gd name="T16" fmla="*/ 20 w 136"/>
                      <a:gd name="T17" fmla="*/ 174 h 184"/>
                      <a:gd name="T18" fmla="*/ 0 w 136"/>
                      <a:gd name="T19" fmla="*/ 184 h 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6"/>
                      <a:gd name="T31" fmla="*/ 0 h 184"/>
                      <a:gd name="T32" fmla="*/ 136 w 136"/>
                      <a:gd name="T33" fmla="*/ 184 h 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6" h="184">
                        <a:moveTo>
                          <a:pt x="136" y="0"/>
                        </a:moveTo>
                        <a:lnTo>
                          <a:pt x="118" y="22"/>
                        </a:lnTo>
                        <a:lnTo>
                          <a:pt x="109" y="39"/>
                        </a:lnTo>
                        <a:lnTo>
                          <a:pt x="99" y="64"/>
                        </a:lnTo>
                        <a:lnTo>
                          <a:pt x="86" y="93"/>
                        </a:lnTo>
                        <a:lnTo>
                          <a:pt x="72" y="115"/>
                        </a:lnTo>
                        <a:lnTo>
                          <a:pt x="54" y="140"/>
                        </a:lnTo>
                        <a:lnTo>
                          <a:pt x="37" y="160"/>
                        </a:lnTo>
                        <a:lnTo>
                          <a:pt x="20" y="174"/>
                        </a:lnTo>
                        <a:lnTo>
                          <a:pt x="0" y="184"/>
                        </a:lnTo>
                      </a:path>
                    </a:pathLst>
                  </a:custGeom>
                  <a:noFill/>
                  <a:ln w="0">
                    <a:solidFill>
                      <a:srgbClr val="990000"/>
                    </a:solidFill>
                    <a:round/>
                    <a:headEnd/>
                    <a:tailEnd/>
                  </a:ln>
                </p:spPr>
                <p:txBody>
                  <a:bodyPr/>
                  <a:lstStyle/>
                  <a:p>
                    <a:endParaRPr lang="en-US"/>
                  </a:p>
                </p:txBody>
              </p:sp>
            </p:grpSp>
            <p:grpSp>
              <p:nvGrpSpPr>
                <p:cNvPr id="18499" name="Group 485"/>
                <p:cNvGrpSpPr>
                  <a:grpSpLocks/>
                </p:cNvGrpSpPr>
                <p:nvPr/>
              </p:nvGrpSpPr>
              <p:grpSpPr bwMode="auto">
                <a:xfrm>
                  <a:off x="3216" y="576"/>
                  <a:ext cx="1062" cy="1680"/>
                  <a:chOff x="3354" y="1392"/>
                  <a:chExt cx="2406" cy="2544"/>
                </a:xfrm>
              </p:grpSpPr>
              <p:grpSp>
                <p:nvGrpSpPr>
                  <p:cNvPr id="18537" name="Group 486"/>
                  <p:cNvGrpSpPr>
                    <a:grpSpLocks/>
                  </p:cNvGrpSpPr>
                  <p:nvPr/>
                </p:nvGrpSpPr>
                <p:grpSpPr bwMode="auto">
                  <a:xfrm>
                    <a:off x="4236" y="1392"/>
                    <a:ext cx="642" cy="816"/>
                    <a:chOff x="4272" y="1380"/>
                    <a:chExt cx="642" cy="816"/>
                  </a:xfrm>
                </p:grpSpPr>
                <p:sp>
                  <p:nvSpPr>
                    <p:cNvPr id="18539" name="Freeform 487"/>
                    <p:cNvSpPr>
                      <a:spLocks/>
                    </p:cNvSpPr>
                    <p:nvPr/>
                  </p:nvSpPr>
                  <p:spPr bwMode="auto">
                    <a:xfrm>
                      <a:off x="4272" y="1440"/>
                      <a:ext cx="642" cy="756"/>
                    </a:xfrm>
                    <a:custGeom>
                      <a:avLst/>
                      <a:gdLst>
                        <a:gd name="T0" fmla="*/ 294 w 642"/>
                        <a:gd name="T1" fmla="*/ 756 h 756"/>
                        <a:gd name="T2" fmla="*/ 252 w 642"/>
                        <a:gd name="T3" fmla="*/ 744 h 756"/>
                        <a:gd name="T4" fmla="*/ 216 w 642"/>
                        <a:gd name="T5" fmla="*/ 732 h 756"/>
                        <a:gd name="T6" fmla="*/ 180 w 642"/>
                        <a:gd name="T7" fmla="*/ 708 h 756"/>
                        <a:gd name="T8" fmla="*/ 144 w 642"/>
                        <a:gd name="T9" fmla="*/ 678 h 756"/>
                        <a:gd name="T10" fmla="*/ 108 w 642"/>
                        <a:gd name="T11" fmla="*/ 642 h 756"/>
                        <a:gd name="T12" fmla="*/ 84 w 642"/>
                        <a:gd name="T13" fmla="*/ 606 h 756"/>
                        <a:gd name="T14" fmla="*/ 60 w 642"/>
                        <a:gd name="T15" fmla="*/ 558 h 756"/>
                        <a:gd name="T16" fmla="*/ 36 w 642"/>
                        <a:gd name="T17" fmla="*/ 516 h 756"/>
                        <a:gd name="T18" fmla="*/ 18 w 642"/>
                        <a:gd name="T19" fmla="*/ 456 h 756"/>
                        <a:gd name="T20" fmla="*/ 12 w 642"/>
                        <a:gd name="T21" fmla="*/ 408 h 756"/>
                        <a:gd name="T22" fmla="*/ 6 w 642"/>
                        <a:gd name="T23" fmla="*/ 348 h 756"/>
                        <a:gd name="T24" fmla="*/ 0 w 642"/>
                        <a:gd name="T25" fmla="*/ 294 h 756"/>
                        <a:gd name="T26" fmla="*/ 12 w 642"/>
                        <a:gd name="T27" fmla="*/ 240 h 756"/>
                        <a:gd name="T28" fmla="*/ 12 w 642"/>
                        <a:gd name="T29" fmla="*/ 180 h 756"/>
                        <a:gd name="T30" fmla="*/ 18 w 642"/>
                        <a:gd name="T31" fmla="*/ 126 h 756"/>
                        <a:gd name="T32" fmla="*/ 30 w 642"/>
                        <a:gd name="T33" fmla="*/ 78 h 756"/>
                        <a:gd name="T34" fmla="*/ 48 w 642"/>
                        <a:gd name="T35" fmla="*/ 24 h 756"/>
                        <a:gd name="T36" fmla="*/ 48 w 642"/>
                        <a:gd name="T37" fmla="*/ 0 h 756"/>
                        <a:gd name="T38" fmla="*/ 168 w 642"/>
                        <a:gd name="T39" fmla="*/ 114 h 756"/>
                        <a:gd name="T40" fmla="*/ 258 w 642"/>
                        <a:gd name="T41" fmla="*/ 24 h 756"/>
                        <a:gd name="T42" fmla="*/ 318 w 642"/>
                        <a:gd name="T43" fmla="*/ 90 h 756"/>
                        <a:gd name="T44" fmla="*/ 378 w 642"/>
                        <a:gd name="T45" fmla="*/ 24 h 756"/>
                        <a:gd name="T46" fmla="*/ 468 w 642"/>
                        <a:gd name="T47" fmla="*/ 114 h 756"/>
                        <a:gd name="T48" fmla="*/ 582 w 642"/>
                        <a:gd name="T49" fmla="*/ 0 h 756"/>
                        <a:gd name="T50" fmla="*/ 594 w 642"/>
                        <a:gd name="T51" fmla="*/ 24 h 756"/>
                        <a:gd name="T52" fmla="*/ 618 w 642"/>
                        <a:gd name="T53" fmla="*/ 90 h 756"/>
                        <a:gd name="T54" fmla="*/ 630 w 642"/>
                        <a:gd name="T55" fmla="*/ 144 h 756"/>
                        <a:gd name="T56" fmla="*/ 636 w 642"/>
                        <a:gd name="T57" fmla="*/ 204 h 756"/>
                        <a:gd name="T58" fmla="*/ 642 w 642"/>
                        <a:gd name="T59" fmla="*/ 258 h 756"/>
                        <a:gd name="T60" fmla="*/ 642 w 642"/>
                        <a:gd name="T61" fmla="*/ 312 h 756"/>
                        <a:gd name="T62" fmla="*/ 642 w 642"/>
                        <a:gd name="T63" fmla="*/ 372 h 756"/>
                        <a:gd name="T64" fmla="*/ 630 w 642"/>
                        <a:gd name="T65" fmla="*/ 426 h 756"/>
                        <a:gd name="T66" fmla="*/ 618 w 642"/>
                        <a:gd name="T67" fmla="*/ 480 h 756"/>
                        <a:gd name="T68" fmla="*/ 600 w 642"/>
                        <a:gd name="T69" fmla="*/ 528 h 756"/>
                        <a:gd name="T70" fmla="*/ 582 w 642"/>
                        <a:gd name="T71" fmla="*/ 576 h 756"/>
                        <a:gd name="T72" fmla="*/ 552 w 642"/>
                        <a:gd name="T73" fmla="*/ 624 h 756"/>
                        <a:gd name="T74" fmla="*/ 522 w 642"/>
                        <a:gd name="T75" fmla="*/ 660 h 756"/>
                        <a:gd name="T76" fmla="*/ 492 w 642"/>
                        <a:gd name="T77" fmla="*/ 690 h 756"/>
                        <a:gd name="T78" fmla="*/ 456 w 642"/>
                        <a:gd name="T79" fmla="*/ 720 h 756"/>
                        <a:gd name="T80" fmla="*/ 414 w 642"/>
                        <a:gd name="T81" fmla="*/ 738 h 756"/>
                        <a:gd name="T82" fmla="*/ 378 w 642"/>
                        <a:gd name="T83" fmla="*/ 750 h 756"/>
                        <a:gd name="T84" fmla="*/ 342 w 642"/>
                        <a:gd name="T85" fmla="*/ 756 h 756"/>
                        <a:gd name="T86" fmla="*/ 294 w 642"/>
                        <a:gd name="T87" fmla="*/ 756 h 7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756"/>
                        <a:gd name="T134" fmla="*/ 642 w 642"/>
                        <a:gd name="T135" fmla="*/ 756 h 7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756">
                          <a:moveTo>
                            <a:pt x="294" y="756"/>
                          </a:moveTo>
                          <a:lnTo>
                            <a:pt x="252" y="744"/>
                          </a:lnTo>
                          <a:lnTo>
                            <a:pt x="216" y="732"/>
                          </a:lnTo>
                          <a:lnTo>
                            <a:pt x="180" y="708"/>
                          </a:lnTo>
                          <a:lnTo>
                            <a:pt x="144" y="678"/>
                          </a:lnTo>
                          <a:lnTo>
                            <a:pt x="108" y="642"/>
                          </a:lnTo>
                          <a:lnTo>
                            <a:pt x="84" y="606"/>
                          </a:lnTo>
                          <a:lnTo>
                            <a:pt x="60" y="558"/>
                          </a:lnTo>
                          <a:lnTo>
                            <a:pt x="36" y="516"/>
                          </a:lnTo>
                          <a:lnTo>
                            <a:pt x="18" y="456"/>
                          </a:lnTo>
                          <a:lnTo>
                            <a:pt x="12" y="408"/>
                          </a:lnTo>
                          <a:lnTo>
                            <a:pt x="6" y="348"/>
                          </a:lnTo>
                          <a:lnTo>
                            <a:pt x="0" y="294"/>
                          </a:lnTo>
                          <a:lnTo>
                            <a:pt x="12" y="240"/>
                          </a:lnTo>
                          <a:lnTo>
                            <a:pt x="12" y="180"/>
                          </a:lnTo>
                          <a:lnTo>
                            <a:pt x="18" y="126"/>
                          </a:lnTo>
                          <a:lnTo>
                            <a:pt x="30" y="78"/>
                          </a:lnTo>
                          <a:lnTo>
                            <a:pt x="48" y="24"/>
                          </a:lnTo>
                          <a:lnTo>
                            <a:pt x="48" y="0"/>
                          </a:lnTo>
                          <a:lnTo>
                            <a:pt x="168" y="114"/>
                          </a:lnTo>
                          <a:lnTo>
                            <a:pt x="258" y="24"/>
                          </a:lnTo>
                          <a:lnTo>
                            <a:pt x="318" y="90"/>
                          </a:lnTo>
                          <a:lnTo>
                            <a:pt x="378" y="24"/>
                          </a:lnTo>
                          <a:lnTo>
                            <a:pt x="468" y="114"/>
                          </a:lnTo>
                          <a:lnTo>
                            <a:pt x="582" y="0"/>
                          </a:lnTo>
                          <a:lnTo>
                            <a:pt x="594" y="24"/>
                          </a:lnTo>
                          <a:lnTo>
                            <a:pt x="618" y="90"/>
                          </a:lnTo>
                          <a:lnTo>
                            <a:pt x="630" y="144"/>
                          </a:lnTo>
                          <a:lnTo>
                            <a:pt x="636" y="204"/>
                          </a:lnTo>
                          <a:lnTo>
                            <a:pt x="642" y="258"/>
                          </a:lnTo>
                          <a:lnTo>
                            <a:pt x="642" y="312"/>
                          </a:lnTo>
                          <a:lnTo>
                            <a:pt x="642" y="372"/>
                          </a:lnTo>
                          <a:lnTo>
                            <a:pt x="630" y="426"/>
                          </a:lnTo>
                          <a:lnTo>
                            <a:pt x="618" y="480"/>
                          </a:lnTo>
                          <a:lnTo>
                            <a:pt x="600" y="528"/>
                          </a:lnTo>
                          <a:lnTo>
                            <a:pt x="582" y="576"/>
                          </a:lnTo>
                          <a:lnTo>
                            <a:pt x="552" y="624"/>
                          </a:lnTo>
                          <a:lnTo>
                            <a:pt x="522" y="660"/>
                          </a:lnTo>
                          <a:lnTo>
                            <a:pt x="492" y="690"/>
                          </a:lnTo>
                          <a:lnTo>
                            <a:pt x="456" y="720"/>
                          </a:lnTo>
                          <a:lnTo>
                            <a:pt x="414" y="738"/>
                          </a:lnTo>
                          <a:lnTo>
                            <a:pt x="378" y="750"/>
                          </a:lnTo>
                          <a:lnTo>
                            <a:pt x="342" y="756"/>
                          </a:lnTo>
                          <a:lnTo>
                            <a:pt x="294" y="756"/>
                          </a:lnTo>
                          <a:close/>
                        </a:path>
                      </a:pathLst>
                    </a:custGeom>
                    <a:solidFill>
                      <a:srgbClr val="FF0000"/>
                    </a:solidFill>
                    <a:ln w="0">
                      <a:solidFill>
                        <a:srgbClr val="BF0000"/>
                      </a:solidFill>
                      <a:round/>
                      <a:headEnd/>
                      <a:tailEnd/>
                    </a:ln>
                  </p:spPr>
                  <p:txBody>
                    <a:bodyPr/>
                    <a:lstStyle/>
                    <a:p>
                      <a:endParaRPr lang="en-US"/>
                    </a:p>
                  </p:txBody>
                </p:sp>
                <p:sp>
                  <p:nvSpPr>
                    <p:cNvPr id="18540" name="Freeform 488"/>
                    <p:cNvSpPr>
                      <a:spLocks/>
                    </p:cNvSpPr>
                    <p:nvPr/>
                  </p:nvSpPr>
                  <p:spPr bwMode="auto">
                    <a:xfrm>
                      <a:off x="4416" y="1380"/>
                      <a:ext cx="72" cy="78"/>
                    </a:xfrm>
                    <a:custGeom>
                      <a:avLst/>
                      <a:gdLst>
                        <a:gd name="T0" fmla="*/ 72 w 72"/>
                        <a:gd name="T1" fmla="*/ 36 h 78"/>
                        <a:gd name="T2" fmla="*/ 66 w 72"/>
                        <a:gd name="T3" fmla="*/ 24 h 78"/>
                        <a:gd name="T4" fmla="*/ 60 w 72"/>
                        <a:gd name="T5" fmla="*/ 12 h 78"/>
                        <a:gd name="T6" fmla="*/ 48 w 72"/>
                        <a:gd name="T7" fmla="*/ 6 h 78"/>
                        <a:gd name="T8" fmla="*/ 36 w 72"/>
                        <a:gd name="T9" fmla="*/ 0 h 78"/>
                        <a:gd name="T10" fmla="*/ 24 w 72"/>
                        <a:gd name="T11" fmla="*/ 6 h 78"/>
                        <a:gd name="T12" fmla="*/ 12 w 72"/>
                        <a:gd name="T13" fmla="*/ 12 h 78"/>
                        <a:gd name="T14" fmla="*/ 6 w 72"/>
                        <a:gd name="T15" fmla="*/ 24 h 78"/>
                        <a:gd name="T16" fmla="*/ 0 w 72"/>
                        <a:gd name="T17" fmla="*/ 36 h 78"/>
                        <a:gd name="T18" fmla="*/ 0 w 72"/>
                        <a:gd name="T19" fmla="*/ 48 h 78"/>
                        <a:gd name="T20" fmla="*/ 12 w 72"/>
                        <a:gd name="T21" fmla="*/ 60 h 78"/>
                        <a:gd name="T22" fmla="*/ 18 w 72"/>
                        <a:gd name="T23" fmla="*/ 72 h 78"/>
                        <a:gd name="T24" fmla="*/ 30 w 72"/>
                        <a:gd name="T25" fmla="*/ 78 h 78"/>
                        <a:gd name="T26" fmla="*/ 42 w 72"/>
                        <a:gd name="T27" fmla="*/ 72 h 78"/>
                        <a:gd name="T28" fmla="*/ 54 w 72"/>
                        <a:gd name="T29" fmla="*/ 72 h 78"/>
                        <a:gd name="T30" fmla="*/ 66 w 72"/>
                        <a:gd name="T31" fmla="*/ 60 h 78"/>
                        <a:gd name="T32" fmla="*/ 72 w 72"/>
                        <a:gd name="T33" fmla="*/ 48 h 78"/>
                        <a:gd name="T34" fmla="*/ 72 w 72"/>
                        <a:gd name="T35" fmla="*/ 36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78"/>
                        <a:gd name="T56" fmla="*/ 72 w 72"/>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78">
                          <a:moveTo>
                            <a:pt x="72" y="36"/>
                          </a:moveTo>
                          <a:lnTo>
                            <a:pt x="66" y="24"/>
                          </a:lnTo>
                          <a:lnTo>
                            <a:pt x="60" y="12"/>
                          </a:lnTo>
                          <a:lnTo>
                            <a:pt x="48" y="6"/>
                          </a:lnTo>
                          <a:lnTo>
                            <a:pt x="36" y="0"/>
                          </a:lnTo>
                          <a:lnTo>
                            <a:pt x="24" y="6"/>
                          </a:lnTo>
                          <a:lnTo>
                            <a:pt x="12" y="12"/>
                          </a:lnTo>
                          <a:lnTo>
                            <a:pt x="6" y="24"/>
                          </a:lnTo>
                          <a:lnTo>
                            <a:pt x="0" y="36"/>
                          </a:lnTo>
                          <a:lnTo>
                            <a:pt x="0" y="48"/>
                          </a:lnTo>
                          <a:lnTo>
                            <a:pt x="12" y="60"/>
                          </a:lnTo>
                          <a:lnTo>
                            <a:pt x="18" y="72"/>
                          </a:lnTo>
                          <a:lnTo>
                            <a:pt x="30" y="78"/>
                          </a:lnTo>
                          <a:lnTo>
                            <a:pt x="42" y="72"/>
                          </a:lnTo>
                          <a:lnTo>
                            <a:pt x="54" y="72"/>
                          </a:lnTo>
                          <a:lnTo>
                            <a:pt x="66" y="60"/>
                          </a:lnTo>
                          <a:lnTo>
                            <a:pt x="72" y="48"/>
                          </a:lnTo>
                          <a:lnTo>
                            <a:pt x="72" y="36"/>
                          </a:lnTo>
                          <a:close/>
                        </a:path>
                      </a:pathLst>
                    </a:custGeom>
                    <a:solidFill>
                      <a:srgbClr val="FFFF00"/>
                    </a:solidFill>
                    <a:ln w="0">
                      <a:solidFill>
                        <a:srgbClr val="FFFF00"/>
                      </a:solidFill>
                      <a:round/>
                      <a:headEnd/>
                      <a:tailEnd/>
                    </a:ln>
                  </p:spPr>
                  <p:txBody>
                    <a:bodyPr/>
                    <a:lstStyle/>
                    <a:p>
                      <a:endParaRPr lang="en-US"/>
                    </a:p>
                  </p:txBody>
                </p:sp>
                <p:sp>
                  <p:nvSpPr>
                    <p:cNvPr id="18541" name="Freeform 489"/>
                    <p:cNvSpPr>
                      <a:spLocks/>
                    </p:cNvSpPr>
                    <p:nvPr/>
                  </p:nvSpPr>
                  <p:spPr bwMode="auto">
                    <a:xfrm>
                      <a:off x="4686" y="1380"/>
                      <a:ext cx="66" cy="78"/>
                    </a:xfrm>
                    <a:custGeom>
                      <a:avLst/>
                      <a:gdLst>
                        <a:gd name="T0" fmla="*/ 66 w 66"/>
                        <a:gd name="T1" fmla="*/ 36 h 78"/>
                        <a:gd name="T2" fmla="*/ 60 w 66"/>
                        <a:gd name="T3" fmla="*/ 24 h 78"/>
                        <a:gd name="T4" fmla="*/ 60 w 66"/>
                        <a:gd name="T5" fmla="*/ 12 h 78"/>
                        <a:gd name="T6" fmla="*/ 48 w 66"/>
                        <a:gd name="T7" fmla="*/ 6 h 78"/>
                        <a:gd name="T8" fmla="*/ 36 w 66"/>
                        <a:gd name="T9" fmla="*/ 0 h 78"/>
                        <a:gd name="T10" fmla="*/ 24 w 66"/>
                        <a:gd name="T11" fmla="*/ 6 h 78"/>
                        <a:gd name="T12" fmla="*/ 12 w 66"/>
                        <a:gd name="T13" fmla="*/ 12 h 78"/>
                        <a:gd name="T14" fmla="*/ 0 w 66"/>
                        <a:gd name="T15" fmla="*/ 24 h 78"/>
                        <a:gd name="T16" fmla="*/ 0 w 66"/>
                        <a:gd name="T17" fmla="*/ 36 h 78"/>
                        <a:gd name="T18" fmla="*/ 0 w 66"/>
                        <a:gd name="T19" fmla="*/ 48 h 78"/>
                        <a:gd name="T20" fmla="*/ 6 w 66"/>
                        <a:gd name="T21" fmla="*/ 60 h 78"/>
                        <a:gd name="T22" fmla="*/ 12 w 66"/>
                        <a:gd name="T23" fmla="*/ 72 h 78"/>
                        <a:gd name="T24" fmla="*/ 24 w 66"/>
                        <a:gd name="T25" fmla="*/ 78 h 78"/>
                        <a:gd name="T26" fmla="*/ 36 w 66"/>
                        <a:gd name="T27" fmla="*/ 72 h 78"/>
                        <a:gd name="T28" fmla="*/ 48 w 66"/>
                        <a:gd name="T29" fmla="*/ 72 h 78"/>
                        <a:gd name="T30" fmla="*/ 60 w 66"/>
                        <a:gd name="T31" fmla="*/ 60 h 78"/>
                        <a:gd name="T32" fmla="*/ 66 w 66"/>
                        <a:gd name="T33" fmla="*/ 48 h 78"/>
                        <a:gd name="T34" fmla="*/ 66 w 66"/>
                        <a:gd name="T35" fmla="*/ 36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78"/>
                        <a:gd name="T56" fmla="*/ 66 w 66"/>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78">
                          <a:moveTo>
                            <a:pt x="66" y="36"/>
                          </a:moveTo>
                          <a:lnTo>
                            <a:pt x="60" y="24"/>
                          </a:lnTo>
                          <a:lnTo>
                            <a:pt x="60" y="12"/>
                          </a:lnTo>
                          <a:lnTo>
                            <a:pt x="48" y="6"/>
                          </a:lnTo>
                          <a:lnTo>
                            <a:pt x="36" y="0"/>
                          </a:lnTo>
                          <a:lnTo>
                            <a:pt x="24" y="6"/>
                          </a:lnTo>
                          <a:lnTo>
                            <a:pt x="12" y="12"/>
                          </a:lnTo>
                          <a:lnTo>
                            <a:pt x="0" y="24"/>
                          </a:lnTo>
                          <a:lnTo>
                            <a:pt x="0" y="36"/>
                          </a:lnTo>
                          <a:lnTo>
                            <a:pt x="0" y="48"/>
                          </a:lnTo>
                          <a:lnTo>
                            <a:pt x="6" y="60"/>
                          </a:lnTo>
                          <a:lnTo>
                            <a:pt x="12" y="72"/>
                          </a:lnTo>
                          <a:lnTo>
                            <a:pt x="24" y="78"/>
                          </a:lnTo>
                          <a:lnTo>
                            <a:pt x="36" y="72"/>
                          </a:lnTo>
                          <a:lnTo>
                            <a:pt x="48" y="72"/>
                          </a:lnTo>
                          <a:lnTo>
                            <a:pt x="60" y="60"/>
                          </a:lnTo>
                          <a:lnTo>
                            <a:pt x="66" y="48"/>
                          </a:lnTo>
                          <a:lnTo>
                            <a:pt x="66" y="36"/>
                          </a:lnTo>
                          <a:close/>
                        </a:path>
                      </a:pathLst>
                    </a:custGeom>
                    <a:solidFill>
                      <a:srgbClr val="FFFF00"/>
                    </a:solidFill>
                    <a:ln w="0">
                      <a:solidFill>
                        <a:srgbClr val="FFFF00"/>
                      </a:solidFill>
                      <a:round/>
                      <a:headEnd/>
                      <a:tailEnd/>
                    </a:ln>
                  </p:spPr>
                  <p:txBody>
                    <a:bodyPr/>
                    <a:lstStyle/>
                    <a:p>
                      <a:endParaRPr lang="en-US"/>
                    </a:p>
                  </p:txBody>
                </p:sp>
              </p:grpSp>
              <p:sp>
                <p:nvSpPr>
                  <p:cNvPr id="18538" name="Freeform 490"/>
                  <p:cNvSpPr>
                    <a:spLocks/>
                  </p:cNvSpPr>
                  <p:nvPr/>
                </p:nvSpPr>
                <p:spPr bwMode="auto">
                  <a:xfrm>
                    <a:off x="3354" y="1476"/>
                    <a:ext cx="2406" cy="2460"/>
                  </a:xfrm>
                  <a:custGeom>
                    <a:avLst/>
                    <a:gdLst>
                      <a:gd name="T0" fmla="*/ 1164 w 2406"/>
                      <a:gd name="T1" fmla="*/ 70881561 h 786"/>
                      <a:gd name="T2" fmla="*/ 1038 w 2406"/>
                      <a:gd name="T3" fmla="*/ 68728046 h 786"/>
                      <a:gd name="T4" fmla="*/ 918 w 2406"/>
                      <a:gd name="T5" fmla="*/ 63856843 h 786"/>
                      <a:gd name="T6" fmla="*/ 858 w 2406"/>
                      <a:gd name="T7" fmla="*/ 60044525 h 786"/>
                      <a:gd name="T8" fmla="*/ 714 w 2406"/>
                      <a:gd name="T9" fmla="*/ 50313986 h 786"/>
                      <a:gd name="T10" fmla="*/ 588 w 2406"/>
                      <a:gd name="T11" fmla="*/ 38408374 h 786"/>
                      <a:gd name="T12" fmla="*/ 516 w 2406"/>
                      <a:gd name="T13" fmla="*/ 30316167 h 786"/>
                      <a:gd name="T14" fmla="*/ 444 w 2406"/>
                      <a:gd name="T15" fmla="*/ 22730068 h 786"/>
                      <a:gd name="T16" fmla="*/ 312 w 2406"/>
                      <a:gd name="T17" fmla="*/ 12445838 h 786"/>
                      <a:gd name="T18" fmla="*/ 174 w 2406"/>
                      <a:gd name="T19" fmla="*/ 4871551 h 786"/>
                      <a:gd name="T20" fmla="*/ 0 w 2406"/>
                      <a:gd name="T21" fmla="*/ 0 h 786"/>
                      <a:gd name="T22" fmla="*/ 204 w 2406"/>
                      <a:gd name="T23" fmla="*/ 1094046 h 786"/>
                      <a:gd name="T24" fmla="*/ 378 w 2406"/>
                      <a:gd name="T25" fmla="*/ 4318674 h 786"/>
                      <a:gd name="T26" fmla="*/ 546 w 2406"/>
                      <a:gd name="T27" fmla="*/ 10836804 h 786"/>
                      <a:gd name="T28" fmla="*/ 702 w 2406"/>
                      <a:gd name="T29" fmla="*/ 18929425 h 786"/>
                      <a:gd name="T30" fmla="*/ 834 w 2406"/>
                      <a:gd name="T31" fmla="*/ 29766247 h 786"/>
                      <a:gd name="T32" fmla="*/ 990 w 2406"/>
                      <a:gd name="T33" fmla="*/ 44919077 h 786"/>
                      <a:gd name="T34" fmla="*/ 1128 w 2406"/>
                      <a:gd name="T35" fmla="*/ 61694944 h 786"/>
                      <a:gd name="T36" fmla="*/ 1182 w 2406"/>
                      <a:gd name="T37" fmla="*/ 21635171 h 786"/>
                      <a:gd name="T38" fmla="*/ 1230 w 2406"/>
                      <a:gd name="T39" fmla="*/ 67631425 h 786"/>
                      <a:gd name="T40" fmla="*/ 1350 w 2406"/>
                      <a:gd name="T41" fmla="*/ 53564240 h 786"/>
                      <a:gd name="T42" fmla="*/ 1494 w 2406"/>
                      <a:gd name="T43" fmla="*/ 36799372 h 786"/>
                      <a:gd name="T44" fmla="*/ 1662 w 2406"/>
                      <a:gd name="T45" fmla="*/ 22188987 h 786"/>
                      <a:gd name="T46" fmla="*/ 1782 w 2406"/>
                      <a:gd name="T47" fmla="*/ 14611339 h 786"/>
                      <a:gd name="T48" fmla="*/ 1950 w 2406"/>
                      <a:gd name="T49" fmla="*/ 7577263 h 786"/>
                      <a:gd name="T50" fmla="*/ 2118 w 2406"/>
                      <a:gd name="T51" fmla="*/ 2161576 h 786"/>
                      <a:gd name="T52" fmla="*/ 2298 w 2406"/>
                      <a:gd name="T53" fmla="*/ 0 h 786"/>
                      <a:gd name="T54" fmla="*/ 2310 w 2406"/>
                      <a:gd name="T55" fmla="*/ 2161576 h 786"/>
                      <a:gd name="T56" fmla="*/ 2166 w 2406"/>
                      <a:gd name="T57" fmla="*/ 8645185 h 786"/>
                      <a:gd name="T58" fmla="*/ 2034 w 2406"/>
                      <a:gd name="T59" fmla="*/ 17317355 h 786"/>
                      <a:gd name="T60" fmla="*/ 1914 w 2406"/>
                      <a:gd name="T61" fmla="*/ 28669234 h 786"/>
                      <a:gd name="T62" fmla="*/ 1884 w 2406"/>
                      <a:gd name="T63" fmla="*/ 31928716 h 786"/>
                      <a:gd name="T64" fmla="*/ 1764 w 2406"/>
                      <a:gd name="T65" fmla="*/ 44919077 h 786"/>
                      <a:gd name="T66" fmla="*/ 1626 w 2406"/>
                      <a:gd name="T67" fmla="*/ 55729782 h 786"/>
                      <a:gd name="T68" fmla="*/ 1548 w 2406"/>
                      <a:gd name="T69" fmla="*/ 60597343 h 786"/>
                      <a:gd name="T70" fmla="*/ 1434 w 2406"/>
                      <a:gd name="T71" fmla="*/ 66562661 h 786"/>
                      <a:gd name="T72" fmla="*/ 1314 w 2406"/>
                      <a:gd name="T73" fmla="*/ 69787602 h 786"/>
                      <a:gd name="T74" fmla="*/ 1230 w 2406"/>
                      <a:gd name="T75" fmla="*/ 70881561 h 7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06"/>
                      <a:gd name="T115" fmla="*/ 0 h 786"/>
                      <a:gd name="T116" fmla="*/ 2406 w 2406"/>
                      <a:gd name="T117" fmla="*/ 786 h 7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06" h="786">
                        <a:moveTo>
                          <a:pt x="1230" y="786"/>
                        </a:moveTo>
                        <a:lnTo>
                          <a:pt x="1164" y="786"/>
                        </a:lnTo>
                        <a:lnTo>
                          <a:pt x="1098" y="774"/>
                        </a:lnTo>
                        <a:lnTo>
                          <a:pt x="1038" y="762"/>
                        </a:lnTo>
                        <a:lnTo>
                          <a:pt x="978" y="738"/>
                        </a:lnTo>
                        <a:lnTo>
                          <a:pt x="918" y="708"/>
                        </a:lnTo>
                        <a:lnTo>
                          <a:pt x="864" y="672"/>
                        </a:lnTo>
                        <a:lnTo>
                          <a:pt x="858" y="666"/>
                        </a:lnTo>
                        <a:lnTo>
                          <a:pt x="786" y="618"/>
                        </a:lnTo>
                        <a:lnTo>
                          <a:pt x="714" y="558"/>
                        </a:lnTo>
                        <a:lnTo>
                          <a:pt x="648" y="498"/>
                        </a:lnTo>
                        <a:lnTo>
                          <a:pt x="588" y="426"/>
                        </a:lnTo>
                        <a:lnTo>
                          <a:pt x="528" y="354"/>
                        </a:lnTo>
                        <a:lnTo>
                          <a:pt x="516" y="336"/>
                        </a:lnTo>
                        <a:lnTo>
                          <a:pt x="498" y="318"/>
                        </a:lnTo>
                        <a:lnTo>
                          <a:pt x="444" y="252"/>
                        </a:lnTo>
                        <a:lnTo>
                          <a:pt x="384" y="192"/>
                        </a:lnTo>
                        <a:lnTo>
                          <a:pt x="312" y="138"/>
                        </a:lnTo>
                        <a:lnTo>
                          <a:pt x="246" y="96"/>
                        </a:lnTo>
                        <a:lnTo>
                          <a:pt x="174" y="54"/>
                        </a:lnTo>
                        <a:lnTo>
                          <a:pt x="102" y="24"/>
                        </a:lnTo>
                        <a:lnTo>
                          <a:pt x="0" y="0"/>
                        </a:lnTo>
                        <a:lnTo>
                          <a:pt x="114" y="0"/>
                        </a:lnTo>
                        <a:lnTo>
                          <a:pt x="204" y="12"/>
                        </a:lnTo>
                        <a:lnTo>
                          <a:pt x="288" y="24"/>
                        </a:lnTo>
                        <a:lnTo>
                          <a:pt x="378" y="48"/>
                        </a:lnTo>
                        <a:lnTo>
                          <a:pt x="462" y="84"/>
                        </a:lnTo>
                        <a:lnTo>
                          <a:pt x="546" y="120"/>
                        </a:lnTo>
                        <a:lnTo>
                          <a:pt x="624" y="162"/>
                        </a:lnTo>
                        <a:lnTo>
                          <a:pt x="702" y="210"/>
                        </a:lnTo>
                        <a:lnTo>
                          <a:pt x="750" y="246"/>
                        </a:lnTo>
                        <a:lnTo>
                          <a:pt x="834" y="330"/>
                        </a:lnTo>
                        <a:lnTo>
                          <a:pt x="912" y="408"/>
                        </a:lnTo>
                        <a:lnTo>
                          <a:pt x="990" y="498"/>
                        </a:lnTo>
                        <a:lnTo>
                          <a:pt x="1062" y="594"/>
                        </a:lnTo>
                        <a:lnTo>
                          <a:pt x="1128" y="684"/>
                        </a:lnTo>
                        <a:lnTo>
                          <a:pt x="1182" y="750"/>
                        </a:lnTo>
                        <a:lnTo>
                          <a:pt x="1182" y="240"/>
                        </a:lnTo>
                        <a:lnTo>
                          <a:pt x="1230" y="240"/>
                        </a:lnTo>
                        <a:lnTo>
                          <a:pt x="1230" y="750"/>
                        </a:lnTo>
                        <a:lnTo>
                          <a:pt x="1284" y="684"/>
                        </a:lnTo>
                        <a:lnTo>
                          <a:pt x="1350" y="594"/>
                        </a:lnTo>
                        <a:lnTo>
                          <a:pt x="1422" y="498"/>
                        </a:lnTo>
                        <a:lnTo>
                          <a:pt x="1494" y="408"/>
                        </a:lnTo>
                        <a:lnTo>
                          <a:pt x="1578" y="330"/>
                        </a:lnTo>
                        <a:lnTo>
                          <a:pt x="1662" y="246"/>
                        </a:lnTo>
                        <a:lnTo>
                          <a:pt x="1710" y="210"/>
                        </a:lnTo>
                        <a:lnTo>
                          <a:pt x="1782" y="162"/>
                        </a:lnTo>
                        <a:lnTo>
                          <a:pt x="1866" y="120"/>
                        </a:lnTo>
                        <a:lnTo>
                          <a:pt x="1950" y="84"/>
                        </a:lnTo>
                        <a:lnTo>
                          <a:pt x="2034" y="48"/>
                        </a:lnTo>
                        <a:lnTo>
                          <a:pt x="2118" y="24"/>
                        </a:lnTo>
                        <a:lnTo>
                          <a:pt x="2208" y="12"/>
                        </a:lnTo>
                        <a:lnTo>
                          <a:pt x="2298" y="0"/>
                        </a:lnTo>
                        <a:lnTo>
                          <a:pt x="2406" y="0"/>
                        </a:lnTo>
                        <a:lnTo>
                          <a:pt x="2310" y="24"/>
                        </a:lnTo>
                        <a:lnTo>
                          <a:pt x="2238" y="54"/>
                        </a:lnTo>
                        <a:lnTo>
                          <a:pt x="2166" y="96"/>
                        </a:lnTo>
                        <a:lnTo>
                          <a:pt x="2094" y="138"/>
                        </a:lnTo>
                        <a:lnTo>
                          <a:pt x="2034" y="192"/>
                        </a:lnTo>
                        <a:lnTo>
                          <a:pt x="1974" y="252"/>
                        </a:lnTo>
                        <a:lnTo>
                          <a:pt x="1914" y="318"/>
                        </a:lnTo>
                        <a:lnTo>
                          <a:pt x="1902" y="336"/>
                        </a:lnTo>
                        <a:lnTo>
                          <a:pt x="1884" y="354"/>
                        </a:lnTo>
                        <a:lnTo>
                          <a:pt x="1830" y="426"/>
                        </a:lnTo>
                        <a:lnTo>
                          <a:pt x="1764" y="498"/>
                        </a:lnTo>
                        <a:lnTo>
                          <a:pt x="1698" y="558"/>
                        </a:lnTo>
                        <a:lnTo>
                          <a:pt x="1626" y="618"/>
                        </a:lnTo>
                        <a:lnTo>
                          <a:pt x="1554" y="666"/>
                        </a:lnTo>
                        <a:lnTo>
                          <a:pt x="1548" y="672"/>
                        </a:lnTo>
                        <a:lnTo>
                          <a:pt x="1494" y="708"/>
                        </a:lnTo>
                        <a:lnTo>
                          <a:pt x="1434" y="738"/>
                        </a:lnTo>
                        <a:lnTo>
                          <a:pt x="1374" y="762"/>
                        </a:lnTo>
                        <a:lnTo>
                          <a:pt x="1314" y="774"/>
                        </a:lnTo>
                        <a:lnTo>
                          <a:pt x="1248" y="786"/>
                        </a:lnTo>
                        <a:lnTo>
                          <a:pt x="1230" y="786"/>
                        </a:lnTo>
                        <a:close/>
                      </a:path>
                    </a:pathLst>
                  </a:custGeom>
                  <a:solidFill>
                    <a:srgbClr val="008000"/>
                  </a:solidFill>
                  <a:ln w="0">
                    <a:solidFill>
                      <a:srgbClr val="008000"/>
                    </a:solidFill>
                    <a:round/>
                    <a:headEnd/>
                    <a:tailEnd/>
                  </a:ln>
                </p:spPr>
                <p:txBody>
                  <a:bodyPr/>
                  <a:lstStyle/>
                  <a:p>
                    <a:endParaRPr lang="en-US"/>
                  </a:p>
                </p:txBody>
              </p:sp>
            </p:grpSp>
            <p:grpSp>
              <p:nvGrpSpPr>
                <p:cNvPr id="18500" name="Group 491"/>
                <p:cNvGrpSpPr>
                  <a:grpSpLocks/>
                </p:cNvGrpSpPr>
                <p:nvPr/>
              </p:nvGrpSpPr>
              <p:grpSpPr bwMode="auto">
                <a:xfrm>
                  <a:off x="720" y="768"/>
                  <a:ext cx="1344" cy="1488"/>
                  <a:chOff x="680" y="2496"/>
                  <a:chExt cx="1374" cy="1696"/>
                </a:xfrm>
              </p:grpSpPr>
              <p:sp>
                <p:nvSpPr>
                  <p:cNvPr id="18501" name="Freeform 492"/>
                  <p:cNvSpPr>
                    <a:spLocks/>
                  </p:cNvSpPr>
                  <p:nvPr/>
                </p:nvSpPr>
                <p:spPr bwMode="auto">
                  <a:xfrm rot="-220597">
                    <a:off x="844" y="2997"/>
                    <a:ext cx="207" cy="826"/>
                  </a:xfrm>
                  <a:custGeom>
                    <a:avLst/>
                    <a:gdLst>
                      <a:gd name="T0" fmla="*/ 0 w 207"/>
                      <a:gd name="T1" fmla="*/ 10 h 826"/>
                      <a:gd name="T2" fmla="*/ 48 w 207"/>
                      <a:gd name="T3" fmla="*/ 71 h 826"/>
                      <a:gd name="T4" fmla="*/ 86 w 207"/>
                      <a:gd name="T5" fmla="*/ 135 h 826"/>
                      <a:gd name="T6" fmla="*/ 119 w 207"/>
                      <a:gd name="T7" fmla="*/ 202 h 826"/>
                      <a:gd name="T8" fmla="*/ 144 w 207"/>
                      <a:gd name="T9" fmla="*/ 271 h 826"/>
                      <a:gd name="T10" fmla="*/ 161 w 207"/>
                      <a:gd name="T11" fmla="*/ 338 h 826"/>
                      <a:gd name="T12" fmla="*/ 173 w 207"/>
                      <a:gd name="T13" fmla="*/ 408 h 826"/>
                      <a:gd name="T14" fmla="*/ 180 w 207"/>
                      <a:gd name="T15" fmla="*/ 473 h 826"/>
                      <a:gd name="T16" fmla="*/ 184 w 207"/>
                      <a:gd name="T17" fmla="*/ 536 h 826"/>
                      <a:gd name="T18" fmla="*/ 184 w 207"/>
                      <a:gd name="T19" fmla="*/ 596 h 826"/>
                      <a:gd name="T20" fmla="*/ 182 w 207"/>
                      <a:gd name="T21" fmla="*/ 652 h 826"/>
                      <a:gd name="T22" fmla="*/ 178 w 207"/>
                      <a:gd name="T23" fmla="*/ 700 h 826"/>
                      <a:gd name="T24" fmla="*/ 174 w 207"/>
                      <a:gd name="T25" fmla="*/ 744 h 826"/>
                      <a:gd name="T26" fmla="*/ 169 w 207"/>
                      <a:gd name="T27" fmla="*/ 778 h 826"/>
                      <a:gd name="T28" fmla="*/ 163 w 207"/>
                      <a:gd name="T29" fmla="*/ 803 h 826"/>
                      <a:gd name="T30" fmla="*/ 161 w 207"/>
                      <a:gd name="T31" fmla="*/ 821 h 826"/>
                      <a:gd name="T32" fmla="*/ 159 w 207"/>
                      <a:gd name="T33" fmla="*/ 824 h 826"/>
                      <a:gd name="T34" fmla="*/ 159 w 207"/>
                      <a:gd name="T35" fmla="*/ 826 h 826"/>
                      <a:gd name="T36" fmla="*/ 188 w 207"/>
                      <a:gd name="T37" fmla="*/ 817 h 826"/>
                      <a:gd name="T38" fmla="*/ 188 w 207"/>
                      <a:gd name="T39" fmla="*/ 815 h 826"/>
                      <a:gd name="T40" fmla="*/ 190 w 207"/>
                      <a:gd name="T41" fmla="*/ 811 h 826"/>
                      <a:gd name="T42" fmla="*/ 190 w 207"/>
                      <a:gd name="T43" fmla="*/ 803 h 826"/>
                      <a:gd name="T44" fmla="*/ 192 w 207"/>
                      <a:gd name="T45" fmla="*/ 792 h 826"/>
                      <a:gd name="T46" fmla="*/ 196 w 207"/>
                      <a:gd name="T47" fmla="*/ 765 h 826"/>
                      <a:gd name="T48" fmla="*/ 199 w 207"/>
                      <a:gd name="T49" fmla="*/ 726 h 826"/>
                      <a:gd name="T50" fmla="*/ 203 w 207"/>
                      <a:gd name="T51" fmla="*/ 680 h 826"/>
                      <a:gd name="T52" fmla="*/ 205 w 207"/>
                      <a:gd name="T53" fmla="*/ 628 h 826"/>
                      <a:gd name="T54" fmla="*/ 207 w 207"/>
                      <a:gd name="T55" fmla="*/ 571 h 826"/>
                      <a:gd name="T56" fmla="*/ 205 w 207"/>
                      <a:gd name="T57" fmla="*/ 509 h 826"/>
                      <a:gd name="T58" fmla="*/ 201 w 207"/>
                      <a:gd name="T59" fmla="*/ 444 h 826"/>
                      <a:gd name="T60" fmla="*/ 194 w 207"/>
                      <a:gd name="T61" fmla="*/ 377 h 826"/>
                      <a:gd name="T62" fmla="*/ 180 w 207"/>
                      <a:gd name="T63" fmla="*/ 308 h 826"/>
                      <a:gd name="T64" fmla="*/ 163 w 207"/>
                      <a:gd name="T65" fmla="*/ 240 h 826"/>
                      <a:gd name="T66" fmla="*/ 140 w 207"/>
                      <a:gd name="T67" fmla="*/ 175 h 826"/>
                      <a:gd name="T68" fmla="*/ 109 w 207"/>
                      <a:gd name="T69" fmla="*/ 112 h 826"/>
                      <a:gd name="T70" fmla="*/ 73 w 207"/>
                      <a:gd name="T71" fmla="*/ 54 h 826"/>
                      <a:gd name="T72" fmla="*/ 29 w 207"/>
                      <a:gd name="T73" fmla="*/ 0 h 826"/>
                      <a:gd name="T74" fmla="*/ 0 w 207"/>
                      <a:gd name="T75" fmla="*/ 10 h 8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7"/>
                      <a:gd name="T115" fmla="*/ 0 h 826"/>
                      <a:gd name="T116" fmla="*/ 207 w 207"/>
                      <a:gd name="T117" fmla="*/ 826 h 8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7" h="826">
                        <a:moveTo>
                          <a:pt x="0" y="10"/>
                        </a:moveTo>
                        <a:lnTo>
                          <a:pt x="48" y="71"/>
                        </a:lnTo>
                        <a:lnTo>
                          <a:pt x="86" y="135"/>
                        </a:lnTo>
                        <a:lnTo>
                          <a:pt x="119" y="202"/>
                        </a:lnTo>
                        <a:lnTo>
                          <a:pt x="144" y="271"/>
                        </a:lnTo>
                        <a:lnTo>
                          <a:pt x="161" y="338"/>
                        </a:lnTo>
                        <a:lnTo>
                          <a:pt x="173" y="408"/>
                        </a:lnTo>
                        <a:lnTo>
                          <a:pt x="180" y="473"/>
                        </a:lnTo>
                        <a:lnTo>
                          <a:pt x="184" y="536"/>
                        </a:lnTo>
                        <a:lnTo>
                          <a:pt x="184" y="596"/>
                        </a:lnTo>
                        <a:lnTo>
                          <a:pt x="182" y="652"/>
                        </a:lnTo>
                        <a:lnTo>
                          <a:pt x="178" y="700"/>
                        </a:lnTo>
                        <a:lnTo>
                          <a:pt x="174" y="744"/>
                        </a:lnTo>
                        <a:lnTo>
                          <a:pt x="169" y="778"/>
                        </a:lnTo>
                        <a:lnTo>
                          <a:pt x="163" y="803"/>
                        </a:lnTo>
                        <a:lnTo>
                          <a:pt x="161" y="821"/>
                        </a:lnTo>
                        <a:lnTo>
                          <a:pt x="159" y="824"/>
                        </a:lnTo>
                        <a:lnTo>
                          <a:pt x="159" y="826"/>
                        </a:lnTo>
                        <a:lnTo>
                          <a:pt x="188" y="817"/>
                        </a:lnTo>
                        <a:lnTo>
                          <a:pt x="188" y="815"/>
                        </a:lnTo>
                        <a:lnTo>
                          <a:pt x="190" y="811"/>
                        </a:lnTo>
                        <a:lnTo>
                          <a:pt x="190" y="803"/>
                        </a:lnTo>
                        <a:lnTo>
                          <a:pt x="192" y="792"/>
                        </a:lnTo>
                        <a:lnTo>
                          <a:pt x="196" y="765"/>
                        </a:lnTo>
                        <a:lnTo>
                          <a:pt x="199" y="726"/>
                        </a:lnTo>
                        <a:lnTo>
                          <a:pt x="203" y="680"/>
                        </a:lnTo>
                        <a:lnTo>
                          <a:pt x="205" y="628"/>
                        </a:lnTo>
                        <a:lnTo>
                          <a:pt x="207" y="571"/>
                        </a:lnTo>
                        <a:lnTo>
                          <a:pt x="205" y="509"/>
                        </a:lnTo>
                        <a:lnTo>
                          <a:pt x="201" y="444"/>
                        </a:lnTo>
                        <a:lnTo>
                          <a:pt x="194" y="377"/>
                        </a:lnTo>
                        <a:lnTo>
                          <a:pt x="180" y="308"/>
                        </a:lnTo>
                        <a:lnTo>
                          <a:pt x="163" y="240"/>
                        </a:lnTo>
                        <a:lnTo>
                          <a:pt x="140" y="175"/>
                        </a:lnTo>
                        <a:lnTo>
                          <a:pt x="109" y="112"/>
                        </a:lnTo>
                        <a:lnTo>
                          <a:pt x="73" y="54"/>
                        </a:lnTo>
                        <a:lnTo>
                          <a:pt x="29" y="0"/>
                        </a:lnTo>
                        <a:lnTo>
                          <a:pt x="0" y="10"/>
                        </a:lnTo>
                        <a:close/>
                      </a:path>
                    </a:pathLst>
                  </a:custGeom>
                  <a:solidFill>
                    <a:srgbClr val="00AD00"/>
                  </a:solidFill>
                  <a:ln w="0">
                    <a:solidFill>
                      <a:srgbClr val="000000"/>
                    </a:solidFill>
                    <a:round/>
                    <a:headEnd/>
                    <a:tailEnd/>
                  </a:ln>
                </p:spPr>
                <p:txBody>
                  <a:bodyPr/>
                  <a:lstStyle/>
                  <a:p>
                    <a:endParaRPr lang="en-US"/>
                  </a:p>
                </p:txBody>
              </p:sp>
              <p:sp>
                <p:nvSpPr>
                  <p:cNvPr id="18502" name="Freeform 493"/>
                  <p:cNvSpPr>
                    <a:spLocks/>
                  </p:cNvSpPr>
                  <p:nvPr/>
                </p:nvSpPr>
                <p:spPr bwMode="auto">
                  <a:xfrm rot="410579">
                    <a:off x="1658" y="2997"/>
                    <a:ext cx="69" cy="809"/>
                  </a:xfrm>
                  <a:custGeom>
                    <a:avLst/>
                    <a:gdLst>
                      <a:gd name="T0" fmla="*/ 23 w 69"/>
                      <a:gd name="T1" fmla="*/ 0 h 809"/>
                      <a:gd name="T2" fmla="*/ 26 w 69"/>
                      <a:gd name="T3" fmla="*/ 68 h 809"/>
                      <a:gd name="T4" fmla="*/ 30 w 69"/>
                      <a:gd name="T5" fmla="*/ 133 h 809"/>
                      <a:gd name="T6" fmla="*/ 36 w 69"/>
                      <a:gd name="T7" fmla="*/ 194 h 809"/>
                      <a:gd name="T8" fmla="*/ 42 w 69"/>
                      <a:gd name="T9" fmla="*/ 254 h 809"/>
                      <a:gd name="T10" fmla="*/ 55 w 69"/>
                      <a:gd name="T11" fmla="*/ 363 h 809"/>
                      <a:gd name="T12" fmla="*/ 59 w 69"/>
                      <a:gd name="T13" fmla="*/ 415 h 809"/>
                      <a:gd name="T14" fmla="*/ 65 w 69"/>
                      <a:gd name="T15" fmla="*/ 463 h 809"/>
                      <a:gd name="T16" fmla="*/ 69 w 69"/>
                      <a:gd name="T17" fmla="*/ 557 h 809"/>
                      <a:gd name="T18" fmla="*/ 69 w 69"/>
                      <a:gd name="T19" fmla="*/ 602 h 809"/>
                      <a:gd name="T20" fmla="*/ 67 w 69"/>
                      <a:gd name="T21" fmla="*/ 644 h 809"/>
                      <a:gd name="T22" fmla="*/ 61 w 69"/>
                      <a:gd name="T23" fmla="*/ 684 h 809"/>
                      <a:gd name="T24" fmla="*/ 51 w 69"/>
                      <a:gd name="T25" fmla="*/ 723 h 809"/>
                      <a:gd name="T26" fmla="*/ 38 w 69"/>
                      <a:gd name="T27" fmla="*/ 761 h 809"/>
                      <a:gd name="T28" fmla="*/ 23 w 69"/>
                      <a:gd name="T29" fmla="*/ 799 h 809"/>
                      <a:gd name="T30" fmla="*/ 23 w 69"/>
                      <a:gd name="T31" fmla="*/ 803 h 809"/>
                      <a:gd name="T32" fmla="*/ 19 w 69"/>
                      <a:gd name="T33" fmla="*/ 809 h 809"/>
                      <a:gd name="T34" fmla="*/ 13 w 69"/>
                      <a:gd name="T35" fmla="*/ 809 h 809"/>
                      <a:gd name="T36" fmla="*/ 7 w 69"/>
                      <a:gd name="T37" fmla="*/ 807 h 809"/>
                      <a:gd name="T38" fmla="*/ 2 w 69"/>
                      <a:gd name="T39" fmla="*/ 799 h 809"/>
                      <a:gd name="T40" fmla="*/ 17 w 69"/>
                      <a:gd name="T41" fmla="*/ 746 h 809"/>
                      <a:gd name="T42" fmla="*/ 26 w 69"/>
                      <a:gd name="T43" fmla="*/ 696 h 809"/>
                      <a:gd name="T44" fmla="*/ 34 w 69"/>
                      <a:gd name="T45" fmla="*/ 648 h 809"/>
                      <a:gd name="T46" fmla="*/ 38 w 69"/>
                      <a:gd name="T47" fmla="*/ 602 h 809"/>
                      <a:gd name="T48" fmla="*/ 38 w 69"/>
                      <a:gd name="T49" fmla="*/ 511 h 809"/>
                      <a:gd name="T50" fmla="*/ 30 w 69"/>
                      <a:gd name="T51" fmla="*/ 421 h 809"/>
                      <a:gd name="T52" fmla="*/ 19 w 69"/>
                      <a:gd name="T53" fmla="*/ 329 h 809"/>
                      <a:gd name="T54" fmla="*/ 7 w 69"/>
                      <a:gd name="T55" fmla="*/ 231 h 809"/>
                      <a:gd name="T56" fmla="*/ 3 w 69"/>
                      <a:gd name="T57" fmla="*/ 179 h 809"/>
                      <a:gd name="T58" fmla="*/ 0 w 69"/>
                      <a:gd name="T59" fmla="*/ 123 h 809"/>
                      <a:gd name="T60" fmla="*/ 0 w 69"/>
                      <a:gd name="T61" fmla="*/ 64 h 809"/>
                      <a:gd name="T62" fmla="*/ 2 w 69"/>
                      <a:gd name="T63" fmla="*/ 0 h 809"/>
                      <a:gd name="T64" fmla="*/ 23 w 69"/>
                      <a:gd name="T65" fmla="*/ 0 h 8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809"/>
                      <a:gd name="T101" fmla="*/ 69 w 69"/>
                      <a:gd name="T102" fmla="*/ 809 h 8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809">
                        <a:moveTo>
                          <a:pt x="23" y="0"/>
                        </a:moveTo>
                        <a:lnTo>
                          <a:pt x="26" y="68"/>
                        </a:lnTo>
                        <a:lnTo>
                          <a:pt x="30" y="133"/>
                        </a:lnTo>
                        <a:lnTo>
                          <a:pt x="36" y="194"/>
                        </a:lnTo>
                        <a:lnTo>
                          <a:pt x="42" y="254"/>
                        </a:lnTo>
                        <a:lnTo>
                          <a:pt x="55" y="363"/>
                        </a:lnTo>
                        <a:lnTo>
                          <a:pt x="59" y="415"/>
                        </a:lnTo>
                        <a:lnTo>
                          <a:pt x="65" y="463"/>
                        </a:lnTo>
                        <a:lnTo>
                          <a:pt x="69" y="557"/>
                        </a:lnTo>
                        <a:lnTo>
                          <a:pt x="69" y="602"/>
                        </a:lnTo>
                        <a:lnTo>
                          <a:pt x="67" y="644"/>
                        </a:lnTo>
                        <a:lnTo>
                          <a:pt x="61" y="684"/>
                        </a:lnTo>
                        <a:lnTo>
                          <a:pt x="51" y="723"/>
                        </a:lnTo>
                        <a:lnTo>
                          <a:pt x="38" y="761"/>
                        </a:lnTo>
                        <a:lnTo>
                          <a:pt x="23" y="799"/>
                        </a:lnTo>
                        <a:lnTo>
                          <a:pt x="23" y="803"/>
                        </a:lnTo>
                        <a:lnTo>
                          <a:pt x="19" y="809"/>
                        </a:lnTo>
                        <a:lnTo>
                          <a:pt x="13" y="809"/>
                        </a:lnTo>
                        <a:lnTo>
                          <a:pt x="7" y="807"/>
                        </a:lnTo>
                        <a:lnTo>
                          <a:pt x="2" y="799"/>
                        </a:lnTo>
                        <a:lnTo>
                          <a:pt x="17" y="746"/>
                        </a:lnTo>
                        <a:lnTo>
                          <a:pt x="26" y="696"/>
                        </a:lnTo>
                        <a:lnTo>
                          <a:pt x="34" y="648"/>
                        </a:lnTo>
                        <a:lnTo>
                          <a:pt x="38" y="602"/>
                        </a:lnTo>
                        <a:lnTo>
                          <a:pt x="38" y="511"/>
                        </a:lnTo>
                        <a:lnTo>
                          <a:pt x="30" y="421"/>
                        </a:lnTo>
                        <a:lnTo>
                          <a:pt x="19" y="329"/>
                        </a:lnTo>
                        <a:lnTo>
                          <a:pt x="7" y="231"/>
                        </a:lnTo>
                        <a:lnTo>
                          <a:pt x="3" y="179"/>
                        </a:lnTo>
                        <a:lnTo>
                          <a:pt x="0" y="123"/>
                        </a:lnTo>
                        <a:lnTo>
                          <a:pt x="0" y="64"/>
                        </a:lnTo>
                        <a:lnTo>
                          <a:pt x="2" y="0"/>
                        </a:lnTo>
                        <a:lnTo>
                          <a:pt x="23" y="0"/>
                        </a:lnTo>
                        <a:close/>
                      </a:path>
                    </a:pathLst>
                  </a:custGeom>
                  <a:solidFill>
                    <a:srgbClr val="00AD00"/>
                  </a:solidFill>
                  <a:ln w="0">
                    <a:solidFill>
                      <a:srgbClr val="000000"/>
                    </a:solidFill>
                    <a:round/>
                    <a:headEnd/>
                    <a:tailEnd/>
                  </a:ln>
                </p:spPr>
                <p:txBody>
                  <a:bodyPr/>
                  <a:lstStyle/>
                  <a:p>
                    <a:endParaRPr lang="en-US"/>
                  </a:p>
                </p:txBody>
              </p:sp>
              <p:sp>
                <p:nvSpPr>
                  <p:cNvPr id="18503" name="Freeform 494"/>
                  <p:cNvSpPr>
                    <a:spLocks/>
                  </p:cNvSpPr>
                  <p:nvPr/>
                </p:nvSpPr>
                <p:spPr bwMode="auto">
                  <a:xfrm>
                    <a:off x="1712" y="3251"/>
                    <a:ext cx="209" cy="628"/>
                  </a:xfrm>
                  <a:custGeom>
                    <a:avLst/>
                    <a:gdLst>
                      <a:gd name="T0" fmla="*/ 209 w 209"/>
                      <a:gd name="T1" fmla="*/ 8 h 628"/>
                      <a:gd name="T2" fmla="*/ 161 w 209"/>
                      <a:gd name="T3" fmla="*/ 54 h 628"/>
                      <a:gd name="T4" fmla="*/ 123 w 209"/>
                      <a:gd name="T5" fmla="*/ 102 h 628"/>
                      <a:gd name="T6" fmla="*/ 90 w 209"/>
                      <a:gd name="T7" fmla="*/ 154 h 628"/>
                      <a:gd name="T8" fmla="*/ 66 w 209"/>
                      <a:gd name="T9" fmla="*/ 206 h 628"/>
                      <a:gd name="T10" fmla="*/ 48 w 209"/>
                      <a:gd name="T11" fmla="*/ 258 h 628"/>
                      <a:gd name="T12" fmla="*/ 37 w 209"/>
                      <a:gd name="T13" fmla="*/ 309 h 628"/>
                      <a:gd name="T14" fmla="*/ 29 w 209"/>
                      <a:gd name="T15" fmla="*/ 359 h 628"/>
                      <a:gd name="T16" fmla="*/ 25 w 209"/>
                      <a:gd name="T17" fmla="*/ 407 h 628"/>
                      <a:gd name="T18" fmla="*/ 25 w 209"/>
                      <a:gd name="T19" fmla="*/ 454 h 628"/>
                      <a:gd name="T20" fmla="*/ 27 w 209"/>
                      <a:gd name="T21" fmla="*/ 494 h 628"/>
                      <a:gd name="T22" fmla="*/ 31 w 209"/>
                      <a:gd name="T23" fmla="*/ 532 h 628"/>
                      <a:gd name="T24" fmla="*/ 35 w 209"/>
                      <a:gd name="T25" fmla="*/ 565 h 628"/>
                      <a:gd name="T26" fmla="*/ 41 w 209"/>
                      <a:gd name="T27" fmla="*/ 592 h 628"/>
                      <a:gd name="T28" fmla="*/ 46 w 209"/>
                      <a:gd name="T29" fmla="*/ 611 h 628"/>
                      <a:gd name="T30" fmla="*/ 48 w 209"/>
                      <a:gd name="T31" fmla="*/ 624 h 628"/>
                      <a:gd name="T32" fmla="*/ 50 w 209"/>
                      <a:gd name="T33" fmla="*/ 628 h 628"/>
                      <a:gd name="T34" fmla="*/ 20 w 209"/>
                      <a:gd name="T35" fmla="*/ 621 h 628"/>
                      <a:gd name="T36" fmla="*/ 18 w 209"/>
                      <a:gd name="T37" fmla="*/ 617 h 628"/>
                      <a:gd name="T38" fmla="*/ 16 w 209"/>
                      <a:gd name="T39" fmla="*/ 601 h 628"/>
                      <a:gd name="T40" fmla="*/ 12 w 209"/>
                      <a:gd name="T41" fmla="*/ 580 h 628"/>
                      <a:gd name="T42" fmla="*/ 8 w 209"/>
                      <a:gd name="T43" fmla="*/ 551 h 628"/>
                      <a:gd name="T44" fmla="*/ 4 w 209"/>
                      <a:gd name="T45" fmla="*/ 517 h 628"/>
                      <a:gd name="T46" fmla="*/ 2 w 209"/>
                      <a:gd name="T47" fmla="*/ 478 h 628"/>
                      <a:gd name="T48" fmla="*/ 0 w 209"/>
                      <a:gd name="T49" fmla="*/ 434 h 628"/>
                      <a:gd name="T50" fmla="*/ 2 w 209"/>
                      <a:gd name="T51" fmla="*/ 386 h 628"/>
                      <a:gd name="T52" fmla="*/ 8 w 209"/>
                      <a:gd name="T53" fmla="*/ 336 h 628"/>
                      <a:gd name="T54" fmla="*/ 16 w 209"/>
                      <a:gd name="T55" fmla="*/ 286 h 628"/>
                      <a:gd name="T56" fmla="*/ 27 w 209"/>
                      <a:gd name="T57" fmla="*/ 235 h 628"/>
                      <a:gd name="T58" fmla="*/ 46 w 209"/>
                      <a:gd name="T59" fmla="*/ 183 h 628"/>
                      <a:gd name="T60" fmla="*/ 69 w 209"/>
                      <a:gd name="T61" fmla="*/ 133 h 628"/>
                      <a:gd name="T62" fmla="*/ 98 w 209"/>
                      <a:gd name="T63" fmla="*/ 85 h 628"/>
                      <a:gd name="T64" fmla="*/ 135 w 209"/>
                      <a:gd name="T65" fmla="*/ 41 h 628"/>
                      <a:gd name="T66" fmla="*/ 179 w 209"/>
                      <a:gd name="T67" fmla="*/ 0 h 628"/>
                      <a:gd name="T68" fmla="*/ 209 w 209"/>
                      <a:gd name="T69" fmla="*/ 8 h 6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9"/>
                      <a:gd name="T106" fmla="*/ 0 h 628"/>
                      <a:gd name="T107" fmla="*/ 209 w 209"/>
                      <a:gd name="T108" fmla="*/ 628 h 6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9" h="628">
                        <a:moveTo>
                          <a:pt x="209" y="8"/>
                        </a:moveTo>
                        <a:lnTo>
                          <a:pt x="161" y="54"/>
                        </a:lnTo>
                        <a:lnTo>
                          <a:pt x="123" y="102"/>
                        </a:lnTo>
                        <a:lnTo>
                          <a:pt x="90" y="154"/>
                        </a:lnTo>
                        <a:lnTo>
                          <a:pt x="66" y="206"/>
                        </a:lnTo>
                        <a:lnTo>
                          <a:pt x="48" y="258"/>
                        </a:lnTo>
                        <a:lnTo>
                          <a:pt x="37" y="309"/>
                        </a:lnTo>
                        <a:lnTo>
                          <a:pt x="29" y="359"/>
                        </a:lnTo>
                        <a:lnTo>
                          <a:pt x="25" y="407"/>
                        </a:lnTo>
                        <a:lnTo>
                          <a:pt x="25" y="454"/>
                        </a:lnTo>
                        <a:lnTo>
                          <a:pt x="27" y="494"/>
                        </a:lnTo>
                        <a:lnTo>
                          <a:pt x="31" y="532"/>
                        </a:lnTo>
                        <a:lnTo>
                          <a:pt x="35" y="565"/>
                        </a:lnTo>
                        <a:lnTo>
                          <a:pt x="41" y="592"/>
                        </a:lnTo>
                        <a:lnTo>
                          <a:pt x="46" y="611"/>
                        </a:lnTo>
                        <a:lnTo>
                          <a:pt x="48" y="624"/>
                        </a:lnTo>
                        <a:lnTo>
                          <a:pt x="50" y="628"/>
                        </a:lnTo>
                        <a:lnTo>
                          <a:pt x="20" y="621"/>
                        </a:lnTo>
                        <a:lnTo>
                          <a:pt x="18" y="617"/>
                        </a:lnTo>
                        <a:lnTo>
                          <a:pt x="16" y="601"/>
                        </a:lnTo>
                        <a:lnTo>
                          <a:pt x="12" y="580"/>
                        </a:lnTo>
                        <a:lnTo>
                          <a:pt x="8" y="551"/>
                        </a:lnTo>
                        <a:lnTo>
                          <a:pt x="4" y="517"/>
                        </a:lnTo>
                        <a:lnTo>
                          <a:pt x="2" y="478"/>
                        </a:lnTo>
                        <a:lnTo>
                          <a:pt x="0" y="434"/>
                        </a:lnTo>
                        <a:lnTo>
                          <a:pt x="2" y="386"/>
                        </a:lnTo>
                        <a:lnTo>
                          <a:pt x="8" y="336"/>
                        </a:lnTo>
                        <a:lnTo>
                          <a:pt x="16" y="286"/>
                        </a:lnTo>
                        <a:lnTo>
                          <a:pt x="27" y="235"/>
                        </a:lnTo>
                        <a:lnTo>
                          <a:pt x="46" y="183"/>
                        </a:lnTo>
                        <a:lnTo>
                          <a:pt x="69" y="133"/>
                        </a:lnTo>
                        <a:lnTo>
                          <a:pt x="98" y="85"/>
                        </a:lnTo>
                        <a:lnTo>
                          <a:pt x="135" y="41"/>
                        </a:lnTo>
                        <a:lnTo>
                          <a:pt x="179" y="0"/>
                        </a:lnTo>
                        <a:lnTo>
                          <a:pt x="209" y="8"/>
                        </a:lnTo>
                        <a:close/>
                      </a:path>
                    </a:pathLst>
                  </a:custGeom>
                  <a:solidFill>
                    <a:srgbClr val="00AD00"/>
                  </a:solidFill>
                  <a:ln w="0">
                    <a:solidFill>
                      <a:srgbClr val="000000"/>
                    </a:solidFill>
                    <a:round/>
                    <a:headEnd/>
                    <a:tailEnd/>
                  </a:ln>
                </p:spPr>
                <p:txBody>
                  <a:bodyPr/>
                  <a:lstStyle/>
                  <a:p>
                    <a:endParaRPr lang="en-US"/>
                  </a:p>
                </p:txBody>
              </p:sp>
              <p:sp>
                <p:nvSpPr>
                  <p:cNvPr id="18504" name="Freeform 495"/>
                  <p:cNvSpPr>
                    <a:spLocks/>
                  </p:cNvSpPr>
                  <p:nvPr/>
                </p:nvSpPr>
                <p:spPr bwMode="auto">
                  <a:xfrm>
                    <a:off x="1515" y="3241"/>
                    <a:ext cx="71" cy="640"/>
                  </a:xfrm>
                  <a:custGeom>
                    <a:avLst/>
                    <a:gdLst>
                      <a:gd name="T0" fmla="*/ 25 w 71"/>
                      <a:gd name="T1" fmla="*/ 0 h 640"/>
                      <a:gd name="T2" fmla="*/ 33 w 71"/>
                      <a:gd name="T3" fmla="*/ 104 h 640"/>
                      <a:gd name="T4" fmla="*/ 45 w 71"/>
                      <a:gd name="T5" fmla="*/ 200 h 640"/>
                      <a:gd name="T6" fmla="*/ 56 w 71"/>
                      <a:gd name="T7" fmla="*/ 286 h 640"/>
                      <a:gd name="T8" fmla="*/ 66 w 71"/>
                      <a:gd name="T9" fmla="*/ 367 h 640"/>
                      <a:gd name="T10" fmla="*/ 71 w 71"/>
                      <a:gd name="T11" fmla="*/ 440 h 640"/>
                      <a:gd name="T12" fmla="*/ 71 w 71"/>
                      <a:gd name="T13" fmla="*/ 475 h 640"/>
                      <a:gd name="T14" fmla="*/ 68 w 71"/>
                      <a:gd name="T15" fmla="*/ 509 h 640"/>
                      <a:gd name="T16" fmla="*/ 62 w 71"/>
                      <a:gd name="T17" fmla="*/ 540 h 640"/>
                      <a:gd name="T18" fmla="*/ 54 w 71"/>
                      <a:gd name="T19" fmla="*/ 573 h 640"/>
                      <a:gd name="T20" fmla="*/ 41 w 71"/>
                      <a:gd name="T21" fmla="*/ 603 h 640"/>
                      <a:gd name="T22" fmla="*/ 25 w 71"/>
                      <a:gd name="T23" fmla="*/ 632 h 640"/>
                      <a:gd name="T24" fmla="*/ 25 w 71"/>
                      <a:gd name="T25" fmla="*/ 634 h 640"/>
                      <a:gd name="T26" fmla="*/ 22 w 71"/>
                      <a:gd name="T27" fmla="*/ 640 h 640"/>
                      <a:gd name="T28" fmla="*/ 14 w 71"/>
                      <a:gd name="T29" fmla="*/ 640 h 640"/>
                      <a:gd name="T30" fmla="*/ 8 w 71"/>
                      <a:gd name="T31" fmla="*/ 638 h 640"/>
                      <a:gd name="T32" fmla="*/ 2 w 71"/>
                      <a:gd name="T33" fmla="*/ 632 h 640"/>
                      <a:gd name="T34" fmla="*/ 18 w 71"/>
                      <a:gd name="T35" fmla="*/ 590 h 640"/>
                      <a:gd name="T36" fmla="*/ 29 w 71"/>
                      <a:gd name="T37" fmla="*/ 552 h 640"/>
                      <a:gd name="T38" fmla="*/ 35 w 71"/>
                      <a:gd name="T39" fmla="*/ 513 h 640"/>
                      <a:gd name="T40" fmla="*/ 39 w 71"/>
                      <a:gd name="T41" fmla="*/ 477 h 640"/>
                      <a:gd name="T42" fmla="*/ 39 w 71"/>
                      <a:gd name="T43" fmla="*/ 404 h 640"/>
                      <a:gd name="T44" fmla="*/ 31 w 71"/>
                      <a:gd name="T45" fmla="*/ 335 h 640"/>
                      <a:gd name="T46" fmla="*/ 20 w 71"/>
                      <a:gd name="T47" fmla="*/ 262 h 640"/>
                      <a:gd name="T48" fmla="*/ 8 w 71"/>
                      <a:gd name="T49" fmla="*/ 183 h 640"/>
                      <a:gd name="T50" fmla="*/ 4 w 71"/>
                      <a:gd name="T51" fmla="*/ 141 h 640"/>
                      <a:gd name="T52" fmla="*/ 0 w 71"/>
                      <a:gd name="T53" fmla="*/ 96 h 640"/>
                      <a:gd name="T54" fmla="*/ 0 w 71"/>
                      <a:gd name="T55" fmla="*/ 50 h 640"/>
                      <a:gd name="T56" fmla="*/ 2 w 71"/>
                      <a:gd name="T57" fmla="*/ 0 h 640"/>
                      <a:gd name="T58" fmla="*/ 25 w 71"/>
                      <a:gd name="T59" fmla="*/ 0 h 6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640"/>
                      <a:gd name="T92" fmla="*/ 71 w 71"/>
                      <a:gd name="T93" fmla="*/ 640 h 6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640">
                        <a:moveTo>
                          <a:pt x="25" y="0"/>
                        </a:moveTo>
                        <a:lnTo>
                          <a:pt x="33" y="104"/>
                        </a:lnTo>
                        <a:lnTo>
                          <a:pt x="45" y="200"/>
                        </a:lnTo>
                        <a:lnTo>
                          <a:pt x="56" y="286"/>
                        </a:lnTo>
                        <a:lnTo>
                          <a:pt x="66" y="367"/>
                        </a:lnTo>
                        <a:lnTo>
                          <a:pt x="71" y="440"/>
                        </a:lnTo>
                        <a:lnTo>
                          <a:pt x="71" y="475"/>
                        </a:lnTo>
                        <a:lnTo>
                          <a:pt x="68" y="509"/>
                        </a:lnTo>
                        <a:lnTo>
                          <a:pt x="62" y="540"/>
                        </a:lnTo>
                        <a:lnTo>
                          <a:pt x="54" y="573"/>
                        </a:lnTo>
                        <a:lnTo>
                          <a:pt x="41" y="603"/>
                        </a:lnTo>
                        <a:lnTo>
                          <a:pt x="25" y="632"/>
                        </a:lnTo>
                        <a:lnTo>
                          <a:pt x="25" y="634"/>
                        </a:lnTo>
                        <a:lnTo>
                          <a:pt x="22" y="640"/>
                        </a:lnTo>
                        <a:lnTo>
                          <a:pt x="14" y="640"/>
                        </a:lnTo>
                        <a:lnTo>
                          <a:pt x="8" y="638"/>
                        </a:lnTo>
                        <a:lnTo>
                          <a:pt x="2" y="632"/>
                        </a:lnTo>
                        <a:lnTo>
                          <a:pt x="18" y="590"/>
                        </a:lnTo>
                        <a:lnTo>
                          <a:pt x="29" y="552"/>
                        </a:lnTo>
                        <a:lnTo>
                          <a:pt x="35" y="513"/>
                        </a:lnTo>
                        <a:lnTo>
                          <a:pt x="39" y="477"/>
                        </a:lnTo>
                        <a:lnTo>
                          <a:pt x="39" y="404"/>
                        </a:lnTo>
                        <a:lnTo>
                          <a:pt x="31" y="335"/>
                        </a:lnTo>
                        <a:lnTo>
                          <a:pt x="20" y="262"/>
                        </a:lnTo>
                        <a:lnTo>
                          <a:pt x="8" y="183"/>
                        </a:lnTo>
                        <a:lnTo>
                          <a:pt x="4" y="141"/>
                        </a:lnTo>
                        <a:lnTo>
                          <a:pt x="0" y="96"/>
                        </a:lnTo>
                        <a:lnTo>
                          <a:pt x="0" y="50"/>
                        </a:lnTo>
                        <a:lnTo>
                          <a:pt x="2" y="0"/>
                        </a:lnTo>
                        <a:lnTo>
                          <a:pt x="25" y="0"/>
                        </a:lnTo>
                        <a:close/>
                      </a:path>
                    </a:pathLst>
                  </a:custGeom>
                  <a:solidFill>
                    <a:srgbClr val="00AD00"/>
                  </a:solidFill>
                  <a:ln w="0">
                    <a:solidFill>
                      <a:srgbClr val="000000"/>
                    </a:solidFill>
                    <a:round/>
                    <a:headEnd/>
                    <a:tailEnd/>
                  </a:ln>
                </p:spPr>
                <p:txBody>
                  <a:bodyPr/>
                  <a:lstStyle/>
                  <a:p>
                    <a:endParaRPr lang="en-US"/>
                  </a:p>
                </p:txBody>
              </p:sp>
              <p:sp>
                <p:nvSpPr>
                  <p:cNvPr id="18505" name="Freeform 496"/>
                  <p:cNvSpPr>
                    <a:spLocks/>
                  </p:cNvSpPr>
                  <p:nvPr/>
                </p:nvSpPr>
                <p:spPr bwMode="auto">
                  <a:xfrm>
                    <a:off x="1262" y="2963"/>
                    <a:ext cx="209" cy="860"/>
                  </a:xfrm>
                  <a:custGeom>
                    <a:avLst/>
                    <a:gdLst>
                      <a:gd name="T0" fmla="*/ 209 w 209"/>
                      <a:gd name="T1" fmla="*/ 9 h 860"/>
                      <a:gd name="T2" fmla="*/ 161 w 209"/>
                      <a:gd name="T3" fmla="*/ 73 h 860"/>
                      <a:gd name="T4" fmla="*/ 121 w 209"/>
                      <a:gd name="T5" fmla="*/ 140 h 860"/>
                      <a:gd name="T6" fmla="*/ 91 w 209"/>
                      <a:gd name="T7" fmla="*/ 209 h 860"/>
                      <a:gd name="T8" fmla="*/ 66 w 209"/>
                      <a:gd name="T9" fmla="*/ 280 h 860"/>
                      <a:gd name="T10" fmla="*/ 48 w 209"/>
                      <a:gd name="T11" fmla="*/ 351 h 860"/>
                      <a:gd name="T12" fmla="*/ 35 w 209"/>
                      <a:gd name="T13" fmla="*/ 422 h 860"/>
                      <a:gd name="T14" fmla="*/ 27 w 209"/>
                      <a:gd name="T15" fmla="*/ 491 h 860"/>
                      <a:gd name="T16" fmla="*/ 23 w 209"/>
                      <a:gd name="T17" fmla="*/ 557 h 860"/>
                      <a:gd name="T18" fmla="*/ 23 w 209"/>
                      <a:gd name="T19" fmla="*/ 620 h 860"/>
                      <a:gd name="T20" fmla="*/ 27 w 209"/>
                      <a:gd name="T21" fmla="*/ 678 h 860"/>
                      <a:gd name="T22" fmla="*/ 31 w 209"/>
                      <a:gd name="T23" fmla="*/ 728 h 860"/>
                      <a:gd name="T24" fmla="*/ 35 w 209"/>
                      <a:gd name="T25" fmla="*/ 774 h 860"/>
                      <a:gd name="T26" fmla="*/ 41 w 209"/>
                      <a:gd name="T27" fmla="*/ 810 h 860"/>
                      <a:gd name="T28" fmla="*/ 46 w 209"/>
                      <a:gd name="T29" fmla="*/ 837 h 860"/>
                      <a:gd name="T30" fmla="*/ 48 w 209"/>
                      <a:gd name="T31" fmla="*/ 855 h 860"/>
                      <a:gd name="T32" fmla="*/ 50 w 209"/>
                      <a:gd name="T33" fmla="*/ 858 h 860"/>
                      <a:gd name="T34" fmla="*/ 50 w 209"/>
                      <a:gd name="T35" fmla="*/ 860 h 860"/>
                      <a:gd name="T36" fmla="*/ 20 w 209"/>
                      <a:gd name="T37" fmla="*/ 851 h 860"/>
                      <a:gd name="T38" fmla="*/ 20 w 209"/>
                      <a:gd name="T39" fmla="*/ 849 h 860"/>
                      <a:gd name="T40" fmla="*/ 18 w 209"/>
                      <a:gd name="T41" fmla="*/ 845 h 860"/>
                      <a:gd name="T42" fmla="*/ 18 w 209"/>
                      <a:gd name="T43" fmla="*/ 837 h 860"/>
                      <a:gd name="T44" fmla="*/ 16 w 209"/>
                      <a:gd name="T45" fmla="*/ 826 h 860"/>
                      <a:gd name="T46" fmla="*/ 12 w 209"/>
                      <a:gd name="T47" fmla="*/ 797 h 860"/>
                      <a:gd name="T48" fmla="*/ 8 w 209"/>
                      <a:gd name="T49" fmla="*/ 757 h 860"/>
                      <a:gd name="T50" fmla="*/ 4 w 209"/>
                      <a:gd name="T51" fmla="*/ 709 h 860"/>
                      <a:gd name="T52" fmla="*/ 2 w 209"/>
                      <a:gd name="T53" fmla="*/ 655 h 860"/>
                      <a:gd name="T54" fmla="*/ 0 w 209"/>
                      <a:gd name="T55" fmla="*/ 595 h 860"/>
                      <a:gd name="T56" fmla="*/ 2 w 209"/>
                      <a:gd name="T57" fmla="*/ 530 h 860"/>
                      <a:gd name="T58" fmla="*/ 8 w 209"/>
                      <a:gd name="T59" fmla="*/ 461 h 860"/>
                      <a:gd name="T60" fmla="*/ 16 w 209"/>
                      <a:gd name="T61" fmla="*/ 392 h 860"/>
                      <a:gd name="T62" fmla="*/ 27 w 209"/>
                      <a:gd name="T63" fmla="*/ 321 h 860"/>
                      <a:gd name="T64" fmla="*/ 46 w 209"/>
                      <a:gd name="T65" fmla="*/ 249 h 860"/>
                      <a:gd name="T66" fmla="*/ 69 w 209"/>
                      <a:gd name="T67" fmla="*/ 182 h 860"/>
                      <a:gd name="T68" fmla="*/ 98 w 209"/>
                      <a:gd name="T69" fmla="*/ 117 h 860"/>
                      <a:gd name="T70" fmla="*/ 135 w 209"/>
                      <a:gd name="T71" fmla="*/ 55 h 860"/>
                      <a:gd name="T72" fmla="*/ 179 w 209"/>
                      <a:gd name="T73" fmla="*/ 0 h 860"/>
                      <a:gd name="T74" fmla="*/ 209 w 209"/>
                      <a:gd name="T75" fmla="*/ 9 h 8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9"/>
                      <a:gd name="T115" fmla="*/ 0 h 860"/>
                      <a:gd name="T116" fmla="*/ 209 w 209"/>
                      <a:gd name="T117" fmla="*/ 860 h 8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9" h="860">
                        <a:moveTo>
                          <a:pt x="209" y="9"/>
                        </a:moveTo>
                        <a:lnTo>
                          <a:pt x="161" y="73"/>
                        </a:lnTo>
                        <a:lnTo>
                          <a:pt x="121" y="140"/>
                        </a:lnTo>
                        <a:lnTo>
                          <a:pt x="91" y="209"/>
                        </a:lnTo>
                        <a:lnTo>
                          <a:pt x="66" y="280"/>
                        </a:lnTo>
                        <a:lnTo>
                          <a:pt x="48" y="351"/>
                        </a:lnTo>
                        <a:lnTo>
                          <a:pt x="35" y="422"/>
                        </a:lnTo>
                        <a:lnTo>
                          <a:pt x="27" y="491"/>
                        </a:lnTo>
                        <a:lnTo>
                          <a:pt x="23" y="557"/>
                        </a:lnTo>
                        <a:lnTo>
                          <a:pt x="23" y="620"/>
                        </a:lnTo>
                        <a:lnTo>
                          <a:pt x="27" y="678"/>
                        </a:lnTo>
                        <a:lnTo>
                          <a:pt x="31" y="728"/>
                        </a:lnTo>
                        <a:lnTo>
                          <a:pt x="35" y="774"/>
                        </a:lnTo>
                        <a:lnTo>
                          <a:pt x="41" y="810"/>
                        </a:lnTo>
                        <a:lnTo>
                          <a:pt x="46" y="837"/>
                        </a:lnTo>
                        <a:lnTo>
                          <a:pt x="48" y="855"/>
                        </a:lnTo>
                        <a:lnTo>
                          <a:pt x="50" y="858"/>
                        </a:lnTo>
                        <a:lnTo>
                          <a:pt x="50" y="860"/>
                        </a:lnTo>
                        <a:lnTo>
                          <a:pt x="20" y="851"/>
                        </a:lnTo>
                        <a:lnTo>
                          <a:pt x="20" y="849"/>
                        </a:lnTo>
                        <a:lnTo>
                          <a:pt x="18" y="845"/>
                        </a:lnTo>
                        <a:lnTo>
                          <a:pt x="18" y="837"/>
                        </a:lnTo>
                        <a:lnTo>
                          <a:pt x="16" y="826"/>
                        </a:lnTo>
                        <a:lnTo>
                          <a:pt x="12" y="797"/>
                        </a:lnTo>
                        <a:lnTo>
                          <a:pt x="8" y="757"/>
                        </a:lnTo>
                        <a:lnTo>
                          <a:pt x="4" y="709"/>
                        </a:lnTo>
                        <a:lnTo>
                          <a:pt x="2" y="655"/>
                        </a:lnTo>
                        <a:lnTo>
                          <a:pt x="0" y="595"/>
                        </a:lnTo>
                        <a:lnTo>
                          <a:pt x="2" y="530"/>
                        </a:lnTo>
                        <a:lnTo>
                          <a:pt x="8" y="461"/>
                        </a:lnTo>
                        <a:lnTo>
                          <a:pt x="16" y="392"/>
                        </a:lnTo>
                        <a:lnTo>
                          <a:pt x="27" y="321"/>
                        </a:lnTo>
                        <a:lnTo>
                          <a:pt x="46" y="249"/>
                        </a:lnTo>
                        <a:lnTo>
                          <a:pt x="69" y="182"/>
                        </a:lnTo>
                        <a:lnTo>
                          <a:pt x="98" y="117"/>
                        </a:lnTo>
                        <a:lnTo>
                          <a:pt x="135" y="55"/>
                        </a:lnTo>
                        <a:lnTo>
                          <a:pt x="179" y="0"/>
                        </a:lnTo>
                        <a:lnTo>
                          <a:pt x="209" y="9"/>
                        </a:lnTo>
                        <a:close/>
                      </a:path>
                    </a:pathLst>
                  </a:custGeom>
                  <a:solidFill>
                    <a:srgbClr val="00AD00"/>
                  </a:solidFill>
                  <a:ln w="0">
                    <a:solidFill>
                      <a:srgbClr val="000000"/>
                    </a:solidFill>
                    <a:round/>
                    <a:headEnd/>
                    <a:tailEnd/>
                  </a:ln>
                </p:spPr>
                <p:txBody>
                  <a:bodyPr/>
                  <a:lstStyle/>
                  <a:p>
                    <a:endParaRPr lang="en-US"/>
                  </a:p>
                </p:txBody>
              </p:sp>
              <p:sp>
                <p:nvSpPr>
                  <p:cNvPr id="18506" name="Freeform 497"/>
                  <p:cNvSpPr>
                    <a:spLocks/>
                  </p:cNvSpPr>
                  <p:nvPr/>
                </p:nvSpPr>
                <p:spPr bwMode="auto">
                  <a:xfrm>
                    <a:off x="1082" y="3195"/>
                    <a:ext cx="207" cy="628"/>
                  </a:xfrm>
                  <a:custGeom>
                    <a:avLst/>
                    <a:gdLst>
                      <a:gd name="T0" fmla="*/ 0 w 207"/>
                      <a:gd name="T1" fmla="*/ 8 h 628"/>
                      <a:gd name="T2" fmla="*/ 48 w 207"/>
                      <a:gd name="T3" fmla="*/ 54 h 628"/>
                      <a:gd name="T4" fmla="*/ 87 w 207"/>
                      <a:gd name="T5" fmla="*/ 102 h 628"/>
                      <a:gd name="T6" fmla="*/ 119 w 207"/>
                      <a:gd name="T7" fmla="*/ 154 h 628"/>
                      <a:gd name="T8" fmla="*/ 144 w 207"/>
                      <a:gd name="T9" fmla="*/ 206 h 628"/>
                      <a:gd name="T10" fmla="*/ 161 w 207"/>
                      <a:gd name="T11" fmla="*/ 258 h 628"/>
                      <a:gd name="T12" fmla="*/ 173 w 207"/>
                      <a:gd name="T13" fmla="*/ 309 h 628"/>
                      <a:gd name="T14" fmla="*/ 180 w 207"/>
                      <a:gd name="T15" fmla="*/ 359 h 628"/>
                      <a:gd name="T16" fmla="*/ 184 w 207"/>
                      <a:gd name="T17" fmla="*/ 407 h 628"/>
                      <a:gd name="T18" fmla="*/ 184 w 207"/>
                      <a:gd name="T19" fmla="*/ 454 h 628"/>
                      <a:gd name="T20" fmla="*/ 182 w 207"/>
                      <a:gd name="T21" fmla="*/ 494 h 628"/>
                      <a:gd name="T22" fmla="*/ 179 w 207"/>
                      <a:gd name="T23" fmla="*/ 532 h 628"/>
                      <a:gd name="T24" fmla="*/ 175 w 207"/>
                      <a:gd name="T25" fmla="*/ 565 h 628"/>
                      <a:gd name="T26" fmla="*/ 169 w 207"/>
                      <a:gd name="T27" fmla="*/ 592 h 628"/>
                      <a:gd name="T28" fmla="*/ 163 w 207"/>
                      <a:gd name="T29" fmla="*/ 611 h 628"/>
                      <a:gd name="T30" fmla="*/ 161 w 207"/>
                      <a:gd name="T31" fmla="*/ 624 h 628"/>
                      <a:gd name="T32" fmla="*/ 159 w 207"/>
                      <a:gd name="T33" fmla="*/ 628 h 628"/>
                      <a:gd name="T34" fmla="*/ 188 w 207"/>
                      <a:gd name="T35" fmla="*/ 621 h 628"/>
                      <a:gd name="T36" fmla="*/ 190 w 207"/>
                      <a:gd name="T37" fmla="*/ 617 h 628"/>
                      <a:gd name="T38" fmla="*/ 192 w 207"/>
                      <a:gd name="T39" fmla="*/ 601 h 628"/>
                      <a:gd name="T40" fmla="*/ 196 w 207"/>
                      <a:gd name="T41" fmla="*/ 580 h 628"/>
                      <a:gd name="T42" fmla="*/ 200 w 207"/>
                      <a:gd name="T43" fmla="*/ 551 h 628"/>
                      <a:gd name="T44" fmla="*/ 203 w 207"/>
                      <a:gd name="T45" fmla="*/ 517 h 628"/>
                      <a:gd name="T46" fmla="*/ 205 w 207"/>
                      <a:gd name="T47" fmla="*/ 478 h 628"/>
                      <a:gd name="T48" fmla="*/ 207 w 207"/>
                      <a:gd name="T49" fmla="*/ 434 h 628"/>
                      <a:gd name="T50" fmla="*/ 205 w 207"/>
                      <a:gd name="T51" fmla="*/ 386 h 628"/>
                      <a:gd name="T52" fmla="*/ 202 w 207"/>
                      <a:gd name="T53" fmla="*/ 336 h 628"/>
                      <a:gd name="T54" fmla="*/ 194 w 207"/>
                      <a:gd name="T55" fmla="*/ 286 h 628"/>
                      <a:gd name="T56" fmla="*/ 180 w 207"/>
                      <a:gd name="T57" fmla="*/ 235 h 628"/>
                      <a:gd name="T58" fmla="*/ 163 w 207"/>
                      <a:gd name="T59" fmla="*/ 183 h 628"/>
                      <a:gd name="T60" fmla="*/ 140 w 207"/>
                      <a:gd name="T61" fmla="*/ 133 h 628"/>
                      <a:gd name="T62" fmla="*/ 110 w 207"/>
                      <a:gd name="T63" fmla="*/ 85 h 628"/>
                      <a:gd name="T64" fmla="*/ 73 w 207"/>
                      <a:gd name="T65" fmla="*/ 41 h 628"/>
                      <a:gd name="T66" fmla="*/ 29 w 207"/>
                      <a:gd name="T67" fmla="*/ 0 h 628"/>
                      <a:gd name="T68" fmla="*/ 0 w 207"/>
                      <a:gd name="T69" fmla="*/ 8 h 6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7"/>
                      <a:gd name="T106" fmla="*/ 0 h 628"/>
                      <a:gd name="T107" fmla="*/ 207 w 207"/>
                      <a:gd name="T108" fmla="*/ 628 h 6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7" h="628">
                        <a:moveTo>
                          <a:pt x="0" y="8"/>
                        </a:moveTo>
                        <a:lnTo>
                          <a:pt x="48" y="54"/>
                        </a:lnTo>
                        <a:lnTo>
                          <a:pt x="87" y="102"/>
                        </a:lnTo>
                        <a:lnTo>
                          <a:pt x="119" y="154"/>
                        </a:lnTo>
                        <a:lnTo>
                          <a:pt x="144" y="206"/>
                        </a:lnTo>
                        <a:lnTo>
                          <a:pt x="161" y="258"/>
                        </a:lnTo>
                        <a:lnTo>
                          <a:pt x="173" y="309"/>
                        </a:lnTo>
                        <a:lnTo>
                          <a:pt x="180" y="359"/>
                        </a:lnTo>
                        <a:lnTo>
                          <a:pt x="184" y="407"/>
                        </a:lnTo>
                        <a:lnTo>
                          <a:pt x="184" y="454"/>
                        </a:lnTo>
                        <a:lnTo>
                          <a:pt x="182" y="494"/>
                        </a:lnTo>
                        <a:lnTo>
                          <a:pt x="179" y="532"/>
                        </a:lnTo>
                        <a:lnTo>
                          <a:pt x="175" y="565"/>
                        </a:lnTo>
                        <a:lnTo>
                          <a:pt x="169" y="592"/>
                        </a:lnTo>
                        <a:lnTo>
                          <a:pt x="163" y="611"/>
                        </a:lnTo>
                        <a:lnTo>
                          <a:pt x="161" y="624"/>
                        </a:lnTo>
                        <a:lnTo>
                          <a:pt x="159" y="628"/>
                        </a:lnTo>
                        <a:lnTo>
                          <a:pt x="188" y="621"/>
                        </a:lnTo>
                        <a:lnTo>
                          <a:pt x="190" y="617"/>
                        </a:lnTo>
                        <a:lnTo>
                          <a:pt x="192" y="601"/>
                        </a:lnTo>
                        <a:lnTo>
                          <a:pt x="196" y="580"/>
                        </a:lnTo>
                        <a:lnTo>
                          <a:pt x="200" y="551"/>
                        </a:lnTo>
                        <a:lnTo>
                          <a:pt x="203" y="517"/>
                        </a:lnTo>
                        <a:lnTo>
                          <a:pt x="205" y="478"/>
                        </a:lnTo>
                        <a:lnTo>
                          <a:pt x="207" y="434"/>
                        </a:lnTo>
                        <a:lnTo>
                          <a:pt x="205" y="386"/>
                        </a:lnTo>
                        <a:lnTo>
                          <a:pt x="202" y="336"/>
                        </a:lnTo>
                        <a:lnTo>
                          <a:pt x="194" y="286"/>
                        </a:lnTo>
                        <a:lnTo>
                          <a:pt x="180" y="235"/>
                        </a:lnTo>
                        <a:lnTo>
                          <a:pt x="163" y="183"/>
                        </a:lnTo>
                        <a:lnTo>
                          <a:pt x="140" y="133"/>
                        </a:lnTo>
                        <a:lnTo>
                          <a:pt x="110" y="85"/>
                        </a:lnTo>
                        <a:lnTo>
                          <a:pt x="73" y="41"/>
                        </a:lnTo>
                        <a:lnTo>
                          <a:pt x="29" y="0"/>
                        </a:lnTo>
                        <a:lnTo>
                          <a:pt x="0" y="8"/>
                        </a:lnTo>
                        <a:close/>
                      </a:path>
                    </a:pathLst>
                  </a:custGeom>
                  <a:solidFill>
                    <a:srgbClr val="00AD00"/>
                  </a:solidFill>
                  <a:ln w="0">
                    <a:solidFill>
                      <a:srgbClr val="000000"/>
                    </a:solidFill>
                    <a:round/>
                    <a:headEnd/>
                    <a:tailEnd/>
                  </a:ln>
                </p:spPr>
                <p:txBody>
                  <a:bodyPr/>
                  <a:lstStyle/>
                  <a:p>
                    <a:endParaRPr lang="en-US"/>
                  </a:p>
                </p:txBody>
              </p:sp>
              <p:sp>
                <p:nvSpPr>
                  <p:cNvPr id="18507" name="Freeform 498"/>
                  <p:cNvSpPr>
                    <a:spLocks/>
                  </p:cNvSpPr>
                  <p:nvPr/>
                </p:nvSpPr>
                <p:spPr bwMode="auto">
                  <a:xfrm>
                    <a:off x="1084" y="2794"/>
                    <a:ext cx="69" cy="1014"/>
                  </a:xfrm>
                  <a:custGeom>
                    <a:avLst/>
                    <a:gdLst>
                      <a:gd name="T0" fmla="*/ 46 w 69"/>
                      <a:gd name="T1" fmla="*/ 0 h 1014"/>
                      <a:gd name="T2" fmla="*/ 42 w 69"/>
                      <a:gd name="T3" fmla="*/ 84 h 1014"/>
                      <a:gd name="T4" fmla="*/ 38 w 69"/>
                      <a:gd name="T5" fmla="*/ 165 h 1014"/>
                      <a:gd name="T6" fmla="*/ 33 w 69"/>
                      <a:gd name="T7" fmla="*/ 242 h 1014"/>
                      <a:gd name="T8" fmla="*/ 27 w 69"/>
                      <a:gd name="T9" fmla="*/ 317 h 1014"/>
                      <a:gd name="T10" fmla="*/ 21 w 69"/>
                      <a:gd name="T11" fmla="*/ 386 h 1014"/>
                      <a:gd name="T12" fmla="*/ 14 w 69"/>
                      <a:gd name="T13" fmla="*/ 453 h 1014"/>
                      <a:gd name="T14" fmla="*/ 10 w 69"/>
                      <a:gd name="T15" fmla="*/ 518 h 1014"/>
                      <a:gd name="T16" fmla="*/ 4 w 69"/>
                      <a:gd name="T17" fmla="*/ 580 h 1014"/>
                      <a:gd name="T18" fmla="*/ 2 w 69"/>
                      <a:gd name="T19" fmla="*/ 639 h 1014"/>
                      <a:gd name="T20" fmla="*/ 0 w 69"/>
                      <a:gd name="T21" fmla="*/ 697 h 1014"/>
                      <a:gd name="T22" fmla="*/ 0 w 69"/>
                      <a:gd name="T23" fmla="*/ 751 h 1014"/>
                      <a:gd name="T24" fmla="*/ 4 w 69"/>
                      <a:gd name="T25" fmla="*/ 805 h 1014"/>
                      <a:gd name="T26" fmla="*/ 8 w 69"/>
                      <a:gd name="T27" fmla="*/ 856 h 1014"/>
                      <a:gd name="T28" fmla="*/ 17 w 69"/>
                      <a:gd name="T29" fmla="*/ 904 h 1014"/>
                      <a:gd name="T30" fmla="*/ 31 w 69"/>
                      <a:gd name="T31" fmla="*/ 954 h 1014"/>
                      <a:gd name="T32" fmla="*/ 46 w 69"/>
                      <a:gd name="T33" fmla="*/ 1000 h 1014"/>
                      <a:gd name="T34" fmla="*/ 46 w 69"/>
                      <a:gd name="T35" fmla="*/ 1004 h 1014"/>
                      <a:gd name="T36" fmla="*/ 50 w 69"/>
                      <a:gd name="T37" fmla="*/ 1012 h 1014"/>
                      <a:gd name="T38" fmla="*/ 54 w 69"/>
                      <a:gd name="T39" fmla="*/ 1014 h 1014"/>
                      <a:gd name="T40" fmla="*/ 56 w 69"/>
                      <a:gd name="T41" fmla="*/ 1014 h 1014"/>
                      <a:gd name="T42" fmla="*/ 62 w 69"/>
                      <a:gd name="T43" fmla="*/ 1010 h 1014"/>
                      <a:gd name="T44" fmla="*/ 67 w 69"/>
                      <a:gd name="T45" fmla="*/ 1000 h 1014"/>
                      <a:gd name="T46" fmla="*/ 52 w 69"/>
                      <a:gd name="T47" fmla="*/ 933 h 1014"/>
                      <a:gd name="T48" fmla="*/ 42 w 69"/>
                      <a:gd name="T49" fmla="*/ 872 h 1014"/>
                      <a:gd name="T50" fmla="*/ 35 w 69"/>
                      <a:gd name="T51" fmla="*/ 810 h 1014"/>
                      <a:gd name="T52" fmla="*/ 31 w 69"/>
                      <a:gd name="T53" fmla="*/ 753 h 1014"/>
                      <a:gd name="T54" fmla="*/ 31 w 69"/>
                      <a:gd name="T55" fmla="*/ 639 h 1014"/>
                      <a:gd name="T56" fmla="*/ 38 w 69"/>
                      <a:gd name="T57" fmla="*/ 526 h 1014"/>
                      <a:gd name="T58" fmla="*/ 50 w 69"/>
                      <a:gd name="T59" fmla="*/ 411 h 1014"/>
                      <a:gd name="T60" fmla="*/ 62 w 69"/>
                      <a:gd name="T61" fmla="*/ 288 h 1014"/>
                      <a:gd name="T62" fmla="*/ 65 w 69"/>
                      <a:gd name="T63" fmla="*/ 223 h 1014"/>
                      <a:gd name="T64" fmla="*/ 69 w 69"/>
                      <a:gd name="T65" fmla="*/ 153 h 1014"/>
                      <a:gd name="T66" fmla="*/ 69 w 69"/>
                      <a:gd name="T67" fmla="*/ 78 h 1014"/>
                      <a:gd name="T68" fmla="*/ 67 w 69"/>
                      <a:gd name="T69" fmla="*/ 0 h 1014"/>
                      <a:gd name="T70" fmla="*/ 46 w 69"/>
                      <a:gd name="T71" fmla="*/ 0 h 10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9"/>
                      <a:gd name="T109" fmla="*/ 0 h 1014"/>
                      <a:gd name="T110" fmla="*/ 69 w 69"/>
                      <a:gd name="T111" fmla="*/ 1014 h 10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9" h="1014">
                        <a:moveTo>
                          <a:pt x="46" y="0"/>
                        </a:moveTo>
                        <a:lnTo>
                          <a:pt x="42" y="84"/>
                        </a:lnTo>
                        <a:lnTo>
                          <a:pt x="38" y="165"/>
                        </a:lnTo>
                        <a:lnTo>
                          <a:pt x="33" y="242"/>
                        </a:lnTo>
                        <a:lnTo>
                          <a:pt x="27" y="317"/>
                        </a:lnTo>
                        <a:lnTo>
                          <a:pt x="21" y="386"/>
                        </a:lnTo>
                        <a:lnTo>
                          <a:pt x="14" y="453"/>
                        </a:lnTo>
                        <a:lnTo>
                          <a:pt x="10" y="518"/>
                        </a:lnTo>
                        <a:lnTo>
                          <a:pt x="4" y="580"/>
                        </a:lnTo>
                        <a:lnTo>
                          <a:pt x="2" y="639"/>
                        </a:lnTo>
                        <a:lnTo>
                          <a:pt x="0" y="697"/>
                        </a:lnTo>
                        <a:lnTo>
                          <a:pt x="0" y="751"/>
                        </a:lnTo>
                        <a:lnTo>
                          <a:pt x="4" y="805"/>
                        </a:lnTo>
                        <a:lnTo>
                          <a:pt x="8" y="856"/>
                        </a:lnTo>
                        <a:lnTo>
                          <a:pt x="17" y="904"/>
                        </a:lnTo>
                        <a:lnTo>
                          <a:pt x="31" y="954"/>
                        </a:lnTo>
                        <a:lnTo>
                          <a:pt x="46" y="1000"/>
                        </a:lnTo>
                        <a:lnTo>
                          <a:pt x="46" y="1004"/>
                        </a:lnTo>
                        <a:lnTo>
                          <a:pt x="50" y="1012"/>
                        </a:lnTo>
                        <a:lnTo>
                          <a:pt x="54" y="1014"/>
                        </a:lnTo>
                        <a:lnTo>
                          <a:pt x="56" y="1014"/>
                        </a:lnTo>
                        <a:lnTo>
                          <a:pt x="62" y="1010"/>
                        </a:lnTo>
                        <a:lnTo>
                          <a:pt x="67" y="1000"/>
                        </a:lnTo>
                        <a:lnTo>
                          <a:pt x="52" y="933"/>
                        </a:lnTo>
                        <a:lnTo>
                          <a:pt x="42" y="872"/>
                        </a:lnTo>
                        <a:lnTo>
                          <a:pt x="35" y="810"/>
                        </a:lnTo>
                        <a:lnTo>
                          <a:pt x="31" y="753"/>
                        </a:lnTo>
                        <a:lnTo>
                          <a:pt x="31" y="639"/>
                        </a:lnTo>
                        <a:lnTo>
                          <a:pt x="38" y="526"/>
                        </a:lnTo>
                        <a:lnTo>
                          <a:pt x="50" y="411"/>
                        </a:lnTo>
                        <a:lnTo>
                          <a:pt x="62" y="288"/>
                        </a:lnTo>
                        <a:lnTo>
                          <a:pt x="65" y="223"/>
                        </a:lnTo>
                        <a:lnTo>
                          <a:pt x="69" y="153"/>
                        </a:lnTo>
                        <a:lnTo>
                          <a:pt x="69" y="78"/>
                        </a:lnTo>
                        <a:lnTo>
                          <a:pt x="67" y="0"/>
                        </a:lnTo>
                        <a:lnTo>
                          <a:pt x="46" y="0"/>
                        </a:lnTo>
                        <a:close/>
                      </a:path>
                    </a:pathLst>
                  </a:custGeom>
                  <a:solidFill>
                    <a:srgbClr val="00AD00"/>
                  </a:solidFill>
                  <a:ln w="0">
                    <a:solidFill>
                      <a:srgbClr val="000000"/>
                    </a:solidFill>
                    <a:round/>
                    <a:headEnd/>
                    <a:tailEnd/>
                  </a:ln>
                </p:spPr>
                <p:txBody>
                  <a:bodyPr/>
                  <a:lstStyle/>
                  <a:p>
                    <a:endParaRPr lang="en-US"/>
                  </a:p>
                </p:txBody>
              </p:sp>
              <p:sp>
                <p:nvSpPr>
                  <p:cNvPr id="18508" name="Freeform 499"/>
                  <p:cNvSpPr>
                    <a:spLocks/>
                  </p:cNvSpPr>
                  <p:nvPr/>
                </p:nvSpPr>
                <p:spPr bwMode="auto">
                  <a:xfrm>
                    <a:off x="1418" y="2680"/>
                    <a:ext cx="92" cy="1078"/>
                  </a:xfrm>
                  <a:custGeom>
                    <a:avLst/>
                    <a:gdLst>
                      <a:gd name="T0" fmla="*/ 30 w 92"/>
                      <a:gd name="T1" fmla="*/ 0 h 1078"/>
                      <a:gd name="T2" fmla="*/ 53 w 92"/>
                      <a:gd name="T3" fmla="*/ 104 h 1078"/>
                      <a:gd name="T4" fmla="*/ 71 w 92"/>
                      <a:gd name="T5" fmla="*/ 206 h 1078"/>
                      <a:gd name="T6" fmla="*/ 82 w 92"/>
                      <a:gd name="T7" fmla="*/ 306 h 1078"/>
                      <a:gd name="T8" fmla="*/ 88 w 92"/>
                      <a:gd name="T9" fmla="*/ 404 h 1078"/>
                      <a:gd name="T10" fmla="*/ 92 w 92"/>
                      <a:gd name="T11" fmla="*/ 498 h 1078"/>
                      <a:gd name="T12" fmla="*/ 92 w 92"/>
                      <a:gd name="T13" fmla="*/ 586 h 1078"/>
                      <a:gd name="T14" fmla="*/ 88 w 92"/>
                      <a:gd name="T15" fmla="*/ 671 h 1078"/>
                      <a:gd name="T16" fmla="*/ 82 w 92"/>
                      <a:gd name="T17" fmla="*/ 748 h 1078"/>
                      <a:gd name="T18" fmla="*/ 74 w 92"/>
                      <a:gd name="T19" fmla="*/ 819 h 1078"/>
                      <a:gd name="T20" fmla="*/ 67 w 92"/>
                      <a:gd name="T21" fmla="*/ 884 h 1078"/>
                      <a:gd name="T22" fmla="*/ 59 w 92"/>
                      <a:gd name="T23" fmla="*/ 940 h 1078"/>
                      <a:gd name="T24" fmla="*/ 50 w 92"/>
                      <a:gd name="T25" fmla="*/ 988 h 1078"/>
                      <a:gd name="T26" fmla="*/ 42 w 92"/>
                      <a:gd name="T27" fmla="*/ 1026 h 1078"/>
                      <a:gd name="T28" fmla="*/ 36 w 92"/>
                      <a:gd name="T29" fmla="*/ 1055 h 1078"/>
                      <a:gd name="T30" fmla="*/ 34 w 92"/>
                      <a:gd name="T31" fmla="*/ 1065 h 1078"/>
                      <a:gd name="T32" fmla="*/ 32 w 92"/>
                      <a:gd name="T33" fmla="*/ 1072 h 1078"/>
                      <a:gd name="T34" fmla="*/ 30 w 92"/>
                      <a:gd name="T35" fmla="*/ 1076 h 1078"/>
                      <a:gd name="T36" fmla="*/ 30 w 92"/>
                      <a:gd name="T37" fmla="*/ 1078 h 1078"/>
                      <a:gd name="T38" fmla="*/ 0 w 92"/>
                      <a:gd name="T39" fmla="*/ 1078 h 1078"/>
                      <a:gd name="T40" fmla="*/ 2 w 92"/>
                      <a:gd name="T41" fmla="*/ 1074 h 1078"/>
                      <a:gd name="T42" fmla="*/ 5 w 92"/>
                      <a:gd name="T43" fmla="*/ 1063 h 1078"/>
                      <a:gd name="T44" fmla="*/ 9 w 92"/>
                      <a:gd name="T45" fmla="*/ 1041 h 1078"/>
                      <a:gd name="T46" fmla="*/ 17 w 92"/>
                      <a:gd name="T47" fmla="*/ 1013 h 1078"/>
                      <a:gd name="T48" fmla="*/ 23 w 92"/>
                      <a:gd name="T49" fmla="*/ 976 h 1078"/>
                      <a:gd name="T50" fmla="*/ 30 w 92"/>
                      <a:gd name="T51" fmla="*/ 932 h 1078"/>
                      <a:gd name="T52" fmla="*/ 38 w 92"/>
                      <a:gd name="T53" fmla="*/ 878 h 1078"/>
                      <a:gd name="T54" fmla="*/ 44 w 92"/>
                      <a:gd name="T55" fmla="*/ 817 h 1078"/>
                      <a:gd name="T56" fmla="*/ 50 w 92"/>
                      <a:gd name="T57" fmla="*/ 746 h 1078"/>
                      <a:gd name="T58" fmla="*/ 51 w 92"/>
                      <a:gd name="T59" fmla="*/ 665 h 1078"/>
                      <a:gd name="T60" fmla="*/ 51 w 92"/>
                      <a:gd name="T61" fmla="*/ 577 h 1078"/>
                      <a:gd name="T62" fmla="*/ 50 w 92"/>
                      <a:gd name="T63" fmla="*/ 481 h 1078"/>
                      <a:gd name="T64" fmla="*/ 44 w 92"/>
                      <a:gd name="T65" fmla="*/ 373 h 1078"/>
                      <a:gd name="T66" fmla="*/ 34 w 92"/>
                      <a:gd name="T67" fmla="*/ 258 h 1078"/>
                      <a:gd name="T68" fmla="*/ 19 w 92"/>
                      <a:gd name="T69" fmla="*/ 135 h 1078"/>
                      <a:gd name="T70" fmla="*/ 0 w 92"/>
                      <a:gd name="T71" fmla="*/ 0 h 1078"/>
                      <a:gd name="T72" fmla="*/ 30 w 92"/>
                      <a:gd name="T73" fmla="*/ 0 h 107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1078"/>
                      <a:gd name="T113" fmla="*/ 92 w 92"/>
                      <a:gd name="T114" fmla="*/ 1078 h 107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1078">
                        <a:moveTo>
                          <a:pt x="30" y="0"/>
                        </a:moveTo>
                        <a:lnTo>
                          <a:pt x="53" y="104"/>
                        </a:lnTo>
                        <a:lnTo>
                          <a:pt x="71" y="206"/>
                        </a:lnTo>
                        <a:lnTo>
                          <a:pt x="82" y="306"/>
                        </a:lnTo>
                        <a:lnTo>
                          <a:pt x="88" y="404"/>
                        </a:lnTo>
                        <a:lnTo>
                          <a:pt x="92" y="498"/>
                        </a:lnTo>
                        <a:lnTo>
                          <a:pt x="92" y="586"/>
                        </a:lnTo>
                        <a:lnTo>
                          <a:pt x="88" y="671"/>
                        </a:lnTo>
                        <a:lnTo>
                          <a:pt x="82" y="748"/>
                        </a:lnTo>
                        <a:lnTo>
                          <a:pt x="74" y="819"/>
                        </a:lnTo>
                        <a:lnTo>
                          <a:pt x="67" y="884"/>
                        </a:lnTo>
                        <a:lnTo>
                          <a:pt x="59" y="940"/>
                        </a:lnTo>
                        <a:lnTo>
                          <a:pt x="50" y="988"/>
                        </a:lnTo>
                        <a:lnTo>
                          <a:pt x="42" y="1026"/>
                        </a:lnTo>
                        <a:lnTo>
                          <a:pt x="36" y="1055"/>
                        </a:lnTo>
                        <a:lnTo>
                          <a:pt x="34" y="1065"/>
                        </a:lnTo>
                        <a:lnTo>
                          <a:pt x="32" y="1072"/>
                        </a:lnTo>
                        <a:lnTo>
                          <a:pt x="30" y="1076"/>
                        </a:lnTo>
                        <a:lnTo>
                          <a:pt x="30" y="1078"/>
                        </a:lnTo>
                        <a:lnTo>
                          <a:pt x="0" y="1078"/>
                        </a:lnTo>
                        <a:lnTo>
                          <a:pt x="2" y="1074"/>
                        </a:lnTo>
                        <a:lnTo>
                          <a:pt x="5" y="1063"/>
                        </a:lnTo>
                        <a:lnTo>
                          <a:pt x="9" y="1041"/>
                        </a:lnTo>
                        <a:lnTo>
                          <a:pt x="17" y="1013"/>
                        </a:lnTo>
                        <a:lnTo>
                          <a:pt x="23" y="976"/>
                        </a:lnTo>
                        <a:lnTo>
                          <a:pt x="30" y="932"/>
                        </a:lnTo>
                        <a:lnTo>
                          <a:pt x="38" y="878"/>
                        </a:lnTo>
                        <a:lnTo>
                          <a:pt x="44" y="817"/>
                        </a:lnTo>
                        <a:lnTo>
                          <a:pt x="50" y="746"/>
                        </a:lnTo>
                        <a:lnTo>
                          <a:pt x="51" y="665"/>
                        </a:lnTo>
                        <a:lnTo>
                          <a:pt x="51" y="577"/>
                        </a:lnTo>
                        <a:lnTo>
                          <a:pt x="50" y="481"/>
                        </a:lnTo>
                        <a:lnTo>
                          <a:pt x="44" y="373"/>
                        </a:lnTo>
                        <a:lnTo>
                          <a:pt x="34" y="258"/>
                        </a:lnTo>
                        <a:lnTo>
                          <a:pt x="19" y="135"/>
                        </a:lnTo>
                        <a:lnTo>
                          <a:pt x="0" y="0"/>
                        </a:lnTo>
                        <a:lnTo>
                          <a:pt x="30" y="0"/>
                        </a:lnTo>
                        <a:close/>
                      </a:path>
                    </a:pathLst>
                  </a:custGeom>
                  <a:solidFill>
                    <a:srgbClr val="00AD00"/>
                  </a:solidFill>
                  <a:ln w="0">
                    <a:solidFill>
                      <a:srgbClr val="000000"/>
                    </a:solidFill>
                    <a:round/>
                    <a:headEnd/>
                    <a:tailEnd/>
                  </a:ln>
                </p:spPr>
                <p:txBody>
                  <a:bodyPr/>
                  <a:lstStyle/>
                  <a:p>
                    <a:endParaRPr lang="en-US"/>
                  </a:p>
                </p:txBody>
              </p:sp>
              <p:sp>
                <p:nvSpPr>
                  <p:cNvPr id="18509" name="Freeform 500"/>
                  <p:cNvSpPr>
                    <a:spLocks/>
                  </p:cNvSpPr>
                  <p:nvPr/>
                </p:nvSpPr>
                <p:spPr bwMode="auto">
                  <a:xfrm>
                    <a:off x="1270" y="2840"/>
                    <a:ext cx="288" cy="299"/>
                  </a:xfrm>
                  <a:custGeom>
                    <a:avLst/>
                    <a:gdLst>
                      <a:gd name="T0" fmla="*/ 222 w 288"/>
                      <a:gd name="T1" fmla="*/ 54 h 299"/>
                      <a:gd name="T2" fmla="*/ 221 w 288"/>
                      <a:gd name="T3" fmla="*/ 40 h 299"/>
                      <a:gd name="T4" fmla="*/ 215 w 288"/>
                      <a:gd name="T5" fmla="*/ 31 h 299"/>
                      <a:gd name="T6" fmla="*/ 207 w 288"/>
                      <a:gd name="T7" fmla="*/ 21 h 299"/>
                      <a:gd name="T8" fmla="*/ 194 w 288"/>
                      <a:gd name="T9" fmla="*/ 13 h 299"/>
                      <a:gd name="T10" fmla="*/ 163 w 288"/>
                      <a:gd name="T11" fmla="*/ 2 h 299"/>
                      <a:gd name="T12" fmla="*/ 129 w 288"/>
                      <a:gd name="T13" fmla="*/ 0 h 299"/>
                      <a:gd name="T14" fmla="*/ 94 w 288"/>
                      <a:gd name="T15" fmla="*/ 4 h 299"/>
                      <a:gd name="T16" fmla="*/ 79 w 288"/>
                      <a:gd name="T17" fmla="*/ 8 h 299"/>
                      <a:gd name="T18" fmla="*/ 67 w 288"/>
                      <a:gd name="T19" fmla="*/ 13 h 299"/>
                      <a:gd name="T20" fmla="*/ 56 w 288"/>
                      <a:gd name="T21" fmla="*/ 23 h 299"/>
                      <a:gd name="T22" fmla="*/ 50 w 288"/>
                      <a:gd name="T23" fmla="*/ 32 h 299"/>
                      <a:gd name="T24" fmla="*/ 48 w 288"/>
                      <a:gd name="T25" fmla="*/ 44 h 299"/>
                      <a:gd name="T26" fmla="*/ 50 w 288"/>
                      <a:gd name="T27" fmla="*/ 57 h 299"/>
                      <a:gd name="T28" fmla="*/ 40 w 288"/>
                      <a:gd name="T29" fmla="*/ 54 h 299"/>
                      <a:gd name="T30" fmla="*/ 33 w 288"/>
                      <a:gd name="T31" fmla="*/ 56 h 299"/>
                      <a:gd name="T32" fmla="*/ 27 w 288"/>
                      <a:gd name="T33" fmla="*/ 61 h 299"/>
                      <a:gd name="T34" fmla="*/ 19 w 288"/>
                      <a:gd name="T35" fmla="*/ 71 h 299"/>
                      <a:gd name="T36" fmla="*/ 10 w 288"/>
                      <a:gd name="T37" fmla="*/ 96 h 299"/>
                      <a:gd name="T38" fmla="*/ 4 w 288"/>
                      <a:gd name="T39" fmla="*/ 129 h 299"/>
                      <a:gd name="T40" fmla="*/ 0 w 288"/>
                      <a:gd name="T41" fmla="*/ 161 h 299"/>
                      <a:gd name="T42" fmla="*/ 4 w 288"/>
                      <a:gd name="T43" fmla="*/ 190 h 299"/>
                      <a:gd name="T44" fmla="*/ 8 w 288"/>
                      <a:gd name="T45" fmla="*/ 202 h 299"/>
                      <a:gd name="T46" fmla="*/ 12 w 288"/>
                      <a:gd name="T47" fmla="*/ 211 h 299"/>
                      <a:gd name="T48" fmla="*/ 17 w 288"/>
                      <a:gd name="T49" fmla="*/ 215 h 299"/>
                      <a:gd name="T50" fmla="*/ 25 w 288"/>
                      <a:gd name="T51" fmla="*/ 217 h 299"/>
                      <a:gd name="T52" fmla="*/ 21 w 288"/>
                      <a:gd name="T53" fmla="*/ 225 h 299"/>
                      <a:gd name="T54" fmla="*/ 21 w 288"/>
                      <a:gd name="T55" fmla="*/ 234 h 299"/>
                      <a:gd name="T56" fmla="*/ 31 w 288"/>
                      <a:gd name="T57" fmla="*/ 253 h 299"/>
                      <a:gd name="T58" fmla="*/ 48 w 288"/>
                      <a:gd name="T59" fmla="*/ 271 h 299"/>
                      <a:gd name="T60" fmla="*/ 71 w 288"/>
                      <a:gd name="T61" fmla="*/ 286 h 299"/>
                      <a:gd name="T62" fmla="*/ 94 w 288"/>
                      <a:gd name="T63" fmla="*/ 298 h 299"/>
                      <a:gd name="T64" fmla="*/ 117 w 288"/>
                      <a:gd name="T65" fmla="*/ 299 h 299"/>
                      <a:gd name="T66" fmla="*/ 127 w 288"/>
                      <a:gd name="T67" fmla="*/ 298 h 299"/>
                      <a:gd name="T68" fmla="*/ 134 w 288"/>
                      <a:gd name="T69" fmla="*/ 294 h 299"/>
                      <a:gd name="T70" fmla="*/ 140 w 288"/>
                      <a:gd name="T71" fmla="*/ 286 h 299"/>
                      <a:gd name="T72" fmla="*/ 144 w 288"/>
                      <a:gd name="T73" fmla="*/ 275 h 299"/>
                      <a:gd name="T74" fmla="*/ 150 w 288"/>
                      <a:gd name="T75" fmla="*/ 286 h 299"/>
                      <a:gd name="T76" fmla="*/ 159 w 288"/>
                      <a:gd name="T77" fmla="*/ 292 h 299"/>
                      <a:gd name="T78" fmla="*/ 169 w 288"/>
                      <a:gd name="T79" fmla="*/ 296 h 299"/>
                      <a:gd name="T80" fmla="*/ 178 w 288"/>
                      <a:gd name="T81" fmla="*/ 298 h 299"/>
                      <a:gd name="T82" fmla="*/ 201 w 288"/>
                      <a:gd name="T83" fmla="*/ 292 h 299"/>
                      <a:gd name="T84" fmla="*/ 224 w 288"/>
                      <a:gd name="T85" fmla="*/ 280 h 299"/>
                      <a:gd name="T86" fmla="*/ 245 w 288"/>
                      <a:gd name="T87" fmla="*/ 263 h 299"/>
                      <a:gd name="T88" fmla="*/ 261 w 288"/>
                      <a:gd name="T89" fmla="*/ 242 h 299"/>
                      <a:gd name="T90" fmla="*/ 268 w 288"/>
                      <a:gd name="T91" fmla="*/ 221 h 299"/>
                      <a:gd name="T92" fmla="*/ 268 w 288"/>
                      <a:gd name="T93" fmla="*/ 211 h 299"/>
                      <a:gd name="T94" fmla="*/ 265 w 288"/>
                      <a:gd name="T95" fmla="*/ 203 h 299"/>
                      <a:gd name="T96" fmla="*/ 272 w 288"/>
                      <a:gd name="T97" fmla="*/ 202 h 299"/>
                      <a:gd name="T98" fmla="*/ 280 w 288"/>
                      <a:gd name="T99" fmla="*/ 196 h 299"/>
                      <a:gd name="T100" fmla="*/ 284 w 288"/>
                      <a:gd name="T101" fmla="*/ 188 h 299"/>
                      <a:gd name="T102" fmla="*/ 286 w 288"/>
                      <a:gd name="T103" fmla="*/ 175 h 299"/>
                      <a:gd name="T104" fmla="*/ 288 w 288"/>
                      <a:gd name="T105" fmla="*/ 146 h 299"/>
                      <a:gd name="T106" fmla="*/ 282 w 288"/>
                      <a:gd name="T107" fmla="*/ 113 h 299"/>
                      <a:gd name="T108" fmla="*/ 272 w 288"/>
                      <a:gd name="T109" fmla="*/ 82 h 299"/>
                      <a:gd name="T110" fmla="*/ 257 w 288"/>
                      <a:gd name="T111" fmla="*/ 59 h 299"/>
                      <a:gd name="T112" fmla="*/ 249 w 288"/>
                      <a:gd name="T113" fmla="*/ 52 h 299"/>
                      <a:gd name="T114" fmla="*/ 242 w 288"/>
                      <a:gd name="T115" fmla="*/ 48 h 299"/>
                      <a:gd name="T116" fmla="*/ 232 w 288"/>
                      <a:gd name="T117" fmla="*/ 48 h 299"/>
                      <a:gd name="T118" fmla="*/ 222 w 288"/>
                      <a:gd name="T119" fmla="*/ 54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8"/>
                      <a:gd name="T181" fmla="*/ 0 h 299"/>
                      <a:gd name="T182" fmla="*/ 288 w 288"/>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8" h="299">
                        <a:moveTo>
                          <a:pt x="222" y="54"/>
                        </a:moveTo>
                        <a:lnTo>
                          <a:pt x="221" y="40"/>
                        </a:lnTo>
                        <a:lnTo>
                          <a:pt x="215" y="31"/>
                        </a:lnTo>
                        <a:lnTo>
                          <a:pt x="207" y="21"/>
                        </a:lnTo>
                        <a:lnTo>
                          <a:pt x="194" y="13"/>
                        </a:lnTo>
                        <a:lnTo>
                          <a:pt x="163" y="2"/>
                        </a:lnTo>
                        <a:lnTo>
                          <a:pt x="129" y="0"/>
                        </a:lnTo>
                        <a:lnTo>
                          <a:pt x="94" y="4"/>
                        </a:lnTo>
                        <a:lnTo>
                          <a:pt x="79" y="8"/>
                        </a:lnTo>
                        <a:lnTo>
                          <a:pt x="67" y="13"/>
                        </a:lnTo>
                        <a:lnTo>
                          <a:pt x="56" y="23"/>
                        </a:lnTo>
                        <a:lnTo>
                          <a:pt x="50" y="32"/>
                        </a:lnTo>
                        <a:lnTo>
                          <a:pt x="48" y="44"/>
                        </a:lnTo>
                        <a:lnTo>
                          <a:pt x="50" y="57"/>
                        </a:lnTo>
                        <a:lnTo>
                          <a:pt x="40" y="54"/>
                        </a:lnTo>
                        <a:lnTo>
                          <a:pt x="33" y="56"/>
                        </a:lnTo>
                        <a:lnTo>
                          <a:pt x="27" y="61"/>
                        </a:lnTo>
                        <a:lnTo>
                          <a:pt x="19" y="71"/>
                        </a:lnTo>
                        <a:lnTo>
                          <a:pt x="10" y="96"/>
                        </a:lnTo>
                        <a:lnTo>
                          <a:pt x="4" y="129"/>
                        </a:lnTo>
                        <a:lnTo>
                          <a:pt x="0" y="161"/>
                        </a:lnTo>
                        <a:lnTo>
                          <a:pt x="4" y="190"/>
                        </a:lnTo>
                        <a:lnTo>
                          <a:pt x="8" y="202"/>
                        </a:lnTo>
                        <a:lnTo>
                          <a:pt x="12" y="211"/>
                        </a:lnTo>
                        <a:lnTo>
                          <a:pt x="17" y="215"/>
                        </a:lnTo>
                        <a:lnTo>
                          <a:pt x="25" y="217"/>
                        </a:lnTo>
                        <a:lnTo>
                          <a:pt x="21" y="225"/>
                        </a:lnTo>
                        <a:lnTo>
                          <a:pt x="21" y="234"/>
                        </a:lnTo>
                        <a:lnTo>
                          <a:pt x="31" y="253"/>
                        </a:lnTo>
                        <a:lnTo>
                          <a:pt x="48" y="271"/>
                        </a:lnTo>
                        <a:lnTo>
                          <a:pt x="71" y="286"/>
                        </a:lnTo>
                        <a:lnTo>
                          <a:pt x="94" y="298"/>
                        </a:lnTo>
                        <a:lnTo>
                          <a:pt x="117" y="299"/>
                        </a:lnTo>
                        <a:lnTo>
                          <a:pt x="127" y="298"/>
                        </a:lnTo>
                        <a:lnTo>
                          <a:pt x="134" y="294"/>
                        </a:lnTo>
                        <a:lnTo>
                          <a:pt x="140" y="286"/>
                        </a:lnTo>
                        <a:lnTo>
                          <a:pt x="144" y="275"/>
                        </a:lnTo>
                        <a:lnTo>
                          <a:pt x="150" y="286"/>
                        </a:lnTo>
                        <a:lnTo>
                          <a:pt x="159" y="292"/>
                        </a:lnTo>
                        <a:lnTo>
                          <a:pt x="169" y="296"/>
                        </a:lnTo>
                        <a:lnTo>
                          <a:pt x="178" y="298"/>
                        </a:lnTo>
                        <a:lnTo>
                          <a:pt x="201" y="292"/>
                        </a:lnTo>
                        <a:lnTo>
                          <a:pt x="224" y="280"/>
                        </a:lnTo>
                        <a:lnTo>
                          <a:pt x="245" y="263"/>
                        </a:lnTo>
                        <a:lnTo>
                          <a:pt x="261" y="242"/>
                        </a:lnTo>
                        <a:lnTo>
                          <a:pt x="268" y="221"/>
                        </a:lnTo>
                        <a:lnTo>
                          <a:pt x="268" y="211"/>
                        </a:lnTo>
                        <a:lnTo>
                          <a:pt x="265" y="203"/>
                        </a:lnTo>
                        <a:lnTo>
                          <a:pt x="272" y="202"/>
                        </a:lnTo>
                        <a:lnTo>
                          <a:pt x="280" y="196"/>
                        </a:lnTo>
                        <a:lnTo>
                          <a:pt x="284" y="188"/>
                        </a:lnTo>
                        <a:lnTo>
                          <a:pt x="286" y="175"/>
                        </a:lnTo>
                        <a:lnTo>
                          <a:pt x="288" y="146"/>
                        </a:lnTo>
                        <a:lnTo>
                          <a:pt x="282" y="113"/>
                        </a:lnTo>
                        <a:lnTo>
                          <a:pt x="272" y="82"/>
                        </a:lnTo>
                        <a:lnTo>
                          <a:pt x="257" y="59"/>
                        </a:lnTo>
                        <a:lnTo>
                          <a:pt x="249" y="52"/>
                        </a:lnTo>
                        <a:lnTo>
                          <a:pt x="242" y="48"/>
                        </a:lnTo>
                        <a:lnTo>
                          <a:pt x="232" y="48"/>
                        </a:lnTo>
                        <a:lnTo>
                          <a:pt x="222" y="54"/>
                        </a:lnTo>
                        <a:close/>
                      </a:path>
                    </a:pathLst>
                  </a:custGeom>
                  <a:solidFill>
                    <a:srgbClr val="FFFFFF"/>
                  </a:solidFill>
                  <a:ln w="0">
                    <a:solidFill>
                      <a:srgbClr val="000000"/>
                    </a:solidFill>
                    <a:round/>
                    <a:headEnd/>
                    <a:tailEnd/>
                  </a:ln>
                </p:spPr>
                <p:txBody>
                  <a:bodyPr/>
                  <a:lstStyle/>
                  <a:p>
                    <a:endParaRPr lang="en-US"/>
                  </a:p>
                </p:txBody>
              </p:sp>
              <p:sp>
                <p:nvSpPr>
                  <p:cNvPr id="18510" name="Freeform 501"/>
                  <p:cNvSpPr>
                    <a:spLocks/>
                  </p:cNvSpPr>
                  <p:nvPr/>
                </p:nvSpPr>
                <p:spPr bwMode="auto">
                  <a:xfrm>
                    <a:off x="1295" y="2894"/>
                    <a:ext cx="240" cy="219"/>
                  </a:xfrm>
                  <a:custGeom>
                    <a:avLst/>
                    <a:gdLst>
                      <a:gd name="T0" fmla="*/ 121 w 240"/>
                      <a:gd name="T1" fmla="*/ 80 h 219"/>
                      <a:gd name="T2" fmla="*/ 102 w 240"/>
                      <a:gd name="T3" fmla="*/ 57 h 219"/>
                      <a:gd name="T4" fmla="*/ 77 w 240"/>
                      <a:gd name="T5" fmla="*/ 32 h 219"/>
                      <a:gd name="T6" fmla="*/ 52 w 240"/>
                      <a:gd name="T7" fmla="*/ 15 h 219"/>
                      <a:gd name="T8" fmla="*/ 38 w 240"/>
                      <a:gd name="T9" fmla="*/ 9 h 219"/>
                      <a:gd name="T10" fmla="*/ 27 w 240"/>
                      <a:gd name="T11" fmla="*/ 7 h 219"/>
                      <a:gd name="T12" fmla="*/ 27 w 240"/>
                      <a:gd name="T13" fmla="*/ 21 h 219"/>
                      <a:gd name="T14" fmla="*/ 33 w 240"/>
                      <a:gd name="T15" fmla="*/ 34 h 219"/>
                      <a:gd name="T16" fmla="*/ 42 w 240"/>
                      <a:gd name="T17" fmla="*/ 48 h 219"/>
                      <a:gd name="T18" fmla="*/ 54 w 240"/>
                      <a:gd name="T19" fmla="*/ 59 h 219"/>
                      <a:gd name="T20" fmla="*/ 81 w 240"/>
                      <a:gd name="T21" fmla="*/ 80 h 219"/>
                      <a:gd name="T22" fmla="*/ 104 w 240"/>
                      <a:gd name="T23" fmla="*/ 94 h 219"/>
                      <a:gd name="T24" fmla="*/ 71 w 240"/>
                      <a:gd name="T25" fmla="*/ 103 h 219"/>
                      <a:gd name="T26" fmla="*/ 42 w 240"/>
                      <a:gd name="T27" fmla="*/ 115 h 219"/>
                      <a:gd name="T28" fmla="*/ 17 w 240"/>
                      <a:gd name="T29" fmla="*/ 132 h 219"/>
                      <a:gd name="T30" fmla="*/ 8 w 240"/>
                      <a:gd name="T31" fmla="*/ 146 h 219"/>
                      <a:gd name="T32" fmla="*/ 0 w 240"/>
                      <a:gd name="T33" fmla="*/ 161 h 219"/>
                      <a:gd name="T34" fmla="*/ 15 w 240"/>
                      <a:gd name="T35" fmla="*/ 161 h 219"/>
                      <a:gd name="T36" fmla="*/ 31 w 240"/>
                      <a:gd name="T37" fmla="*/ 159 h 219"/>
                      <a:gd name="T38" fmla="*/ 59 w 240"/>
                      <a:gd name="T39" fmla="*/ 148 h 219"/>
                      <a:gd name="T40" fmla="*/ 88 w 240"/>
                      <a:gd name="T41" fmla="*/ 130 h 219"/>
                      <a:gd name="T42" fmla="*/ 113 w 240"/>
                      <a:gd name="T43" fmla="*/ 113 h 219"/>
                      <a:gd name="T44" fmla="*/ 111 w 240"/>
                      <a:gd name="T45" fmla="*/ 134 h 219"/>
                      <a:gd name="T46" fmla="*/ 109 w 240"/>
                      <a:gd name="T47" fmla="*/ 151 h 219"/>
                      <a:gd name="T48" fmla="*/ 105 w 240"/>
                      <a:gd name="T49" fmla="*/ 165 h 219"/>
                      <a:gd name="T50" fmla="*/ 104 w 240"/>
                      <a:gd name="T51" fmla="*/ 176 h 219"/>
                      <a:gd name="T52" fmla="*/ 105 w 240"/>
                      <a:gd name="T53" fmla="*/ 196 h 219"/>
                      <a:gd name="T54" fmla="*/ 109 w 240"/>
                      <a:gd name="T55" fmla="*/ 207 h 219"/>
                      <a:gd name="T56" fmla="*/ 119 w 240"/>
                      <a:gd name="T57" fmla="*/ 219 h 219"/>
                      <a:gd name="T58" fmla="*/ 127 w 240"/>
                      <a:gd name="T59" fmla="*/ 205 h 219"/>
                      <a:gd name="T60" fmla="*/ 130 w 240"/>
                      <a:gd name="T61" fmla="*/ 196 h 219"/>
                      <a:gd name="T62" fmla="*/ 134 w 240"/>
                      <a:gd name="T63" fmla="*/ 180 h 219"/>
                      <a:gd name="T64" fmla="*/ 132 w 240"/>
                      <a:gd name="T65" fmla="*/ 171 h 219"/>
                      <a:gd name="T66" fmla="*/ 130 w 240"/>
                      <a:gd name="T67" fmla="*/ 159 h 219"/>
                      <a:gd name="T68" fmla="*/ 130 w 240"/>
                      <a:gd name="T69" fmla="*/ 142 h 219"/>
                      <a:gd name="T70" fmla="*/ 128 w 240"/>
                      <a:gd name="T71" fmla="*/ 117 h 219"/>
                      <a:gd name="T72" fmla="*/ 150 w 240"/>
                      <a:gd name="T73" fmla="*/ 132 h 219"/>
                      <a:gd name="T74" fmla="*/ 165 w 240"/>
                      <a:gd name="T75" fmla="*/ 144 h 219"/>
                      <a:gd name="T76" fmla="*/ 178 w 240"/>
                      <a:gd name="T77" fmla="*/ 151 h 219"/>
                      <a:gd name="T78" fmla="*/ 190 w 240"/>
                      <a:gd name="T79" fmla="*/ 157 h 219"/>
                      <a:gd name="T80" fmla="*/ 213 w 240"/>
                      <a:gd name="T81" fmla="*/ 159 h 219"/>
                      <a:gd name="T82" fmla="*/ 224 w 240"/>
                      <a:gd name="T83" fmla="*/ 155 h 219"/>
                      <a:gd name="T84" fmla="*/ 240 w 240"/>
                      <a:gd name="T85" fmla="*/ 149 h 219"/>
                      <a:gd name="T86" fmla="*/ 226 w 240"/>
                      <a:gd name="T87" fmla="*/ 134 h 219"/>
                      <a:gd name="T88" fmla="*/ 215 w 240"/>
                      <a:gd name="T89" fmla="*/ 123 h 219"/>
                      <a:gd name="T90" fmla="*/ 194 w 240"/>
                      <a:gd name="T91" fmla="*/ 107 h 219"/>
                      <a:gd name="T92" fmla="*/ 173 w 240"/>
                      <a:gd name="T93" fmla="*/ 98 h 219"/>
                      <a:gd name="T94" fmla="*/ 159 w 240"/>
                      <a:gd name="T95" fmla="*/ 92 h 219"/>
                      <a:gd name="T96" fmla="*/ 142 w 240"/>
                      <a:gd name="T97" fmla="*/ 88 h 219"/>
                      <a:gd name="T98" fmla="*/ 163 w 240"/>
                      <a:gd name="T99" fmla="*/ 59 h 219"/>
                      <a:gd name="T100" fmla="*/ 184 w 240"/>
                      <a:gd name="T101" fmla="*/ 38 h 219"/>
                      <a:gd name="T102" fmla="*/ 192 w 240"/>
                      <a:gd name="T103" fmla="*/ 27 h 219"/>
                      <a:gd name="T104" fmla="*/ 197 w 240"/>
                      <a:gd name="T105" fmla="*/ 19 h 219"/>
                      <a:gd name="T106" fmla="*/ 199 w 240"/>
                      <a:gd name="T107" fmla="*/ 9 h 219"/>
                      <a:gd name="T108" fmla="*/ 197 w 240"/>
                      <a:gd name="T109" fmla="*/ 0 h 219"/>
                      <a:gd name="T110" fmla="*/ 176 w 240"/>
                      <a:gd name="T111" fmla="*/ 5 h 219"/>
                      <a:gd name="T112" fmla="*/ 157 w 240"/>
                      <a:gd name="T113" fmla="*/ 15 h 219"/>
                      <a:gd name="T114" fmla="*/ 148 w 240"/>
                      <a:gd name="T115" fmla="*/ 25 h 219"/>
                      <a:gd name="T116" fmla="*/ 138 w 240"/>
                      <a:gd name="T117" fmla="*/ 38 h 219"/>
                      <a:gd name="T118" fmla="*/ 130 w 240"/>
                      <a:gd name="T119" fmla="*/ 55 h 219"/>
                      <a:gd name="T120" fmla="*/ 121 w 240"/>
                      <a:gd name="T121" fmla="*/ 80 h 2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0"/>
                      <a:gd name="T184" fmla="*/ 0 h 219"/>
                      <a:gd name="T185" fmla="*/ 240 w 240"/>
                      <a:gd name="T186" fmla="*/ 219 h 2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0" h="219">
                        <a:moveTo>
                          <a:pt x="121" y="80"/>
                        </a:moveTo>
                        <a:lnTo>
                          <a:pt x="102" y="57"/>
                        </a:lnTo>
                        <a:lnTo>
                          <a:pt x="77" y="32"/>
                        </a:lnTo>
                        <a:lnTo>
                          <a:pt x="52" y="15"/>
                        </a:lnTo>
                        <a:lnTo>
                          <a:pt x="38" y="9"/>
                        </a:lnTo>
                        <a:lnTo>
                          <a:pt x="27" y="7"/>
                        </a:lnTo>
                        <a:lnTo>
                          <a:pt x="27" y="21"/>
                        </a:lnTo>
                        <a:lnTo>
                          <a:pt x="33" y="34"/>
                        </a:lnTo>
                        <a:lnTo>
                          <a:pt x="42" y="48"/>
                        </a:lnTo>
                        <a:lnTo>
                          <a:pt x="54" y="59"/>
                        </a:lnTo>
                        <a:lnTo>
                          <a:pt x="81" y="80"/>
                        </a:lnTo>
                        <a:lnTo>
                          <a:pt x="104" y="94"/>
                        </a:lnTo>
                        <a:lnTo>
                          <a:pt x="71" y="103"/>
                        </a:lnTo>
                        <a:lnTo>
                          <a:pt x="42" y="115"/>
                        </a:lnTo>
                        <a:lnTo>
                          <a:pt x="17" y="132"/>
                        </a:lnTo>
                        <a:lnTo>
                          <a:pt x="8" y="146"/>
                        </a:lnTo>
                        <a:lnTo>
                          <a:pt x="0" y="161"/>
                        </a:lnTo>
                        <a:lnTo>
                          <a:pt x="15" y="161"/>
                        </a:lnTo>
                        <a:lnTo>
                          <a:pt x="31" y="159"/>
                        </a:lnTo>
                        <a:lnTo>
                          <a:pt x="59" y="148"/>
                        </a:lnTo>
                        <a:lnTo>
                          <a:pt x="88" y="130"/>
                        </a:lnTo>
                        <a:lnTo>
                          <a:pt x="113" y="113"/>
                        </a:lnTo>
                        <a:lnTo>
                          <a:pt x="111" y="134"/>
                        </a:lnTo>
                        <a:lnTo>
                          <a:pt x="109" y="151"/>
                        </a:lnTo>
                        <a:lnTo>
                          <a:pt x="105" y="165"/>
                        </a:lnTo>
                        <a:lnTo>
                          <a:pt x="104" y="176"/>
                        </a:lnTo>
                        <a:lnTo>
                          <a:pt x="105" y="196"/>
                        </a:lnTo>
                        <a:lnTo>
                          <a:pt x="109" y="207"/>
                        </a:lnTo>
                        <a:lnTo>
                          <a:pt x="119" y="219"/>
                        </a:lnTo>
                        <a:lnTo>
                          <a:pt x="127" y="205"/>
                        </a:lnTo>
                        <a:lnTo>
                          <a:pt x="130" y="196"/>
                        </a:lnTo>
                        <a:lnTo>
                          <a:pt x="134" y="180"/>
                        </a:lnTo>
                        <a:lnTo>
                          <a:pt x="132" y="171"/>
                        </a:lnTo>
                        <a:lnTo>
                          <a:pt x="130" y="159"/>
                        </a:lnTo>
                        <a:lnTo>
                          <a:pt x="130" y="142"/>
                        </a:lnTo>
                        <a:lnTo>
                          <a:pt x="128" y="117"/>
                        </a:lnTo>
                        <a:lnTo>
                          <a:pt x="150" y="132"/>
                        </a:lnTo>
                        <a:lnTo>
                          <a:pt x="165" y="144"/>
                        </a:lnTo>
                        <a:lnTo>
                          <a:pt x="178" y="151"/>
                        </a:lnTo>
                        <a:lnTo>
                          <a:pt x="190" y="157"/>
                        </a:lnTo>
                        <a:lnTo>
                          <a:pt x="213" y="159"/>
                        </a:lnTo>
                        <a:lnTo>
                          <a:pt x="224" y="155"/>
                        </a:lnTo>
                        <a:lnTo>
                          <a:pt x="240" y="149"/>
                        </a:lnTo>
                        <a:lnTo>
                          <a:pt x="226" y="134"/>
                        </a:lnTo>
                        <a:lnTo>
                          <a:pt x="215" y="123"/>
                        </a:lnTo>
                        <a:lnTo>
                          <a:pt x="194" y="107"/>
                        </a:lnTo>
                        <a:lnTo>
                          <a:pt x="173" y="98"/>
                        </a:lnTo>
                        <a:lnTo>
                          <a:pt x="159" y="92"/>
                        </a:lnTo>
                        <a:lnTo>
                          <a:pt x="142" y="88"/>
                        </a:lnTo>
                        <a:lnTo>
                          <a:pt x="163" y="59"/>
                        </a:lnTo>
                        <a:lnTo>
                          <a:pt x="184" y="38"/>
                        </a:lnTo>
                        <a:lnTo>
                          <a:pt x="192" y="27"/>
                        </a:lnTo>
                        <a:lnTo>
                          <a:pt x="197" y="19"/>
                        </a:lnTo>
                        <a:lnTo>
                          <a:pt x="199" y="9"/>
                        </a:lnTo>
                        <a:lnTo>
                          <a:pt x="197" y="0"/>
                        </a:lnTo>
                        <a:lnTo>
                          <a:pt x="176" y="5"/>
                        </a:lnTo>
                        <a:lnTo>
                          <a:pt x="157" y="15"/>
                        </a:lnTo>
                        <a:lnTo>
                          <a:pt x="148" y="25"/>
                        </a:lnTo>
                        <a:lnTo>
                          <a:pt x="138" y="38"/>
                        </a:lnTo>
                        <a:lnTo>
                          <a:pt x="130" y="55"/>
                        </a:lnTo>
                        <a:lnTo>
                          <a:pt x="121" y="80"/>
                        </a:lnTo>
                        <a:close/>
                      </a:path>
                    </a:pathLst>
                  </a:custGeom>
                  <a:solidFill>
                    <a:srgbClr val="BF00FF"/>
                  </a:solidFill>
                  <a:ln w="0">
                    <a:solidFill>
                      <a:srgbClr val="000000"/>
                    </a:solidFill>
                    <a:round/>
                    <a:headEnd/>
                    <a:tailEnd/>
                  </a:ln>
                </p:spPr>
                <p:txBody>
                  <a:bodyPr/>
                  <a:lstStyle/>
                  <a:p>
                    <a:endParaRPr lang="en-US"/>
                  </a:p>
                </p:txBody>
              </p:sp>
              <p:sp>
                <p:nvSpPr>
                  <p:cNvPr id="18511" name="Freeform 502"/>
                  <p:cNvSpPr>
                    <a:spLocks/>
                  </p:cNvSpPr>
                  <p:nvPr/>
                </p:nvSpPr>
                <p:spPr bwMode="auto">
                  <a:xfrm>
                    <a:off x="942" y="3030"/>
                    <a:ext cx="324" cy="277"/>
                  </a:xfrm>
                  <a:custGeom>
                    <a:avLst/>
                    <a:gdLst>
                      <a:gd name="T0" fmla="*/ 219 w 324"/>
                      <a:gd name="T1" fmla="*/ 27 h 277"/>
                      <a:gd name="T2" fmla="*/ 223 w 324"/>
                      <a:gd name="T3" fmla="*/ 19 h 277"/>
                      <a:gd name="T4" fmla="*/ 223 w 324"/>
                      <a:gd name="T5" fmla="*/ 13 h 277"/>
                      <a:gd name="T6" fmla="*/ 217 w 324"/>
                      <a:gd name="T7" fmla="*/ 10 h 277"/>
                      <a:gd name="T8" fmla="*/ 207 w 324"/>
                      <a:gd name="T9" fmla="*/ 6 h 277"/>
                      <a:gd name="T10" fmla="*/ 180 w 324"/>
                      <a:gd name="T11" fmla="*/ 0 h 277"/>
                      <a:gd name="T12" fmla="*/ 146 w 324"/>
                      <a:gd name="T13" fmla="*/ 0 h 277"/>
                      <a:gd name="T14" fmla="*/ 110 w 324"/>
                      <a:gd name="T15" fmla="*/ 2 h 277"/>
                      <a:gd name="T16" fmla="*/ 81 w 324"/>
                      <a:gd name="T17" fmla="*/ 10 h 277"/>
                      <a:gd name="T18" fmla="*/ 69 w 324"/>
                      <a:gd name="T19" fmla="*/ 13 h 277"/>
                      <a:gd name="T20" fmla="*/ 62 w 324"/>
                      <a:gd name="T21" fmla="*/ 19 h 277"/>
                      <a:gd name="T22" fmla="*/ 58 w 324"/>
                      <a:gd name="T23" fmla="*/ 25 h 277"/>
                      <a:gd name="T24" fmla="*/ 58 w 324"/>
                      <a:gd name="T25" fmla="*/ 31 h 277"/>
                      <a:gd name="T26" fmla="*/ 48 w 324"/>
                      <a:gd name="T27" fmla="*/ 33 h 277"/>
                      <a:gd name="T28" fmla="*/ 41 w 324"/>
                      <a:gd name="T29" fmla="*/ 36 h 277"/>
                      <a:gd name="T30" fmla="*/ 33 w 324"/>
                      <a:gd name="T31" fmla="*/ 46 h 277"/>
                      <a:gd name="T32" fmla="*/ 25 w 324"/>
                      <a:gd name="T33" fmla="*/ 58 h 277"/>
                      <a:gd name="T34" fmla="*/ 14 w 324"/>
                      <a:gd name="T35" fmla="*/ 85 h 277"/>
                      <a:gd name="T36" fmla="*/ 6 w 324"/>
                      <a:gd name="T37" fmla="*/ 117 h 277"/>
                      <a:gd name="T38" fmla="*/ 0 w 324"/>
                      <a:gd name="T39" fmla="*/ 148 h 277"/>
                      <a:gd name="T40" fmla="*/ 2 w 324"/>
                      <a:gd name="T41" fmla="*/ 173 h 277"/>
                      <a:gd name="T42" fmla="*/ 4 w 324"/>
                      <a:gd name="T43" fmla="*/ 182 h 277"/>
                      <a:gd name="T44" fmla="*/ 8 w 324"/>
                      <a:gd name="T45" fmla="*/ 190 h 277"/>
                      <a:gd name="T46" fmla="*/ 14 w 324"/>
                      <a:gd name="T47" fmla="*/ 192 h 277"/>
                      <a:gd name="T48" fmla="*/ 21 w 324"/>
                      <a:gd name="T49" fmla="*/ 190 h 277"/>
                      <a:gd name="T50" fmla="*/ 21 w 324"/>
                      <a:gd name="T51" fmla="*/ 200 h 277"/>
                      <a:gd name="T52" fmla="*/ 23 w 324"/>
                      <a:gd name="T53" fmla="*/ 209 h 277"/>
                      <a:gd name="T54" fmla="*/ 37 w 324"/>
                      <a:gd name="T55" fmla="*/ 229 h 277"/>
                      <a:gd name="T56" fmla="*/ 58 w 324"/>
                      <a:gd name="T57" fmla="*/ 246 h 277"/>
                      <a:gd name="T58" fmla="*/ 85 w 324"/>
                      <a:gd name="T59" fmla="*/ 263 h 277"/>
                      <a:gd name="T60" fmla="*/ 111 w 324"/>
                      <a:gd name="T61" fmla="*/ 273 h 277"/>
                      <a:gd name="T62" fmla="*/ 136 w 324"/>
                      <a:gd name="T63" fmla="*/ 277 h 277"/>
                      <a:gd name="T64" fmla="*/ 146 w 324"/>
                      <a:gd name="T65" fmla="*/ 275 h 277"/>
                      <a:gd name="T66" fmla="*/ 154 w 324"/>
                      <a:gd name="T67" fmla="*/ 271 h 277"/>
                      <a:gd name="T68" fmla="*/ 159 w 324"/>
                      <a:gd name="T69" fmla="*/ 263 h 277"/>
                      <a:gd name="T70" fmla="*/ 161 w 324"/>
                      <a:gd name="T71" fmla="*/ 254 h 277"/>
                      <a:gd name="T72" fmla="*/ 171 w 324"/>
                      <a:gd name="T73" fmla="*/ 263 h 277"/>
                      <a:gd name="T74" fmla="*/ 184 w 324"/>
                      <a:gd name="T75" fmla="*/ 267 h 277"/>
                      <a:gd name="T76" fmla="*/ 198 w 324"/>
                      <a:gd name="T77" fmla="*/ 269 h 277"/>
                      <a:gd name="T78" fmla="*/ 211 w 324"/>
                      <a:gd name="T79" fmla="*/ 267 h 277"/>
                      <a:gd name="T80" fmla="*/ 240 w 324"/>
                      <a:gd name="T81" fmla="*/ 257 h 277"/>
                      <a:gd name="T82" fmla="*/ 267 w 324"/>
                      <a:gd name="T83" fmla="*/ 244 h 277"/>
                      <a:gd name="T84" fmla="*/ 290 w 324"/>
                      <a:gd name="T85" fmla="*/ 225 h 277"/>
                      <a:gd name="T86" fmla="*/ 303 w 324"/>
                      <a:gd name="T87" fmla="*/ 209 h 277"/>
                      <a:gd name="T88" fmla="*/ 307 w 324"/>
                      <a:gd name="T89" fmla="*/ 204 h 277"/>
                      <a:gd name="T90" fmla="*/ 305 w 324"/>
                      <a:gd name="T91" fmla="*/ 200 h 277"/>
                      <a:gd name="T92" fmla="*/ 301 w 324"/>
                      <a:gd name="T93" fmla="*/ 198 h 277"/>
                      <a:gd name="T94" fmla="*/ 294 w 324"/>
                      <a:gd name="T95" fmla="*/ 198 h 277"/>
                      <a:gd name="T96" fmla="*/ 307 w 324"/>
                      <a:gd name="T97" fmla="*/ 192 h 277"/>
                      <a:gd name="T98" fmla="*/ 315 w 324"/>
                      <a:gd name="T99" fmla="*/ 182 h 277"/>
                      <a:gd name="T100" fmla="*/ 320 w 324"/>
                      <a:gd name="T101" fmla="*/ 173 h 277"/>
                      <a:gd name="T102" fmla="*/ 324 w 324"/>
                      <a:gd name="T103" fmla="*/ 159 h 277"/>
                      <a:gd name="T104" fmla="*/ 324 w 324"/>
                      <a:gd name="T105" fmla="*/ 144 h 277"/>
                      <a:gd name="T106" fmla="*/ 320 w 324"/>
                      <a:gd name="T107" fmla="*/ 129 h 277"/>
                      <a:gd name="T108" fmla="*/ 309 w 324"/>
                      <a:gd name="T109" fmla="*/ 98 h 277"/>
                      <a:gd name="T110" fmla="*/ 292 w 324"/>
                      <a:gd name="T111" fmla="*/ 67 h 277"/>
                      <a:gd name="T112" fmla="*/ 269 w 324"/>
                      <a:gd name="T113" fmla="*/ 42 h 277"/>
                      <a:gd name="T114" fmla="*/ 255 w 324"/>
                      <a:gd name="T115" fmla="*/ 35 h 277"/>
                      <a:gd name="T116" fmla="*/ 244 w 324"/>
                      <a:gd name="T117" fmla="*/ 29 h 277"/>
                      <a:gd name="T118" fmla="*/ 230 w 324"/>
                      <a:gd name="T119" fmla="*/ 25 h 277"/>
                      <a:gd name="T120" fmla="*/ 219 w 324"/>
                      <a:gd name="T121" fmla="*/ 27 h 2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4"/>
                      <a:gd name="T184" fmla="*/ 0 h 277"/>
                      <a:gd name="T185" fmla="*/ 324 w 324"/>
                      <a:gd name="T186" fmla="*/ 277 h 2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4" h="277">
                        <a:moveTo>
                          <a:pt x="219" y="27"/>
                        </a:moveTo>
                        <a:lnTo>
                          <a:pt x="223" y="19"/>
                        </a:lnTo>
                        <a:lnTo>
                          <a:pt x="223" y="13"/>
                        </a:lnTo>
                        <a:lnTo>
                          <a:pt x="217" y="10"/>
                        </a:lnTo>
                        <a:lnTo>
                          <a:pt x="207" y="6"/>
                        </a:lnTo>
                        <a:lnTo>
                          <a:pt x="180" y="0"/>
                        </a:lnTo>
                        <a:lnTo>
                          <a:pt x="146" y="0"/>
                        </a:lnTo>
                        <a:lnTo>
                          <a:pt x="110" y="2"/>
                        </a:lnTo>
                        <a:lnTo>
                          <a:pt x="81" y="10"/>
                        </a:lnTo>
                        <a:lnTo>
                          <a:pt x="69" y="13"/>
                        </a:lnTo>
                        <a:lnTo>
                          <a:pt x="62" y="19"/>
                        </a:lnTo>
                        <a:lnTo>
                          <a:pt x="58" y="25"/>
                        </a:lnTo>
                        <a:lnTo>
                          <a:pt x="58" y="31"/>
                        </a:lnTo>
                        <a:lnTo>
                          <a:pt x="48" y="33"/>
                        </a:lnTo>
                        <a:lnTo>
                          <a:pt x="41" y="36"/>
                        </a:lnTo>
                        <a:lnTo>
                          <a:pt x="33" y="46"/>
                        </a:lnTo>
                        <a:lnTo>
                          <a:pt x="25" y="58"/>
                        </a:lnTo>
                        <a:lnTo>
                          <a:pt x="14" y="85"/>
                        </a:lnTo>
                        <a:lnTo>
                          <a:pt x="6" y="117"/>
                        </a:lnTo>
                        <a:lnTo>
                          <a:pt x="0" y="148"/>
                        </a:lnTo>
                        <a:lnTo>
                          <a:pt x="2" y="173"/>
                        </a:lnTo>
                        <a:lnTo>
                          <a:pt x="4" y="182"/>
                        </a:lnTo>
                        <a:lnTo>
                          <a:pt x="8" y="190"/>
                        </a:lnTo>
                        <a:lnTo>
                          <a:pt x="14" y="192"/>
                        </a:lnTo>
                        <a:lnTo>
                          <a:pt x="21" y="190"/>
                        </a:lnTo>
                        <a:lnTo>
                          <a:pt x="21" y="200"/>
                        </a:lnTo>
                        <a:lnTo>
                          <a:pt x="23" y="209"/>
                        </a:lnTo>
                        <a:lnTo>
                          <a:pt x="37" y="229"/>
                        </a:lnTo>
                        <a:lnTo>
                          <a:pt x="58" y="246"/>
                        </a:lnTo>
                        <a:lnTo>
                          <a:pt x="85" y="263"/>
                        </a:lnTo>
                        <a:lnTo>
                          <a:pt x="111" y="273"/>
                        </a:lnTo>
                        <a:lnTo>
                          <a:pt x="136" y="277"/>
                        </a:lnTo>
                        <a:lnTo>
                          <a:pt x="146" y="275"/>
                        </a:lnTo>
                        <a:lnTo>
                          <a:pt x="154" y="271"/>
                        </a:lnTo>
                        <a:lnTo>
                          <a:pt x="159" y="263"/>
                        </a:lnTo>
                        <a:lnTo>
                          <a:pt x="161" y="254"/>
                        </a:lnTo>
                        <a:lnTo>
                          <a:pt x="171" y="263"/>
                        </a:lnTo>
                        <a:lnTo>
                          <a:pt x="184" y="267"/>
                        </a:lnTo>
                        <a:lnTo>
                          <a:pt x="198" y="269"/>
                        </a:lnTo>
                        <a:lnTo>
                          <a:pt x="211" y="267"/>
                        </a:lnTo>
                        <a:lnTo>
                          <a:pt x="240" y="257"/>
                        </a:lnTo>
                        <a:lnTo>
                          <a:pt x="267" y="244"/>
                        </a:lnTo>
                        <a:lnTo>
                          <a:pt x="290" y="225"/>
                        </a:lnTo>
                        <a:lnTo>
                          <a:pt x="303" y="209"/>
                        </a:lnTo>
                        <a:lnTo>
                          <a:pt x="307" y="204"/>
                        </a:lnTo>
                        <a:lnTo>
                          <a:pt x="305" y="200"/>
                        </a:lnTo>
                        <a:lnTo>
                          <a:pt x="301" y="198"/>
                        </a:lnTo>
                        <a:lnTo>
                          <a:pt x="294" y="198"/>
                        </a:lnTo>
                        <a:lnTo>
                          <a:pt x="307" y="192"/>
                        </a:lnTo>
                        <a:lnTo>
                          <a:pt x="315" y="182"/>
                        </a:lnTo>
                        <a:lnTo>
                          <a:pt x="320" y="173"/>
                        </a:lnTo>
                        <a:lnTo>
                          <a:pt x="324" y="159"/>
                        </a:lnTo>
                        <a:lnTo>
                          <a:pt x="324" y="144"/>
                        </a:lnTo>
                        <a:lnTo>
                          <a:pt x="320" y="129"/>
                        </a:lnTo>
                        <a:lnTo>
                          <a:pt x="309" y="98"/>
                        </a:lnTo>
                        <a:lnTo>
                          <a:pt x="292" y="67"/>
                        </a:lnTo>
                        <a:lnTo>
                          <a:pt x="269" y="42"/>
                        </a:lnTo>
                        <a:lnTo>
                          <a:pt x="255" y="35"/>
                        </a:lnTo>
                        <a:lnTo>
                          <a:pt x="244" y="29"/>
                        </a:lnTo>
                        <a:lnTo>
                          <a:pt x="230" y="25"/>
                        </a:lnTo>
                        <a:lnTo>
                          <a:pt x="219" y="27"/>
                        </a:lnTo>
                        <a:close/>
                      </a:path>
                    </a:pathLst>
                  </a:custGeom>
                  <a:solidFill>
                    <a:srgbClr val="FFFFFF"/>
                  </a:solidFill>
                  <a:ln w="0">
                    <a:solidFill>
                      <a:srgbClr val="000000"/>
                    </a:solidFill>
                    <a:round/>
                    <a:headEnd/>
                    <a:tailEnd/>
                  </a:ln>
                </p:spPr>
                <p:txBody>
                  <a:bodyPr/>
                  <a:lstStyle/>
                  <a:p>
                    <a:endParaRPr lang="en-US"/>
                  </a:p>
                </p:txBody>
              </p:sp>
              <p:sp>
                <p:nvSpPr>
                  <p:cNvPr id="18512" name="Freeform 503"/>
                  <p:cNvSpPr>
                    <a:spLocks/>
                  </p:cNvSpPr>
                  <p:nvPr/>
                </p:nvSpPr>
                <p:spPr bwMode="auto">
                  <a:xfrm>
                    <a:off x="963" y="3055"/>
                    <a:ext cx="273" cy="229"/>
                  </a:xfrm>
                  <a:custGeom>
                    <a:avLst/>
                    <a:gdLst>
                      <a:gd name="T0" fmla="*/ 127 w 273"/>
                      <a:gd name="T1" fmla="*/ 90 h 229"/>
                      <a:gd name="T2" fmla="*/ 90 w 273"/>
                      <a:gd name="T3" fmla="*/ 42 h 229"/>
                      <a:gd name="T4" fmla="*/ 66 w 273"/>
                      <a:gd name="T5" fmla="*/ 15 h 229"/>
                      <a:gd name="T6" fmla="*/ 37 w 273"/>
                      <a:gd name="T7" fmla="*/ 4 h 229"/>
                      <a:gd name="T8" fmla="*/ 43 w 273"/>
                      <a:gd name="T9" fmla="*/ 35 h 229"/>
                      <a:gd name="T10" fmla="*/ 67 w 273"/>
                      <a:gd name="T11" fmla="*/ 63 h 229"/>
                      <a:gd name="T12" fmla="*/ 115 w 273"/>
                      <a:gd name="T13" fmla="*/ 100 h 229"/>
                      <a:gd name="T14" fmla="*/ 89 w 273"/>
                      <a:gd name="T15" fmla="*/ 115 h 229"/>
                      <a:gd name="T16" fmla="*/ 37 w 273"/>
                      <a:gd name="T17" fmla="*/ 129 h 229"/>
                      <a:gd name="T18" fmla="*/ 10 w 273"/>
                      <a:gd name="T19" fmla="*/ 148 h 229"/>
                      <a:gd name="T20" fmla="*/ 20 w 273"/>
                      <a:gd name="T21" fmla="*/ 167 h 229"/>
                      <a:gd name="T22" fmla="*/ 69 w 273"/>
                      <a:gd name="T23" fmla="*/ 152 h 229"/>
                      <a:gd name="T24" fmla="*/ 133 w 273"/>
                      <a:gd name="T25" fmla="*/ 117 h 229"/>
                      <a:gd name="T26" fmla="*/ 127 w 273"/>
                      <a:gd name="T27" fmla="*/ 157 h 229"/>
                      <a:gd name="T28" fmla="*/ 121 w 273"/>
                      <a:gd name="T29" fmla="*/ 184 h 229"/>
                      <a:gd name="T30" fmla="*/ 123 w 273"/>
                      <a:gd name="T31" fmla="*/ 205 h 229"/>
                      <a:gd name="T32" fmla="*/ 140 w 273"/>
                      <a:gd name="T33" fmla="*/ 229 h 229"/>
                      <a:gd name="T34" fmla="*/ 156 w 273"/>
                      <a:gd name="T35" fmla="*/ 204 h 229"/>
                      <a:gd name="T36" fmla="*/ 152 w 273"/>
                      <a:gd name="T37" fmla="*/ 177 h 229"/>
                      <a:gd name="T38" fmla="*/ 144 w 273"/>
                      <a:gd name="T39" fmla="*/ 146 h 229"/>
                      <a:gd name="T40" fmla="*/ 169 w 273"/>
                      <a:gd name="T41" fmla="*/ 136 h 229"/>
                      <a:gd name="T42" fmla="*/ 204 w 273"/>
                      <a:gd name="T43" fmla="*/ 163 h 229"/>
                      <a:gd name="T44" fmla="*/ 227 w 273"/>
                      <a:gd name="T45" fmla="*/ 177 h 229"/>
                      <a:gd name="T46" fmla="*/ 253 w 273"/>
                      <a:gd name="T47" fmla="*/ 177 h 229"/>
                      <a:gd name="T48" fmla="*/ 253 w 273"/>
                      <a:gd name="T49" fmla="*/ 157 h 229"/>
                      <a:gd name="T50" fmla="*/ 213 w 273"/>
                      <a:gd name="T51" fmla="*/ 134 h 229"/>
                      <a:gd name="T52" fmla="*/ 186 w 273"/>
                      <a:gd name="T53" fmla="*/ 125 h 229"/>
                      <a:gd name="T54" fmla="*/ 144 w 273"/>
                      <a:gd name="T55" fmla="*/ 108 h 229"/>
                      <a:gd name="T56" fmla="*/ 181 w 273"/>
                      <a:gd name="T57" fmla="*/ 56 h 229"/>
                      <a:gd name="T58" fmla="*/ 198 w 273"/>
                      <a:gd name="T59" fmla="*/ 31 h 229"/>
                      <a:gd name="T60" fmla="*/ 202 w 273"/>
                      <a:gd name="T61" fmla="*/ 10 h 229"/>
                      <a:gd name="T62" fmla="*/ 186 w 273"/>
                      <a:gd name="T63" fmla="*/ 4 h 229"/>
                      <a:gd name="T64" fmla="*/ 169 w 273"/>
                      <a:gd name="T65" fmla="*/ 15 h 229"/>
                      <a:gd name="T66" fmla="*/ 159 w 273"/>
                      <a:gd name="T67" fmla="*/ 38 h 229"/>
                      <a:gd name="T68" fmla="*/ 146 w 273"/>
                      <a:gd name="T69" fmla="*/ 77 h 2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3"/>
                      <a:gd name="T106" fmla="*/ 0 h 229"/>
                      <a:gd name="T107" fmla="*/ 273 w 273"/>
                      <a:gd name="T108" fmla="*/ 229 h 2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3" h="229">
                        <a:moveTo>
                          <a:pt x="136" y="104"/>
                        </a:moveTo>
                        <a:lnTo>
                          <a:pt x="127" y="90"/>
                        </a:lnTo>
                        <a:lnTo>
                          <a:pt x="115" y="75"/>
                        </a:lnTo>
                        <a:lnTo>
                          <a:pt x="90" y="42"/>
                        </a:lnTo>
                        <a:lnTo>
                          <a:pt x="79" y="27"/>
                        </a:lnTo>
                        <a:lnTo>
                          <a:pt x="66" y="15"/>
                        </a:lnTo>
                        <a:lnTo>
                          <a:pt x="50" y="8"/>
                        </a:lnTo>
                        <a:lnTo>
                          <a:pt x="37" y="4"/>
                        </a:lnTo>
                        <a:lnTo>
                          <a:pt x="37" y="19"/>
                        </a:lnTo>
                        <a:lnTo>
                          <a:pt x="43" y="35"/>
                        </a:lnTo>
                        <a:lnTo>
                          <a:pt x="54" y="50"/>
                        </a:lnTo>
                        <a:lnTo>
                          <a:pt x="67" y="63"/>
                        </a:lnTo>
                        <a:lnTo>
                          <a:pt x="100" y="90"/>
                        </a:lnTo>
                        <a:lnTo>
                          <a:pt x="115" y="100"/>
                        </a:lnTo>
                        <a:lnTo>
                          <a:pt x="129" y="106"/>
                        </a:lnTo>
                        <a:lnTo>
                          <a:pt x="89" y="115"/>
                        </a:lnTo>
                        <a:lnTo>
                          <a:pt x="52" y="123"/>
                        </a:lnTo>
                        <a:lnTo>
                          <a:pt x="37" y="129"/>
                        </a:lnTo>
                        <a:lnTo>
                          <a:pt x="21" y="136"/>
                        </a:lnTo>
                        <a:lnTo>
                          <a:pt x="10" y="148"/>
                        </a:lnTo>
                        <a:lnTo>
                          <a:pt x="0" y="165"/>
                        </a:lnTo>
                        <a:lnTo>
                          <a:pt x="20" y="167"/>
                        </a:lnTo>
                        <a:lnTo>
                          <a:pt x="37" y="163"/>
                        </a:lnTo>
                        <a:lnTo>
                          <a:pt x="69" y="152"/>
                        </a:lnTo>
                        <a:lnTo>
                          <a:pt x="102" y="134"/>
                        </a:lnTo>
                        <a:lnTo>
                          <a:pt x="133" y="117"/>
                        </a:lnTo>
                        <a:lnTo>
                          <a:pt x="131" y="140"/>
                        </a:lnTo>
                        <a:lnTo>
                          <a:pt x="127" y="157"/>
                        </a:lnTo>
                        <a:lnTo>
                          <a:pt x="123" y="173"/>
                        </a:lnTo>
                        <a:lnTo>
                          <a:pt x="121" y="184"/>
                        </a:lnTo>
                        <a:lnTo>
                          <a:pt x="119" y="194"/>
                        </a:lnTo>
                        <a:lnTo>
                          <a:pt x="123" y="205"/>
                        </a:lnTo>
                        <a:lnTo>
                          <a:pt x="129" y="215"/>
                        </a:lnTo>
                        <a:lnTo>
                          <a:pt x="140" y="229"/>
                        </a:lnTo>
                        <a:lnTo>
                          <a:pt x="150" y="215"/>
                        </a:lnTo>
                        <a:lnTo>
                          <a:pt x="156" y="204"/>
                        </a:lnTo>
                        <a:lnTo>
                          <a:pt x="156" y="188"/>
                        </a:lnTo>
                        <a:lnTo>
                          <a:pt x="152" y="177"/>
                        </a:lnTo>
                        <a:lnTo>
                          <a:pt x="148" y="163"/>
                        </a:lnTo>
                        <a:lnTo>
                          <a:pt x="144" y="146"/>
                        </a:lnTo>
                        <a:lnTo>
                          <a:pt x="142" y="119"/>
                        </a:lnTo>
                        <a:lnTo>
                          <a:pt x="169" y="136"/>
                        </a:lnTo>
                        <a:lnTo>
                          <a:pt x="188" y="152"/>
                        </a:lnTo>
                        <a:lnTo>
                          <a:pt x="204" y="163"/>
                        </a:lnTo>
                        <a:lnTo>
                          <a:pt x="217" y="171"/>
                        </a:lnTo>
                        <a:lnTo>
                          <a:pt x="227" y="177"/>
                        </a:lnTo>
                        <a:lnTo>
                          <a:pt x="238" y="179"/>
                        </a:lnTo>
                        <a:lnTo>
                          <a:pt x="253" y="177"/>
                        </a:lnTo>
                        <a:lnTo>
                          <a:pt x="273" y="173"/>
                        </a:lnTo>
                        <a:lnTo>
                          <a:pt x="253" y="157"/>
                        </a:lnTo>
                        <a:lnTo>
                          <a:pt x="238" y="148"/>
                        </a:lnTo>
                        <a:lnTo>
                          <a:pt x="213" y="134"/>
                        </a:lnTo>
                        <a:lnTo>
                          <a:pt x="200" y="131"/>
                        </a:lnTo>
                        <a:lnTo>
                          <a:pt x="186" y="125"/>
                        </a:lnTo>
                        <a:lnTo>
                          <a:pt x="167" y="119"/>
                        </a:lnTo>
                        <a:lnTo>
                          <a:pt x="144" y="108"/>
                        </a:lnTo>
                        <a:lnTo>
                          <a:pt x="169" y="71"/>
                        </a:lnTo>
                        <a:lnTo>
                          <a:pt x="181" y="56"/>
                        </a:lnTo>
                        <a:lnTo>
                          <a:pt x="190" y="42"/>
                        </a:lnTo>
                        <a:lnTo>
                          <a:pt x="198" y="31"/>
                        </a:lnTo>
                        <a:lnTo>
                          <a:pt x="202" y="19"/>
                        </a:lnTo>
                        <a:lnTo>
                          <a:pt x="202" y="10"/>
                        </a:lnTo>
                        <a:lnTo>
                          <a:pt x="198" y="0"/>
                        </a:lnTo>
                        <a:lnTo>
                          <a:pt x="186" y="4"/>
                        </a:lnTo>
                        <a:lnTo>
                          <a:pt x="177" y="8"/>
                        </a:lnTo>
                        <a:lnTo>
                          <a:pt x="169" y="15"/>
                        </a:lnTo>
                        <a:lnTo>
                          <a:pt x="165" y="25"/>
                        </a:lnTo>
                        <a:lnTo>
                          <a:pt x="159" y="38"/>
                        </a:lnTo>
                        <a:lnTo>
                          <a:pt x="154" y="56"/>
                        </a:lnTo>
                        <a:lnTo>
                          <a:pt x="146" y="77"/>
                        </a:lnTo>
                        <a:lnTo>
                          <a:pt x="136" y="104"/>
                        </a:lnTo>
                        <a:close/>
                      </a:path>
                    </a:pathLst>
                  </a:custGeom>
                  <a:solidFill>
                    <a:srgbClr val="BF00FF"/>
                  </a:solidFill>
                  <a:ln w="0">
                    <a:solidFill>
                      <a:srgbClr val="000000"/>
                    </a:solidFill>
                    <a:round/>
                    <a:headEnd/>
                    <a:tailEnd/>
                  </a:ln>
                </p:spPr>
                <p:txBody>
                  <a:bodyPr/>
                  <a:lstStyle/>
                  <a:p>
                    <a:endParaRPr lang="en-US"/>
                  </a:p>
                </p:txBody>
              </p:sp>
              <p:sp>
                <p:nvSpPr>
                  <p:cNvPr id="18513" name="Freeform 504"/>
                  <p:cNvSpPr>
                    <a:spLocks/>
                  </p:cNvSpPr>
                  <p:nvPr/>
                </p:nvSpPr>
                <p:spPr bwMode="auto">
                  <a:xfrm>
                    <a:off x="1423" y="3099"/>
                    <a:ext cx="301" cy="309"/>
                  </a:xfrm>
                  <a:custGeom>
                    <a:avLst/>
                    <a:gdLst>
                      <a:gd name="T0" fmla="*/ 46 w 301"/>
                      <a:gd name="T1" fmla="*/ 77 h 309"/>
                      <a:gd name="T2" fmla="*/ 33 w 301"/>
                      <a:gd name="T3" fmla="*/ 79 h 309"/>
                      <a:gd name="T4" fmla="*/ 23 w 301"/>
                      <a:gd name="T5" fmla="*/ 87 h 309"/>
                      <a:gd name="T6" fmla="*/ 16 w 301"/>
                      <a:gd name="T7" fmla="*/ 96 h 309"/>
                      <a:gd name="T8" fmla="*/ 8 w 301"/>
                      <a:gd name="T9" fmla="*/ 110 h 309"/>
                      <a:gd name="T10" fmla="*/ 0 w 301"/>
                      <a:gd name="T11" fmla="*/ 144 h 309"/>
                      <a:gd name="T12" fmla="*/ 2 w 301"/>
                      <a:gd name="T13" fmla="*/ 181 h 309"/>
                      <a:gd name="T14" fmla="*/ 8 w 301"/>
                      <a:gd name="T15" fmla="*/ 217 h 309"/>
                      <a:gd name="T16" fmla="*/ 14 w 301"/>
                      <a:gd name="T17" fmla="*/ 234 h 309"/>
                      <a:gd name="T18" fmla="*/ 22 w 301"/>
                      <a:gd name="T19" fmla="*/ 246 h 309"/>
                      <a:gd name="T20" fmla="*/ 31 w 301"/>
                      <a:gd name="T21" fmla="*/ 258 h 309"/>
                      <a:gd name="T22" fmla="*/ 41 w 301"/>
                      <a:gd name="T23" fmla="*/ 263 h 309"/>
                      <a:gd name="T24" fmla="*/ 52 w 301"/>
                      <a:gd name="T25" fmla="*/ 265 h 309"/>
                      <a:gd name="T26" fmla="*/ 66 w 301"/>
                      <a:gd name="T27" fmla="*/ 261 h 309"/>
                      <a:gd name="T28" fmla="*/ 64 w 301"/>
                      <a:gd name="T29" fmla="*/ 271 h 309"/>
                      <a:gd name="T30" fmla="*/ 66 w 301"/>
                      <a:gd name="T31" fmla="*/ 279 h 309"/>
                      <a:gd name="T32" fmla="*/ 73 w 301"/>
                      <a:gd name="T33" fmla="*/ 286 h 309"/>
                      <a:gd name="T34" fmla="*/ 83 w 301"/>
                      <a:gd name="T35" fmla="*/ 294 h 309"/>
                      <a:gd name="T36" fmla="*/ 110 w 301"/>
                      <a:gd name="T37" fmla="*/ 304 h 309"/>
                      <a:gd name="T38" fmla="*/ 142 w 301"/>
                      <a:gd name="T39" fmla="*/ 307 h 309"/>
                      <a:gd name="T40" fmla="*/ 175 w 301"/>
                      <a:gd name="T41" fmla="*/ 309 h 309"/>
                      <a:gd name="T42" fmla="*/ 204 w 301"/>
                      <a:gd name="T43" fmla="*/ 304 h 309"/>
                      <a:gd name="T44" fmla="*/ 213 w 301"/>
                      <a:gd name="T45" fmla="*/ 300 h 309"/>
                      <a:gd name="T46" fmla="*/ 223 w 301"/>
                      <a:gd name="T47" fmla="*/ 294 h 309"/>
                      <a:gd name="T48" fmla="*/ 227 w 301"/>
                      <a:gd name="T49" fmla="*/ 286 h 309"/>
                      <a:gd name="T50" fmla="*/ 227 w 301"/>
                      <a:gd name="T51" fmla="*/ 279 h 309"/>
                      <a:gd name="T52" fmla="*/ 236 w 301"/>
                      <a:gd name="T53" fmla="*/ 283 h 309"/>
                      <a:gd name="T54" fmla="*/ 244 w 301"/>
                      <a:gd name="T55" fmla="*/ 281 h 309"/>
                      <a:gd name="T56" fmla="*/ 263 w 301"/>
                      <a:gd name="T57" fmla="*/ 271 h 309"/>
                      <a:gd name="T58" fmla="*/ 280 w 301"/>
                      <a:gd name="T59" fmla="*/ 252 h 309"/>
                      <a:gd name="T60" fmla="*/ 294 w 301"/>
                      <a:gd name="T61" fmla="*/ 227 h 309"/>
                      <a:gd name="T62" fmla="*/ 301 w 301"/>
                      <a:gd name="T63" fmla="*/ 200 h 309"/>
                      <a:gd name="T64" fmla="*/ 301 w 301"/>
                      <a:gd name="T65" fmla="*/ 175 h 309"/>
                      <a:gd name="T66" fmla="*/ 300 w 301"/>
                      <a:gd name="T67" fmla="*/ 163 h 309"/>
                      <a:gd name="T68" fmla="*/ 294 w 301"/>
                      <a:gd name="T69" fmla="*/ 156 h 309"/>
                      <a:gd name="T70" fmla="*/ 286 w 301"/>
                      <a:gd name="T71" fmla="*/ 150 h 309"/>
                      <a:gd name="T72" fmla="*/ 275 w 301"/>
                      <a:gd name="T73" fmla="*/ 146 h 309"/>
                      <a:gd name="T74" fmla="*/ 284 w 301"/>
                      <a:gd name="T75" fmla="*/ 138 h 309"/>
                      <a:gd name="T76" fmla="*/ 292 w 301"/>
                      <a:gd name="T77" fmla="*/ 129 h 309"/>
                      <a:gd name="T78" fmla="*/ 296 w 301"/>
                      <a:gd name="T79" fmla="*/ 119 h 309"/>
                      <a:gd name="T80" fmla="*/ 296 w 301"/>
                      <a:gd name="T81" fmla="*/ 108 h 309"/>
                      <a:gd name="T82" fmla="*/ 288 w 301"/>
                      <a:gd name="T83" fmla="*/ 83 h 309"/>
                      <a:gd name="T84" fmla="*/ 275 w 301"/>
                      <a:gd name="T85" fmla="*/ 60 h 309"/>
                      <a:gd name="T86" fmla="*/ 254 w 301"/>
                      <a:gd name="T87" fmla="*/ 39 h 309"/>
                      <a:gd name="T88" fmla="*/ 232 w 301"/>
                      <a:gd name="T89" fmla="*/ 23 h 309"/>
                      <a:gd name="T90" fmla="*/ 211 w 301"/>
                      <a:gd name="T91" fmla="*/ 16 h 309"/>
                      <a:gd name="T92" fmla="*/ 200 w 301"/>
                      <a:gd name="T93" fmla="*/ 17 h 309"/>
                      <a:gd name="T94" fmla="*/ 192 w 301"/>
                      <a:gd name="T95" fmla="*/ 21 h 309"/>
                      <a:gd name="T96" fmla="*/ 190 w 301"/>
                      <a:gd name="T97" fmla="*/ 12 h 309"/>
                      <a:gd name="T98" fmla="*/ 185 w 301"/>
                      <a:gd name="T99" fmla="*/ 6 h 309"/>
                      <a:gd name="T100" fmla="*/ 175 w 301"/>
                      <a:gd name="T101" fmla="*/ 2 h 309"/>
                      <a:gd name="T102" fmla="*/ 163 w 301"/>
                      <a:gd name="T103" fmla="*/ 0 h 309"/>
                      <a:gd name="T104" fmla="*/ 133 w 301"/>
                      <a:gd name="T105" fmla="*/ 0 h 309"/>
                      <a:gd name="T106" fmla="*/ 102 w 301"/>
                      <a:gd name="T107" fmla="*/ 10 h 309"/>
                      <a:gd name="T108" fmla="*/ 71 w 301"/>
                      <a:gd name="T109" fmla="*/ 21 h 309"/>
                      <a:gd name="T110" fmla="*/ 48 w 301"/>
                      <a:gd name="T111" fmla="*/ 39 h 309"/>
                      <a:gd name="T112" fmla="*/ 43 w 301"/>
                      <a:gd name="T113" fmla="*/ 48 h 309"/>
                      <a:gd name="T114" fmla="*/ 39 w 301"/>
                      <a:gd name="T115" fmla="*/ 58 h 309"/>
                      <a:gd name="T116" fmla="*/ 41 w 301"/>
                      <a:gd name="T117" fmla="*/ 67 h 309"/>
                      <a:gd name="T118" fmla="*/ 46 w 301"/>
                      <a:gd name="T119" fmla="*/ 77 h 3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309"/>
                      <a:gd name="T182" fmla="*/ 301 w 301"/>
                      <a:gd name="T183" fmla="*/ 309 h 3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309">
                        <a:moveTo>
                          <a:pt x="46" y="77"/>
                        </a:moveTo>
                        <a:lnTo>
                          <a:pt x="33" y="79"/>
                        </a:lnTo>
                        <a:lnTo>
                          <a:pt x="23" y="87"/>
                        </a:lnTo>
                        <a:lnTo>
                          <a:pt x="16" y="96"/>
                        </a:lnTo>
                        <a:lnTo>
                          <a:pt x="8" y="110"/>
                        </a:lnTo>
                        <a:lnTo>
                          <a:pt x="0" y="144"/>
                        </a:lnTo>
                        <a:lnTo>
                          <a:pt x="2" y="181"/>
                        </a:lnTo>
                        <a:lnTo>
                          <a:pt x="8" y="217"/>
                        </a:lnTo>
                        <a:lnTo>
                          <a:pt x="14" y="234"/>
                        </a:lnTo>
                        <a:lnTo>
                          <a:pt x="22" y="246"/>
                        </a:lnTo>
                        <a:lnTo>
                          <a:pt x="31" y="258"/>
                        </a:lnTo>
                        <a:lnTo>
                          <a:pt x="41" y="263"/>
                        </a:lnTo>
                        <a:lnTo>
                          <a:pt x="52" y="265"/>
                        </a:lnTo>
                        <a:lnTo>
                          <a:pt x="66" y="261"/>
                        </a:lnTo>
                        <a:lnTo>
                          <a:pt x="64" y="271"/>
                        </a:lnTo>
                        <a:lnTo>
                          <a:pt x="66" y="279"/>
                        </a:lnTo>
                        <a:lnTo>
                          <a:pt x="73" y="286"/>
                        </a:lnTo>
                        <a:lnTo>
                          <a:pt x="83" y="294"/>
                        </a:lnTo>
                        <a:lnTo>
                          <a:pt x="110" y="304"/>
                        </a:lnTo>
                        <a:lnTo>
                          <a:pt x="142" y="307"/>
                        </a:lnTo>
                        <a:lnTo>
                          <a:pt x="175" y="309"/>
                        </a:lnTo>
                        <a:lnTo>
                          <a:pt x="204" y="304"/>
                        </a:lnTo>
                        <a:lnTo>
                          <a:pt x="213" y="300"/>
                        </a:lnTo>
                        <a:lnTo>
                          <a:pt x="223" y="294"/>
                        </a:lnTo>
                        <a:lnTo>
                          <a:pt x="227" y="286"/>
                        </a:lnTo>
                        <a:lnTo>
                          <a:pt x="227" y="279"/>
                        </a:lnTo>
                        <a:lnTo>
                          <a:pt x="236" y="283"/>
                        </a:lnTo>
                        <a:lnTo>
                          <a:pt x="244" y="281"/>
                        </a:lnTo>
                        <a:lnTo>
                          <a:pt x="263" y="271"/>
                        </a:lnTo>
                        <a:lnTo>
                          <a:pt x="280" y="252"/>
                        </a:lnTo>
                        <a:lnTo>
                          <a:pt x="294" y="227"/>
                        </a:lnTo>
                        <a:lnTo>
                          <a:pt x="301" y="200"/>
                        </a:lnTo>
                        <a:lnTo>
                          <a:pt x="301" y="175"/>
                        </a:lnTo>
                        <a:lnTo>
                          <a:pt x="300" y="163"/>
                        </a:lnTo>
                        <a:lnTo>
                          <a:pt x="294" y="156"/>
                        </a:lnTo>
                        <a:lnTo>
                          <a:pt x="286" y="150"/>
                        </a:lnTo>
                        <a:lnTo>
                          <a:pt x="275" y="146"/>
                        </a:lnTo>
                        <a:lnTo>
                          <a:pt x="284" y="138"/>
                        </a:lnTo>
                        <a:lnTo>
                          <a:pt x="292" y="129"/>
                        </a:lnTo>
                        <a:lnTo>
                          <a:pt x="296" y="119"/>
                        </a:lnTo>
                        <a:lnTo>
                          <a:pt x="296" y="108"/>
                        </a:lnTo>
                        <a:lnTo>
                          <a:pt x="288" y="83"/>
                        </a:lnTo>
                        <a:lnTo>
                          <a:pt x="275" y="60"/>
                        </a:lnTo>
                        <a:lnTo>
                          <a:pt x="254" y="39"/>
                        </a:lnTo>
                        <a:lnTo>
                          <a:pt x="232" y="23"/>
                        </a:lnTo>
                        <a:lnTo>
                          <a:pt x="211" y="16"/>
                        </a:lnTo>
                        <a:lnTo>
                          <a:pt x="200" y="17"/>
                        </a:lnTo>
                        <a:lnTo>
                          <a:pt x="192" y="21"/>
                        </a:lnTo>
                        <a:lnTo>
                          <a:pt x="190" y="12"/>
                        </a:lnTo>
                        <a:lnTo>
                          <a:pt x="185" y="6"/>
                        </a:lnTo>
                        <a:lnTo>
                          <a:pt x="175" y="2"/>
                        </a:lnTo>
                        <a:lnTo>
                          <a:pt x="163" y="0"/>
                        </a:lnTo>
                        <a:lnTo>
                          <a:pt x="133" y="0"/>
                        </a:lnTo>
                        <a:lnTo>
                          <a:pt x="102" y="10"/>
                        </a:lnTo>
                        <a:lnTo>
                          <a:pt x="71" y="21"/>
                        </a:lnTo>
                        <a:lnTo>
                          <a:pt x="48" y="39"/>
                        </a:lnTo>
                        <a:lnTo>
                          <a:pt x="43" y="48"/>
                        </a:lnTo>
                        <a:lnTo>
                          <a:pt x="39" y="58"/>
                        </a:lnTo>
                        <a:lnTo>
                          <a:pt x="41" y="67"/>
                        </a:lnTo>
                        <a:lnTo>
                          <a:pt x="46" y="77"/>
                        </a:lnTo>
                        <a:close/>
                      </a:path>
                    </a:pathLst>
                  </a:custGeom>
                  <a:solidFill>
                    <a:srgbClr val="FFFFFF"/>
                  </a:solidFill>
                  <a:ln w="0">
                    <a:solidFill>
                      <a:srgbClr val="000000"/>
                    </a:solidFill>
                    <a:round/>
                    <a:headEnd/>
                    <a:tailEnd/>
                  </a:ln>
                </p:spPr>
                <p:txBody>
                  <a:bodyPr/>
                  <a:lstStyle/>
                  <a:p>
                    <a:endParaRPr lang="en-US"/>
                  </a:p>
                </p:txBody>
              </p:sp>
              <p:sp>
                <p:nvSpPr>
                  <p:cNvPr id="18514" name="Freeform 505"/>
                  <p:cNvSpPr>
                    <a:spLocks/>
                  </p:cNvSpPr>
                  <p:nvPr/>
                </p:nvSpPr>
                <p:spPr bwMode="auto">
                  <a:xfrm>
                    <a:off x="1471" y="3120"/>
                    <a:ext cx="227" cy="258"/>
                  </a:xfrm>
                  <a:custGeom>
                    <a:avLst/>
                    <a:gdLst>
                      <a:gd name="T0" fmla="*/ 87 w 227"/>
                      <a:gd name="T1" fmla="*/ 133 h 258"/>
                      <a:gd name="T2" fmla="*/ 66 w 227"/>
                      <a:gd name="T3" fmla="*/ 154 h 258"/>
                      <a:gd name="T4" fmla="*/ 43 w 227"/>
                      <a:gd name="T5" fmla="*/ 183 h 258"/>
                      <a:gd name="T6" fmla="*/ 27 w 227"/>
                      <a:gd name="T7" fmla="*/ 212 h 258"/>
                      <a:gd name="T8" fmla="*/ 23 w 227"/>
                      <a:gd name="T9" fmla="*/ 227 h 258"/>
                      <a:gd name="T10" fmla="*/ 21 w 227"/>
                      <a:gd name="T11" fmla="*/ 238 h 258"/>
                      <a:gd name="T12" fmla="*/ 35 w 227"/>
                      <a:gd name="T13" fmla="*/ 238 h 258"/>
                      <a:gd name="T14" fmla="*/ 48 w 227"/>
                      <a:gd name="T15" fmla="*/ 231 h 258"/>
                      <a:gd name="T16" fmla="*/ 60 w 227"/>
                      <a:gd name="T17" fmla="*/ 221 h 258"/>
                      <a:gd name="T18" fmla="*/ 71 w 227"/>
                      <a:gd name="T19" fmla="*/ 208 h 258"/>
                      <a:gd name="T20" fmla="*/ 89 w 227"/>
                      <a:gd name="T21" fmla="*/ 177 h 258"/>
                      <a:gd name="T22" fmla="*/ 96 w 227"/>
                      <a:gd name="T23" fmla="*/ 164 h 258"/>
                      <a:gd name="T24" fmla="*/ 100 w 227"/>
                      <a:gd name="T25" fmla="*/ 152 h 258"/>
                      <a:gd name="T26" fmla="*/ 113 w 227"/>
                      <a:gd name="T27" fmla="*/ 187 h 258"/>
                      <a:gd name="T28" fmla="*/ 129 w 227"/>
                      <a:gd name="T29" fmla="*/ 217 h 258"/>
                      <a:gd name="T30" fmla="*/ 148 w 227"/>
                      <a:gd name="T31" fmla="*/ 240 h 258"/>
                      <a:gd name="T32" fmla="*/ 161 w 227"/>
                      <a:gd name="T33" fmla="*/ 250 h 258"/>
                      <a:gd name="T34" fmla="*/ 179 w 227"/>
                      <a:gd name="T35" fmla="*/ 258 h 258"/>
                      <a:gd name="T36" fmla="*/ 179 w 227"/>
                      <a:gd name="T37" fmla="*/ 242 h 258"/>
                      <a:gd name="T38" fmla="*/ 175 w 227"/>
                      <a:gd name="T39" fmla="*/ 227 h 258"/>
                      <a:gd name="T40" fmla="*/ 160 w 227"/>
                      <a:gd name="T41" fmla="*/ 196 h 258"/>
                      <a:gd name="T42" fmla="*/ 138 w 227"/>
                      <a:gd name="T43" fmla="*/ 167 h 258"/>
                      <a:gd name="T44" fmla="*/ 119 w 227"/>
                      <a:gd name="T45" fmla="*/ 140 h 258"/>
                      <a:gd name="T46" fmla="*/ 140 w 227"/>
                      <a:gd name="T47" fmla="*/ 140 h 258"/>
                      <a:gd name="T48" fmla="*/ 160 w 227"/>
                      <a:gd name="T49" fmla="*/ 142 h 258"/>
                      <a:gd name="T50" fmla="*/ 173 w 227"/>
                      <a:gd name="T51" fmla="*/ 144 h 258"/>
                      <a:gd name="T52" fmla="*/ 184 w 227"/>
                      <a:gd name="T53" fmla="*/ 146 h 258"/>
                      <a:gd name="T54" fmla="*/ 204 w 227"/>
                      <a:gd name="T55" fmla="*/ 142 h 258"/>
                      <a:gd name="T56" fmla="*/ 215 w 227"/>
                      <a:gd name="T57" fmla="*/ 137 h 258"/>
                      <a:gd name="T58" fmla="*/ 227 w 227"/>
                      <a:gd name="T59" fmla="*/ 125 h 258"/>
                      <a:gd name="T60" fmla="*/ 211 w 227"/>
                      <a:gd name="T61" fmla="*/ 117 h 258"/>
                      <a:gd name="T62" fmla="*/ 202 w 227"/>
                      <a:gd name="T63" fmla="*/ 114 h 258"/>
                      <a:gd name="T64" fmla="*/ 177 w 227"/>
                      <a:gd name="T65" fmla="*/ 114 h 258"/>
                      <a:gd name="T66" fmla="*/ 163 w 227"/>
                      <a:gd name="T67" fmla="*/ 117 h 258"/>
                      <a:gd name="T68" fmla="*/ 146 w 227"/>
                      <a:gd name="T69" fmla="*/ 119 h 258"/>
                      <a:gd name="T70" fmla="*/ 121 w 227"/>
                      <a:gd name="T71" fmla="*/ 123 h 258"/>
                      <a:gd name="T72" fmla="*/ 135 w 227"/>
                      <a:gd name="T73" fmla="*/ 100 h 258"/>
                      <a:gd name="T74" fmla="*/ 146 w 227"/>
                      <a:gd name="T75" fmla="*/ 81 h 258"/>
                      <a:gd name="T76" fmla="*/ 152 w 227"/>
                      <a:gd name="T77" fmla="*/ 66 h 258"/>
                      <a:gd name="T78" fmla="*/ 156 w 227"/>
                      <a:gd name="T79" fmla="*/ 54 h 258"/>
                      <a:gd name="T80" fmla="*/ 156 w 227"/>
                      <a:gd name="T81" fmla="*/ 29 h 258"/>
                      <a:gd name="T82" fmla="*/ 152 w 227"/>
                      <a:gd name="T83" fmla="*/ 16 h 258"/>
                      <a:gd name="T84" fmla="*/ 144 w 227"/>
                      <a:gd name="T85" fmla="*/ 0 h 258"/>
                      <a:gd name="T86" fmla="*/ 131 w 227"/>
                      <a:gd name="T87" fmla="*/ 16 h 258"/>
                      <a:gd name="T88" fmla="*/ 121 w 227"/>
                      <a:gd name="T89" fmla="*/ 29 h 258"/>
                      <a:gd name="T90" fmla="*/ 108 w 227"/>
                      <a:gd name="T91" fmla="*/ 52 h 258"/>
                      <a:gd name="T92" fmla="*/ 100 w 227"/>
                      <a:gd name="T93" fmla="*/ 75 h 258"/>
                      <a:gd name="T94" fmla="*/ 96 w 227"/>
                      <a:gd name="T95" fmla="*/ 91 h 258"/>
                      <a:gd name="T96" fmla="*/ 94 w 227"/>
                      <a:gd name="T97" fmla="*/ 110 h 258"/>
                      <a:gd name="T98" fmla="*/ 64 w 227"/>
                      <a:gd name="T99" fmla="*/ 89 h 258"/>
                      <a:gd name="T100" fmla="*/ 50 w 227"/>
                      <a:gd name="T101" fmla="*/ 77 h 258"/>
                      <a:gd name="T102" fmla="*/ 39 w 227"/>
                      <a:gd name="T103" fmla="*/ 68 h 258"/>
                      <a:gd name="T104" fmla="*/ 27 w 227"/>
                      <a:gd name="T105" fmla="*/ 60 h 258"/>
                      <a:gd name="T106" fmla="*/ 18 w 227"/>
                      <a:gd name="T107" fmla="*/ 54 h 258"/>
                      <a:gd name="T108" fmla="*/ 10 w 227"/>
                      <a:gd name="T109" fmla="*/ 52 h 258"/>
                      <a:gd name="T110" fmla="*/ 0 w 227"/>
                      <a:gd name="T111" fmla="*/ 56 h 258"/>
                      <a:gd name="T112" fmla="*/ 6 w 227"/>
                      <a:gd name="T113" fmla="*/ 79 h 258"/>
                      <a:gd name="T114" fmla="*/ 20 w 227"/>
                      <a:gd name="T115" fmla="*/ 98 h 258"/>
                      <a:gd name="T116" fmla="*/ 29 w 227"/>
                      <a:gd name="T117" fmla="*/ 108 h 258"/>
                      <a:gd name="T118" fmla="*/ 44 w 227"/>
                      <a:gd name="T119" fmla="*/ 117 h 258"/>
                      <a:gd name="T120" fmla="*/ 62 w 227"/>
                      <a:gd name="T121" fmla="*/ 125 h 258"/>
                      <a:gd name="T122" fmla="*/ 87 w 227"/>
                      <a:gd name="T123" fmla="*/ 133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7"/>
                      <a:gd name="T187" fmla="*/ 0 h 258"/>
                      <a:gd name="T188" fmla="*/ 227 w 227"/>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7" h="258">
                        <a:moveTo>
                          <a:pt x="87" y="133"/>
                        </a:moveTo>
                        <a:lnTo>
                          <a:pt x="66" y="154"/>
                        </a:lnTo>
                        <a:lnTo>
                          <a:pt x="43" y="183"/>
                        </a:lnTo>
                        <a:lnTo>
                          <a:pt x="27" y="212"/>
                        </a:lnTo>
                        <a:lnTo>
                          <a:pt x="23" y="227"/>
                        </a:lnTo>
                        <a:lnTo>
                          <a:pt x="21" y="238"/>
                        </a:lnTo>
                        <a:lnTo>
                          <a:pt x="35" y="238"/>
                        </a:lnTo>
                        <a:lnTo>
                          <a:pt x="48" y="231"/>
                        </a:lnTo>
                        <a:lnTo>
                          <a:pt x="60" y="221"/>
                        </a:lnTo>
                        <a:lnTo>
                          <a:pt x="71" y="208"/>
                        </a:lnTo>
                        <a:lnTo>
                          <a:pt x="89" y="177"/>
                        </a:lnTo>
                        <a:lnTo>
                          <a:pt x="96" y="164"/>
                        </a:lnTo>
                        <a:lnTo>
                          <a:pt x="100" y="152"/>
                        </a:lnTo>
                        <a:lnTo>
                          <a:pt x="113" y="187"/>
                        </a:lnTo>
                        <a:lnTo>
                          <a:pt x="129" y="217"/>
                        </a:lnTo>
                        <a:lnTo>
                          <a:pt x="148" y="240"/>
                        </a:lnTo>
                        <a:lnTo>
                          <a:pt x="161" y="250"/>
                        </a:lnTo>
                        <a:lnTo>
                          <a:pt x="179" y="258"/>
                        </a:lnTo>
                        <a:lnTo>
                          <a:pt x="179" y="242"/>
                        </a:lnTo>
                        <a:lnTo>
                          <a:pt x="175" y="227"/>
                        </a:lnTo>
                        <a:lnTo>
                          <a:pt x="160" y="196"/>
                        </a:lnTo>
                        <a:lnTo>
                          <a:pt x="138" y="167"/>
                        </a:lnTo>
                        <a:lnTo>
                          <a:pt x="119" y="140"/>
                        </a:lnTo>
                        <a:lnTo>
                          <a:pt x="140" y="140"/>
                        </a:lnTo>
                        <a:lnTo>
                          <a:pt x="160" y="142"/>
                        </a:lnTo>
                        <a:lnTo>
                          <a:pt x="173" y="144"/>
                        </a:lnTo>
                        <a:lnTo>
                          <a:pt x="184" y="146"/>
                        </a:lnTo>
                        <a:lnTo>
                          <a:pt x="204" y="142"/>
                        </a:lnTo>
                        <a:lnTo>
                          <a:pt x="215" y="137"/>
                        </a:lnTo>
                        <a:lnTo>
                          <a:pt x="227" y="125"/>
                        </a:lnTo>
                        <a:lnTo>
                          <a:pt x="211" y="117"/>
                        </a:lnTo>
                        <a:lnTo>
                          <a:pt x="202" y="114"/>
                        </a:lnTo>
                        <a:lnTo>
                          <a:pt x="177" y="114"/>
                        </a:lnTo>
                        <a:lnTo>
                          <a:pt x="163" y="117"/>
                        </a:lnTo>
                        <a:lnTo>
                          <a:pt x="146" y="119"/>
                        </a:lnTo>
                        <a:lnTo>
                          <a:pt x="121" y="123"/>
                        </a:lnTo>
                        <a:lnTo>
                          <a:pt x="135" y="100"/>
                        </a:lnTo>
                        <a:lnTo>
                          <a:pt x="146" y="81"/>
                        </a:lnTo>
                        <a:lnTo>
                          <a:pt x="152" y="66"/>
                        </a:lnTo>
                        <a:lnTo>
                          <a:pt x="156" y="54"/>
                        </a:lnTo>
                        <a:lnTo>
                          <a:pt x="156" y="29"/>
                        </a:lnTo>
                        <a:lnTo>
                          <a:pt x="152" y="16"/>
                        </a:lnTo>
                        <a:lnTo>
                          <a:pt x="144" y="0"/>
                        </a:lnTo>
                        <a:lnTo>
                          <a:pt x="131" y="16"/>
                        </a:lnTo>
                        <a:lnTo>
                          <a:pt x="121" y="29"/>
                        </a:lnTo>
                        <a:lnTo>
                          <a:pt x="108" y="52"/>
                        </a:lnTo>
                        <a:lnTo>
                          <a:pt x="100" y="75"/>
                        </a:lnTo>
                        <a:lnTo>
                          <a:pt x="96" y="91"/>
                        </a:lnTo>
                        <a:lnTo>
                          <a:pt x="94" y="110"/>
                        </a:lnTo>
                        <a:lnTo>
                          <a:pt x="64" y="89"/>
                        </a:lnTo>
                        <a:lnTo>
                          <a:pt x="50" y="77"/>
                        </a:lnTo>
                        <a:lnTo>
                          <a:pt x="39" y="68"/>
                        </a:lnTo>
                        <a:lnTo>
                          <a:pt x="27" y="60"/>
                        </a:lnTo>
                        <a:lnTo>
                          <a:pt x="18" y="54"/>
                        </a:lnTo>
                        <a:lnTo>
                          <a:pt x="10" y="52"/>
                        </a:lnTo>
                        <a:lnTo>
                          <a:pt x="0" y="56"/>
                        </a:lnTo>
                        <a:lnTo>
                          <a:pt x="6" y="79"/>
                        </a:lnTo>
                        <a:lnTo>
                          <a:pt x="20" y="98"/>
                        </a:lnTo>
                        <a:lnTo>
                          <a:pt x="29" y="108"/>
                        </a:lnTo>
                        <a:lnTo>
                          <a:pt x="44" y="117"/>
                        </a:lnTo>
                        <a:lnTo>
                          <a:pt x="62" y="125"/>
                        </a:lnTo>
                        <a:lnTo>
                          <a:pt x="87" y="133"/>
                        </a:lnTo>
                        <a:close/>
                      </a:path>
                    </a:pathLst>
                  </a:custGeom>
                  <a:solidFill>
                    <a:srgbClr val="BF00FF"/>
                  </a:solidFill>
                  <a:ln w="0">
                    <a:solidFill>
                      <a:srgbClr val="000000"/>
                    </a:solidFill>
                    <a:round/>
                    <a:headEnd/>
                    <a:tailEnd/>
                  </a:ln>
                </p:spPr>
                <p:txBody>
                  <a:bodyPr/>
                  <a:lstStyle/>
                  <a:p>
                    <a:endParaRPr lang="en-US"/>
                  </a:p>
                </p:txBody>
              </p:sp>
              <p:sp>
                <p:nvSpPr>
                  <p:cNvPr id="18515" name="Freeform 506"/>
                  <p:cNvSpPr>
                    <a:spLocks/>
                  </p:cNvSpPr>
                  <p:nvPr/>
                </p:nvSpPr>
                <p:spPr bwMode="auto">
                  <a:xfrm>
                    <a:off x="1755" y="3084"/>
                    <a:ext cx="299" cy="298"/>
                  </a:xfrm>
                  <a:custGeom>
                    <a:avLst/>
                    <a:gdLst>
                      <a:gd name="T0" fmla="*/ 54 w 299"/>
                      <a:gd name="T1" fmla="*/ 232 h 298"/>
                      <a:gd name="T2" fmla="*/ 40 w 299"/>
                      <a:gd name="T3" fmla="*/ 230 h 298"/>
                      <a:gd name="T4" fmla="*/ 31 w 299"/>
                      <a:gd name="T5" fmla="*/ 225 h 298"/>
                      <a:gd name="T6" fmla="*/ 21 w 299"/>
                      <a:gd name="T7" fmla="*/ 215 h 298"/>
                      <a:gd name="T8" fmla="*/ 14 w 299"/>
                      <a:gd name="T9" fmla="*/ 201 h 298"/>
                      <a:gd name="T10" fmla="*/ 2 w 299"/>
                      <a:gd name="T11" fmla="*/ 169 h 298"/>
                      <a:gd name="T12" fmla="*/ 0 w 299"/>
                      <a:gd name="T13" fmla="*/ 132 h 298"/>
                      <a:gd name="T14" fmla="*/ 4 w 299"/>
                      <a:gd name="T15" fmla="*/ 98 h 298"/>
                      <a:gd name="T16" fmla="*/ 8 w 299"/>
                      <a:gd name="T17" fmla="*/ 82 h 298"/>
                      <a:gd name="T18" fmla="*/ 14 w 299"/>
                      <a:gd name="T19" fmla="*/ 69 h 298"/>
                      <a:gd name="T20" fmla="*/ 23 w 299"/>
                      <a:gd name="T21" fmla="*/ 57 h 298"/>
                      <a:gd name="T22" fmla="*/ 33 w 299"/>
                      <a:gd name="T23" fmla="*/ 52 h 298"/>
                      <a:gd name="T24" fmla="*/ 44 w 299"/>
                      <a:gd name="T25" fmla="*/ 50 h 298"/>
                      <a:gd name="T26" fmla="*/ 58 w 299"/>
                      <a:gd name="T27" fmla="*/ 52 h 298"/>
                      <a:gd name="T28" fmla="*/ 54 w 299"/>
                      <a:gd name="T29" fmla="*/ 42 h 298"/>
                      <a:gd name="T30" fmla="*/ 56 w 299"/>
                      <a:gd name="T31" fmla="*/ 34 h 298"/>
                      <a:gd name="T32" fmla="*/ 61 w 299"/>
                      <a:gd name="T33" fmla="*/ 27 h 298"/>
                      <a:gd name="T34" fmla="*/ 71 w 299"/>
                      <a:gd name="T35" fmla="*/ 19 h 298"/>
                      <a:gd name="T36" fmla="*/ 96 w 299"/>
                      <a:gd name="T37" fmla="*/ 9 h 298"/>
                      <a:gd name="T38" fmla="*/ 129 w 299"/>
                      <a:gd name="T39" fmla="*/ 2 h 298"/>
                      <a:gd name="T40" fmla="*/ 161 w 299"/>
                      <a:gd name="T41" fmla="*/ 0 h 298"/>
                      <a:gd name="T42" fmla="*/ 190 w 299"/>
                      <a:gd name="T43" fmla="*/ 2 h 298"/>
                      <a:gd name="T44" fmla="*/ 201 w 299"/>
                      <a:gd name="T45" fmla="*/ 6 h 298"/>
                      <a:gd name="T46" fmla="*/ 211 w 299"/>
                      <a:gd name="T47" fmla="*/ 11 h 298"/>
                      <a:gd name="T48" fmla="*/ 215 w 299"/>
                      <a:gd name="T49" fmla="*/ 17 h 298"/>
                      <a:gd name="T50" fmla="*/ 217 w 299"/>
                      <a:gd name="T51" fmla="*/ 25 h 298"/>
                      <a:gd name="T52" fmla="*/ 224 w 299"/>
                      <a:gd name="T53" fmla="*/ 21 h 298"/>
                      <a:gd name="T54" fmla="*/ 234 w 299"/>
                      <a:gd name="T55" fmla="*/ 21 h 298"/>
                      <a:gd name="T56" fmla="*/ 253 w 299"/>
                      <a:gd name="T57" fmla="*/ 31 h 298"/>
                      <a:gd name="T58" fmla="*/ 270 w 299"/>
                      <a:gd name="T59" fmla="*/ 48 h 298"/>
                      <a:gd name="T60" fmla="*/ 286 w 299"/>
                      <a:gd name="T61" fmla="*/ 71 h 298"/>
                      <a:gd name="T62" fmla="*/ 297 w 299"/>
                      <a:gd name="T63" fmla="*/ 96 h 298"/>
                      <a:gd name="T64" fmla="*/ 299 w 299"/>
                      <a:gd name="T65" fmla="*/ 121 h 298"/>
                      <a:gd name="T66" fmla="*/ 297 w 299"/>
                      <a:gd name="T67" fmla="*/ 130 h 298"/>
                      <a:gd name="T68" fmla="*/ 293 w 299"/>
                      <a:gd name="T69" fmla="*/ 140 h 298"/>
                      <a:gd name="T70" fmla="*/ 286 w 299"/>
                      <a:gd name="T71" fmla="*/ 146 h 298"/>
                      <a:gd name="T72" fmla="*/ 274 w 299"/>
                      <a:gd name="T73" fmla="*/ 150 h 298"/>
                      <a:gd name="T74" fmla="*/ 286 w 299"/>
                      <a:gd name="T75" fmla="*/ 155 h 298"/>
                      <a:gd name="T76" fmla="*/ 297 w 299"/>
                      <a:gd name="T77" fmla="*/ 175 h 298"/>
                      <a:gd name="T78" fmla="*/ 297 w 299"/>
                      <a:gd name="T79" fmla="*/ 184 h 298"/>
                      <a:gd name="T80" fmla="*/ 293 w 299"/>
                      <a:gd name="T81" fmla="*/ 209 h 298"/>
                      <a:gd name="T82" fmla="*/ 280 w 299"/>
                      <a:gd name="T83" fmla="*/ 232 h 298"/>
                      <a:gd name="T84" fmla="*/ 263 w 299"/>
                      <a:gd name="T85" fmla="*/ 255 h 298"/>
                      <a:gd name="T86" fmla="*/ 242 w 299"/>
                      <a:gd name="T87" fmla="*/ 271 h 298"/>
                      <a:gd name="T88" fmla="*/ 222 w 299"/>
                      <a:gd name="T89" fmla="*/ 278 h 298"/>
                      <a:gd name="T90" fmla="*/ 213 w 299"/>
                      <a:gd name="T91" fmla="*/ 278 h 298"/>
                      <a:gd name="T92" fmla="*/ 203 w 299"/>
                      <a:gd name="T93" fmla="*/ 274 h 298"/>
                      <a:gd name="T94" fmla="*/ 201 w 299"/>
                      <a:gd name="T95" fmla="*/ 284 h 298"/>
                      <a:gd name="T96" fmla="*/ 196 w 299"/>
                      <a:gd name="T97" fmla="*/ 290 h 298"/>
                      <a:gd name="T98" fmla="*/ 188 w 299"/>
                      <a:gd name="T99" fmla="*/ 294 h 298"/>
                      <a:gd name="T100" fmla="*/ 175 w 299"/>
                      <a:gd name="T101" fmla="*/ 298 h 298"/>
                      <a:gd name="T102" fmla="*/ 146 w 299"/>
                      <a:gd name="T103" fmla="*/ 298 h 298"/>
                      <a:gd name="T104" fmla="*/ 113 w 299"/>
                      <a:gd name="T105" fmla="*/ 294 h 298"/>
                      <a:gd name="T106" fmla="*/ 83 w 299"/>
                      <a:gd name="T107" fmla="*/ 282 h 298"/>
                      <a:gd name="T108" fmla="*/ 60 w 299"/>
                      <a:gd name="T109" fmla="*/ 269 h 298"/>
                      <a:gd name="T110" fmla="*/ 52 w 299"/>
                      <a:gd name="T111" fmla="*/ 261 h 298"/>
                      <a:gd name="T112" fmla="*/ 48 w 299"/>
                      <a:gd name="T113" fmla="*/ 251 h 298"/>
                      <a:gd name="T114" fmla="*/ 48 w 299"/>
                      <a:gd name="T115" fmla="*/ 242 h 298"/>
                      <a:gd name="T116" fmla="*/ 54 w 299"/>
                      <a:gd name="T117" fmla="*/ 232 h 2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9"/>
                      <a:gd name="T178" fmla="*/ 0 h 298"/>
                      <a:gd name="T179" fmla="*/ 299 w 299"/>
                      <a:gd name="T180" fmla="*/ 298 h 2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9" h="298">
                        <a:moveTo>
                          <a:pt x="54" y="232"/>
                        </a:moveTo>
                        <a:lnTo>
                          <a:pt x="40" y="230"/>
                        </a:lnTo>
                        <a:lnTo>
                          <a:pt x="31" y="225"/>
                        </a:lnTo>
                        <a:lnTo>
                          <a:pt x="21" y="215"/>
                        </a:lnTo>
                        <a:lnTo>
                          <a:pt x="14" y="201"/>
                        </a:lnTo>
                        <a:lnTo>
                          <a:pt x="2" y="169"/>
                        </a:lnTo>
                        <a:lnTo>
                          <a:pt x="0" y="132"/>
                        </a:lnTo>
                        <a:lnTo>
                          <a:pt x="4" y="98"/>
                        </a:lnTo>
                        <a:lnTo>
                          <a:pt x="8" y="82"/>
                        </a:lnTo>
                        <a:lnTo>
                          <a:pt x="14" y="69"/>
                        </a:lnTo>
                        <a:lnTo>
                          <a:pt x="23" y="57"/>
                        </a:lnTo>
                        <a:lnTo>
                          <a:pt x="33" y="52"/>
                        </a:lnTo>
                        <a:lnTo>
                          <a:pt x="44" y="50"/>
                        </a:lnTo>
                        <a:lnTo>
                          <a:pt x="58" y="52"/>
                        </a:lnTo>
                        <a:lnTo>
                          <a:pt x="54" y="42"/>
                        </a:lnTo>
                        <a:lnTo>
                          <a:pt x="56" y="34"/>
                        </a:lnTo>
                        <a:lnTo>
                          <a:pt x="61" y="27"/>
                        </a:lnTo>
                        <a:lnTo>
                          <a:pt x="71" y="19"/>
                        </a:lnTo>
                        <a:lnTo>
                          <a:pt x="96" y="9"/>
                        </a:lnTo>
                        <a:lnTo>
                          <a:pt x="129" y="2"/>
                        </a:lnTo>
                        <a:lnTo>
                          <a:pt x="161" y="0"/>
                        </a:lnTo>
                        <a:lnTo>
                          <a:pt x="190" y="2"/>
                        </a:lnTo>
                        <a:lnTo>
                          <a:pt x="201" y="6"/>
                        </a:lnTo>
                        <a:lnTo>
                          <a:pt x="211" y="11"/>
                        </a:lnTo>
                        <a:lnTo>
                          <a:pt x="215" y="17"/>
                        </a:lnTo>
                        <a:lnTo>
                          <a:pt x="217" y="25"/>
                        </a:lnTo>
                        <a:lnTo>
                          <a:pt x="224" y="21"/>
                        </a:lnTo>
                        <a:lnTo>
                          <a:pt x="234" y="21"/>
                        </a:lnTo>
                        <a:lnTo>
                          <a:pt x="253" y="31"/>
                        </a:lnTo>
                        <a:lnTo>
                          <a:pt x="270" y="48"/>
                        </a:lnTo>
                        <a:lnTo>
                          <a:pt x="286" y="71"/>
                        </a:lnTo>
                        <a:lnTo>
                          <a:pt x="297" y="96"/>
                        </a:lnTo>
                        <a:lnTo>
                          <a:pt x="299" y="121"/>
                        </a:lnTo>
                        <a:lnTo>
                          <a:pt x="297" y="130"/>
                        </a:lnTo>
                        <a:lnTo>
                          <a:pt x="293" y="140"/>
                        </a:lnTo>
                        <a:lnTo>
                          <a:pt x="286" y="146"/>
                        </a:lnTo>
                        <a:lnTo>
                          <a:pt x="274" y="150"/>
                        </a:lnTo>
                        <a:lnTo>
                          <a:pt x="286" y="155"/>
                        </a:lnTo>
                        <a:lnTo>
                          <a:pt x="297" y="175"/>
                        </a:lnTo>
                        <a:lnTo>
                          <a:pt x="297" y="184"/>
                        </a:lnTo>
                        <a:lnTo>
                          <a:pt x="293" y="209"/>
                        </a:lnTo>
                        <a:lnTo>
                          <a:pt x="280" y="232"/>
                        </a:lnTo>
                        <a:lnTo>
                          <a:pt x="263" y="255"/>
                        </a:lnTo>
                        <a:lnTo>
                          <a:pt x="242" y="271"/>
                        </a:lnTo>
                        <a:lnTo>
                          <a:pt x="222" y="278"/>
                        </a:lnTo>
                        <a:lnTo>
                          <a:pt x="213" y="278"/>
                        </a:lnTo>
                        <a:lnTo>
                          <a:pt x="203" y="274"/>
                        </a:lnTo>
                        <a:lnTo>
                          <a:pt x="201" y="284"/>
                        </a:lnTo>
                        <a:lnTo>
                          <a:pt x="196" y="290"/>
                        </a:lnTo>
                        <a:lnTo>
                          <a:pt x="188" y="294"/>
                        </a:lnTo>
                        <a:lnTo>
                          <a:pt x="175" y="298"/>
                        </a:lnTo>
                        <a:lnTo>
                          <a:pt x="146" y="298"/>
                        </a:lnTo>
                        <a:lnTo>
                          <a:pt x="113" y="294"/>
                        </a:lnTo>
                        <a:lnTo>
                          <a:pt x="83" y="282"/>
                        </a:lnTo>
                        <a:lnTo>
                          <a:pt x="60" y="269"/>
                        </a:lnTo>
                        <a:lnTo>
                          <a:pt x="52" y="261"/>
                        </a:lnTo>
                        <a:lnTo>
                          <a:pt x="48" y="251"/>
                        </a:lnTo>
                        <a:lnTo>
                          <a:pt x="48" y="242"/>
                        </a:lnTo>
                        <a:lnTo>
                          <a:pt x="54" y="232"/>
                        </a:lnTo>
                        <a:close/>
                      </a:path>
                    </a:pathLst>
                  </a:custGeom>
                  <a:solidFill>
                    <a:srgbClr val="FFFFFF"/>
                  </a:solidFill>
                  <a:ln w="0">
                    <a:solidFill>
                      <a:srgbClr val="000000"/>
                    </a:solidFill>
                    <a:round/>
                    <a:headEnd/>
                    <a:tailEnd/>
                  </a:ln>
                </p:spPr>
                <p:txBody>
                  <a:bodyPr/>
                  <a:lstStyle/>
                  <a:p>
                    <a:endParaRPr lang="en-US"/>
                  </a:p>
                </p:txBody>
              </p:sp>
              <p:sp>
                <p:nvSpPr>
                  <p:cNvPr id="18516" name="Freeform 507"/>
                  <p:cNvSpPr>
                    <a:spLocks/>
                  </p:cNvSpPr>
                  <p:nvPr/>
                </p:nvSpPr>
                <p:spPr bwMode="auto">
                  <a:xfrm>
                    <a:off x="1809" y="3109"/>
                    <a:ext cx="218" cy="251"/>
                  </a:xfrm>
                  <a:custGeom>
                    <a:avLst/>
                    <a:gdLst>
                      <a:gd name="T0" fmla="*/ 80 w 218"/>
                      <a:gd name="T1" fmla="*/ 127 h 251"/>
                      <a:gd name="T2" fmla="*/ 57 w 218"/>
                      <a:gd name="T3" fmla="*/ 107 h 251"/>
                      <a:gd name="T4" fmla="*/ 32 w 218"/>
                      <a:gd name="T5" fmla="*/ 82 h 251"/>
                      <a:gd name="T6" fmla="*/ 15 w 218"/>
                      <a:gd name="T7" fmla="*/ 54 h 251"/>
                      <a:gd name="T8" fmla="*/ 9 w 218"/>
                      <a:gd name="T9" fmla="*/ 40 h 251"/>
                      <a:gd name="T10" fmla="*/ 7 w 218"/>
                      <a:gd name="T11" fmla="*/ 29 h 251"/>
                      <a:gd name="T12" fmla="*/ 21 w 218"/>
                      <a:gd name="T13" fmla="*/ 29 h 251"/>
                      <a:gd name="T14" fmla="*/ 34 w 218"/>
                      <a:gd name="T15" fmla="*/ 34 h 251"/>
                      <a:gd name="T16" fmla="*/ 48 w 218"/>
                      <a:gd name="T17" fmla="*/ 44 h 251"/>
                      <a:gd name="T18" fmla="*/ 59 w 218"/>
                      <a:gd name="T19" fmla="*/ 55 h 251"/>
                      <a:gd name="T20" fmla="*/ 78 w 218"/>
                      <a:gd name="T21" fmla="*/ 82 h 251"/>
                      <a:gd name="T22" fmla="*/ 92 w 218"/>
                      <a:gd name="T23" fmla="*/ 107 h 251"/>
                      <a:gd name="T24" fmla="*/ 101 w 218"/>
                      <a:gd name="T25" fmla="*/ 75 h 251"/>
                      <a:gd name="T26" fmla="*/ 115 w 218"/>
                      <a:gd name="T27" fmla="*/ 44 h 251"/>
                      <a:gd name="T28" fmla="*/ 132 w 218"/>
                      <a:gd name="T29" fmla="*/ 19 h 251"/>
                      <a:gd name="T30" fmla="*/ 145 w 218"/>
                      <a:gd name="T31" fmla="*/ 7 h 251"/>
                      <a:gd name="T32" fmla="*/ 161 w 218"/>
                      <a:gd name="T33" fmla="*/ 0 h 251"/>
                      <a:gd name="T34" fmla="*/ 161 w 218"/>
                      <a:gd name="T35" fmla="*/ 15 h 251"/>
                      <a:gd name="T36" fmla="*/ 159 w 218"/>
                      <a:gd name="T37" fmla="*/ 30 h 251"/>
                      <a:gd name="T38" fmla="*/ 147 w 218"/>
                      <a:gd name="T39" fmla="*/ 61 h 251"/>
                      <a:gd name="T40" fmla="*/ 130 w 218"/>
                      <a:gd name="T41" fmla="*/ 90 h 251"/>
                      <a:gd name="T42" fmla="*/ 113 w 218"/>
                      <a:gd name="T43" fmla="*/ 117 h 251"/>
                      <a:gd name="T44" fmla="*/ 134 w 218"/>
                      <a:gd name="T45" fmla="*/ 115 h 251"/>
                      <a:gd name="T46" fmla="*/ 151 w 218"/>
                      <a:gd name="T47" fmla="*/ 113 h 251"/>
                      <a:gd name="T48" fmla="*/ 165 w 218"/>
                      <a:gd name="T49" fmla="*/ 109 h 251"/>
                      <a:gd name="T50" fmla="*/ 176 w 218"/>
                      <a:gd name="T51" fmla="*/ 107 h 251"/>
                      <a:gd name="T52" fmla="*/ 195 w 218"/>
                      <a:gd name="T53" fmla="*/ 109 h 251"/>
                      <a:gd name="T54" fmla="*/ 207 w 218"/>
                      <a:gd name="T55" fmla="*/ 115 h 251"/>
                      <a:gd name="T56" fmla="*/ 218 w 218"/>
                      <a:gd name="T57" fmla="*/ 125 h 251"/>
                      <a:gd name="T58" fmla="*/ 205 w 218"/>
                      <a:gd name="T59" fmla="*/ 132 h 251"/>
                      <a:gd name="T60" fmla="*/ 195 w 218"/>
                      <a:gd name="T61" fmla="*/ 136 h 251"/>
                      <a:gd name="T62" fmla="*/ 180 w 218"/>
                      <a:gd name="T63" fmla="*/ 140 h 251"/>
                      <a:gd name="T64" fmla="*/ 170 w 218"/>
                      <a:gd name="T65" fmla="*/ 138 h 251"/>
                      <a:gd name="T66" fmla="*/ 157 w 218"/>
                      <a:gd name="T67" fmla="*/ 136 h 251"/>
                      <a:gd name="T68" fmla="*/ 140 w 218"/>
                      <a:gd name="T69" fmla="*/ 136 h 251"/>
                      <a:gd name="T70" fmla="*/ 115 w 218"/>
                      <a:gd name="T71" fmla="*/ 134 h 251"/>
                      <a:gd name="T72" fmla="*/ 130 w 218"/>
                      <a:gd name="T73" fmla="*/ 155 h 251"/>
                      <a:gd name="T74" fmla="*/ 144 w 218"/>
                      <a:gd name="T75" fmla="*/ 173 h 251"/>
                      <a:gd name="T76" fmla="*/ 151 w 218"/>
                      <a:gd name="T77" fmla="*/ 186 h 251"/>
                      <a:gd name="T78" fmla="*/ 157 w 218"/>
                      <a:gd name="T79" fmla="*/ 200 h 251"/>
                      <a:gd name="T80" fmla="*/ 159 w 218"/>
                      <a:gd name="T81" fmla="*/ 211 h 251"/>
                      <a:gd name="T82" fmla="*/ 159 w 218"/>
                      <a:gd name="T83" fmla="*/ 223 h 251"/>
                      <a:gd name="T84" fmla="*/ 155 w 218"/>
                      <a:gd name="T85" fmla="*/ 236 h 251"/>
                      <a:gd name="T86" fmla="*/ 149 w 218"/>
                      <a:gd name="T87" fmla="*/ 251 h 251"/>
                      <a:gd name="T88" fmla="*/ 134 w 218"/>
                      <a:gd name="T89" fmla="*/ 236 h 251"/>
                      <a:gd name="T90" fmla="*/ 122 w 218"/>
                      <a:gd name="T91" fmla="*/ 224 h 251"/>
                      <a:gd name="T92" fmla="*/ 107 w 218"/>
                      <a:gd name="T93" fmla="*/ 203 h 251"/>
                      <a:gd name="T94" fmla="*/ 98 w 218"/>
                      <a:gd name="T95" fmla="*/ 180 h 251"/>
                      <a:gd name="T96" fmla="*/ 92 w 218"/>
                      <a:gd name="T97" fmla="*/ 165 h 251"/>
                      <a:gd name="T98" fmla="*/ 88 w 218"/>
                      <a:gd name="T99" fmla="*/ 148 h 251"/>
                      <a:gd name="T100" fmla="*/ 59 w 218"/>
                      <a:gd name="T101" fmla="*/ 171 h 251"/>
                      <a:gd name="T102" fmla="*/ 38 w 218"/>
                      <a:gd name="T103" fmla="*/ 192 h 251"/>
                      <a:gd name="T104" fmla="*/ 27 w 218"/>
                      <a:gd name="T105" fmla="*/ 200 h 251"/>
                      <a:gd name="T106" fmla="*/ 19 w 218"/>
                      <a:gd name="T107" fmla="*/ 205 h 251"/>
                      <a:gd name="T108" fmla="*/ 9 w 218"/>
                      <a:gd name="T109" fmla="*/ 207 h 251"/>
                      <a:gd name="T110" fmla="*/ 0 w 218"/>
                      <a:gd name="T111" fmla="*/ 205 h 251"/>
                      <a:gd name="T112" fmla="*/ 4 w 218"/>
                      <a:gd name="T113" fmla="*/ 184 h 251"/>
                      <a:gd name="T114" fmla="*/ 15 w 218"/>
                      <a:gd name="T115" fmla="*/ 163 h 251"/>
                      <a:gd name="T116" fmla="*/ 25 w 218"/>
                      <a:gd name="T117" fmla="*/ 153 h 251"/>
                      <a:gd name="T118" fmla="*/ 38 w 218"/>
                      <a:gd name="T119" fmla="*/ 144 h 251"/>
                      <a:gd name="T120" fmla="*/ 55 w 218"/>
                      <a:gd name="T121" fmla="*/ 136 h 251"/>
                      <a:gd name="T122" fmla="*/ 80 w 218"/>
                      <a:gd name="T123" fmla="*/ 127 h 2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8"/>
                      <a:gd name="T187" fmla="*/ 0 h 251"/>
                      <a:gd name="T188" fmla="*/ 218 w 218"/>
                      <a:gd name="T189" fmla="*/ 251 h 2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8" h="251">
                        <a:moveTo>
                          <a:pt x="80" y="127"/>
                        </a:moveTo>
                        <a:lnTo>
                          <a:pt x="57" y="107"/>
                        </a:lnTo>
                        <a:lnTo>
                          <a:pt x="32" y="82"/>
                        </a:lnTo>
                        <a:lnTo>
                          <a:pt x="15" y="54"/>
                        </a:lnTo>
                        <a:lnTo>
                          <a:pt x="9" y="40"/>
                        </a:lnTo>
                        <a:lnTo>
                          <a:pt x="7" y="29"/>
                        </a:lnTo>
                        <a:lnTo>
                          <a:pt x="21" y="29"/>
                        </a:lnTo>
                        <a:lnTo>
                          <a:pt x="34" y="34"/>
                        </a:lnTo>
                        <a:lnTo>
                          <a:pt x="48" y="44"/>
                        </a:lnTo>
                        <a:lnTo>
                          <a:pt x="59" y="55"/>
                        </a:lnTo>
                        <a:lnTo>
                          <a:pt x="78" y="82"/>
                        </a:lnTo>
                        <a:lnTo>
                          <a:pt x="92" y="107"/>
                        </a:lnTo>
                        <a:lnTo>
                          <a:pt x="101" y="75"/>
                        </a:lnTo>
                        <a:lnTo>
                          <a:pt x="115" y="44"/>
                        </a:lnTo>
                        <a:lnTo>
                          <a:pt x="132" y="19"/>
                        </a:lnTo>
                        <a:lnTo>
                          <a:pt x="145" y="7"/>
                        </a:lnTo>
                        <a:lnTo>
                          <a:pt x="161" y="0"/>
                        </a:lnTo>
                        <a:lnTo>
                          <a:pt x="161" y="15"/>
                        </a:lnTo>
                        <a:lnTo>
                          <a:pt x="159" y="30"/>
                        </a:lnTo>
                        <a:lnTo>
                          <a:pt x="147" y="61"/>
                        </a:lnTo>
                        <a:lnTo>
                          <a:pt x="130" y="90"/>
                        </a:lnTo>
                        <a:lnTo>
                          <a:pt x="113" y="117"/>
                        </a:lnTo>
                        <a:lnTo>
                          <a:pt x="134" y="115"/>
                        </a:lnTo>
                        <a:lnTo>
                          <a:pt x="151" y="113"/>
                        </a:lnTo>
                        <a:lnTo>
                          <a:pt x="165" y="109"/>
                        </a:lnTo>
                        <a:lnTo>
                          <a:pt x="176" y="107"/>
                        </a:lnTo>
                        <a:lnTo>
                          <a:pt x="195" y="109"/>
                        </a:lnTo>
                        <a:lnTo>
                          <a:pt x="207" y="115"/>
                        </a:lnTo>
                        <a:lnTo>
                          <a:pt x="218" y="125"/>
                        </a:lnTo>
                        <a:lnTo>
                          <a:pt x="205" y="132"/>
                        </a:lnTo>
                        <a:lnTo>
                          <a:pt x="195" y="136"/>
                        </a:lnTo>
                        <a:lnTo>
                          <a:pt x="180" y="140"/>
                        </a:lnTo>
                        <a:lnTo>
                          <a:pt x="170" y="138"/>
                        </a:lnTo>
                        <a:lnTo>
                          <a:pt x="157" y="136"/>
                        </a:lnTo>
                        <a:lnTo>
                          <a:pt x="140" y="136"/>
                        </a:lnTo>
                        <a:lnTo>
                          <a:pt x="115" y="134"/>
                        </a:lnTo>
                        <a:lnTo>
                          <a:pt x="130" y="155"/>
                        </a:lnTo>
                        <a:lnTo>
                          <a:pt x="144" y="173"/>
                        </a:lnTo>
                        <a:lnTo>
                          <a:pt x="151" y="186"/>
                        </a:lnTo>
                        <a:lnTo>
                          <a:pt x="157" y="200"/>
                        </a:lnTo>
                        <a:lnTo>
                          <a:pt x="159" y="211"/>
                        </a:lnTo>
                        <a:lnTo>
                          <a:pt x="159" y="223"/>
                        </a:lnTo>
                        <a:lnTo>
                          <a:pt x="155" y="236"/>
                        </a:lnTo>
                        <a:lnTo>
                          <a:pt x="149" y="251"/>
                        </a:lnTo>
                        <a:lnTo>
                          <a:pt x="134" y="236"/>
                        </a:lnTo>
                        <a:lnTo>
                          <a:pt x="122" y="224"/>
                        </a:lnTo>
                        <a:lnTo>
                          <a:pt x="107" y="203"/>
                        </a:lnTo>
                        <a:lnTo>
                          <a:pt x="98" y="180"/>
                        </a:lnTo>
                        <a:lnTo>
                          <a:pt x="92" y="165"/>
                        </a:lnTo>
                        <a:lnTo>
                          <a:pt x="88" y="148"/>
                        </a:lnTo>
                        <a:lnTo>
                          <a:pt x="59" y="171"/>
                        </a:lnTo>
                        <a:lnTo>
                          <a:pt x="38" y="192"/>
                        </a:lnTo>
                        <a:lnTo>
                          <a:pt x="27" y="200"/>
                        </a:lnTo>
                        <a:lnTo>
                          <a:pt x="19" y="205"/>
                        </a:lnTo>
                        <a:lnTo>
                          <a:pt x="9" y="207"/>
                        </a:lnTo>
                        <a:lnTo>
                          <a:pt x="0" y="205"/>
                        </a:lnTo>
                        <a:lnTo>
                          <a:pt x="4" y="184"/>
                        </a:lnTo>
                        <a:lnTo>
                          <a:pt x="15" y="163"/>
                        </a:lnTo>
                        <a:lnTo>
                          <a:pt x="25" y="153"/>
                        </a:lnTo>
                        <a:lnTo>
                          <a:pt x="38" y="144"/>
                        </a:lnTo>
                        <a:lnTo>
                          <a:pt x="55" y="136"/>
                        </a:lnTo>
                        <a:lnTo>
                          <a:pt x="80" y="127"/>
                        </a:lnTo>
                        <a:close/>
                      </a:path>
                    </a:pathLst>
                  </a:custGeom>
                  <a:solidFill>
                    <a:srgbClr val="BF00FF"/>
                  </a:solidFill>
                  <a:ln w="0">
                    <a:solidFill>
                      <a:srgbClr val="000000"/>
                    </a:solidFill>
                    <a:round/>
                    <a:headEnd/>
                    <a:tailEnd/>
                  </a:ln>
                </p:spPr>
                <p:txBody>
                  <a:bodyPr/>
                  <a:lstStyle/>
                  <a:p>
                    <a:endParaRPr lang="en-US"/>
                  </a:p>
                </p:txBody>
              </p:sp>
              <p:sp>
                <p:nvSpPr>
                  <p:cNvPr id="18517" name="Freeform 508"/>
                  <p:cNvSpPr>
                    <a:spLocks/>
                  </p:cNvSpPr>
                  <p:nvPr/>
                </p:nvSpPr>
                <p:spPr bwMode="auto">
                  <a:xfrm>
                    <a:off x="1563" y="2798"/>
                    <a:ext cx="299" cy="288"/>
                  </a:xfrm>
                  <a:custGeom>
                    <a:avLst/>
                    <a:gdLst>
                      <a:gd name="T0" fmla="*/ 54 w 299"/>
                      <a:gd name="T1" fmla="*/ 222 h 288"/>
                      <a:gd name="T2" fmla="*/ 41 w 299"/>
                      <a:gd name="T3" fmla="*/ 220 h 288"/>
                      <a:gd name="T4" fmla="*/ 31 w 299"/>
                      <a:gd name="T5" fmla="*/ 215 h 288"/>
                      <a:gd name="T6" fmla="*/ 21 w 299"/>
                      <a:gd name="T7" fmla="*/ 207 h 288"/>
                      <a:gd name="T8" fmla="*/ 14 w 299"/>
                      <a:gd name="T9" fmla="*/ 194 h 288"/>
                      <a:gd name="T10" fmla="*/ 2 w 299"/>
                      <a:gd name="T11" fmla="*/ 163 h 288"/>
                      <a:gd name="T12" fmla="*/ 0 w 299"/>
                      <a:gd name="T13" fmla="*/ 128 h 288"/>
                      <a:gd name="T14" fmla="*/ 4 w 299"/>
                      <a:gd name="T15" fmla="*/ 94 h 288"/>
                      <a:gd name="T16" fmla="*/ 8 w 299"/>
                      <a:gd name="T17" fmla="*/ 78 h 288"/>
                      <a:gd name="T18" fmla="*/ 14 w 299"/>
                      <a:gd name="T19" fmla="*/ 67 h 288"/>
                      <a:gd name="T20" fmla="*/ 21 w 299"/>
                      <a:gd name="T21" fmla="*/ 55 h 288"/>
                      <a:gd name="T22" fmla="*/ 31 w 299"/>
                      <a:gd name="T23" fmla="*/ 50 h 288"/>
                      <a:gd name="T24" fmla="*/ 43 w 299"/>
                      <a:gd name="T25" fmla="*/ 48 h 288"/>
                      <a:gd name="T26" fmla="*/ 56 w 299"/>
                      <a:gd name="T27" fmla="*/ 50 h 288"/>
                      <a:gd name="T28" fmla="*/ 54 w 299"/>
                      <a:gd name="T29" fmla="*/ 40 h 288"/>
                      <a:gd name="T30" fmla="*/ 56 w 299"/>
                      <a:gd name="T31" fmla="*/ 32 h 288"/>
                      <a:gd name="T32" fmla="*/ 62 w 299"/>
                      <a:gd name="T33" fmla="*/ 26 h 288"/>
                      <a:gd name="T34" fmla="*/ 71 w 299"/>
                      <a:gd name="T35" fmla="*/ 19 h 288"/>
                      <a:gd name="T36" fmla="*/ 96 w 299"/>
                      <a:gd name="T37" fmla="*/ 9 h 288"/>
                      <a:gd name="T38" fmla="*/ 129 w 299"/>
                      <a:gd name="T39" fmla="*/ 3 h 288"/>
                      <a:gd name="T40" fmla="*/ 161 w 299"/>
                      <a:gd name="T41" fmla="*/ 0 h 288"/>
                      <a:gd name="T42" fmla="*/ 190 w 299"/>
                      <a:gd name="T43" fmla="*/ 3 h 288"/>
                      <a:gd name="T44" fmla="*/ 202 w 299"/>
                      <a:gd name="T45" fmla="*/ 7 h 288"/>
                      <a:gd name="T46" fmla="*/ 211 w 299"/>
                      <a:gd name="T47" fmla="*/ 11 h 288"/>
                      <a:gd name="T48" fmla="*/ 215 w 299"/>
                      <a:gd name="T49" fmla="*/ 17 h 288"/>
                      <a:gd name="T50" fmla="*/ 217 w 299"/>
                      <a:gd name="T51" fmla="*/ 25 h 288"/>
                      <a:gd name="T52" fmla="*/ 225 w 299"/>
                      <a:gd name="T53" fmla="*/ 21 h 288"/>
                      <a:gd name="T54" fmla="*/ 234 w 299"/>
                      <a:gd name="T55" fmla="*/ 21 h 288"/>
                      <a:gd name="T56" fmla="*/ 253 w 299"/>
                      <a:gd name="T57" fmla="*/ 30 h 288"/>
                      <a:gd name="T58" fmla="*/ 271 w 299"/>
                      <a:gd name="T59" fmla="*/ 48 h 288"/>
                      <a:gd name="T60" fmla="*/ 286 w 299"/>
                      <a:gd name="T61" fmla="*/ 71 h 288"/>
                      <a:gd name="T62" fmla="*/ 298 w 299"/>
                      <a:gd name="T63" fmla="*/ 94 h 288"/>
                      <a:gd name="T64" fmla="*/ 299 w 299"/>
                      <a:gd name="T65" fmla="*/ 117 h 288"/>
                      <a:gd name="T66" fmla="*/ 298 w 299"/>
                      <a:gd name="T67" fmla="*/ 126 h 288"/>
                      <a:gd name="T68" fmla="*/ 294 w 299"/>
                      <a:gd name="T69" fmla="*/ 134 h 288"/>
                      <a:gd name="T70" fmla="*/ 286 w 299"/>
                      <a:gd name="T71" fmla="*/ 140 h 288"/>
                      <a:gd name="T72" fmla="*/ 275 w 299"/>
                      <a:gd name="T73" fmla="*/ 144 h 288"/>
                      <a:gd name="T74" fmla="*/ 286 w 299"/>
                      <a:gd name="T75" fmla="*/ 149 h 288"/>
                      <a:gd name="T76" fmla="*/ 298 w 299"/>
                      <a:gd name="T77" fmla="*/ 169 h 288"/>
                      <a:gd name="T78" fmla="*/ 298 w 299"/>
                      <a:gd name="T79" fmla="*/ 178 h 288"/>
                      <a:gd name="T80" fmla="*/ 294 w 299"/>
                      <a:gd name="T81" fmla="*/ 201 h 288"/>
                      <a:gd name="T82" fmla="*/ 280 w 299"/>
                      <a:gd name="T83" fmla="*/ 224 h 288"/>
                      <a:gd name="T84" fmla="*/ 263 w 299"/>
                      <a:gd name="T85" fmla="*/ 245 h 288"/>
                      <a:gd name="T86" fmla="*/ 242 w 299"/>
                      <a:gd name="T87" fmla="*/ 261 h 288"/>
                      <a:gd name="T88" fmla="*/ 223 w 299"/>
                      <a:gd name="T89" fmla="*/ 268 h 288"/>
                      <a:gd name="T90" fmla="*/ 213 w 299"/>
                      <a:gd name="T91" fmla="*/ 268 h 288"/>
                      <a:gd name="T92" fmla="*/ 204 w 299"/>
                      <a:gd name="T93" fmla="*/ 265 h 288"/>
                      <a:gd name="T94" fmla="*/ 202 w 299"/>
                      <a:gd name="T95" fmla="*/ 272 h 288"/>
                      <a:gd name="T96" fmla="*/ 196 w 299"/>
                      <a:gd name="T97" fmla="*/ 280 h 288"/>
                      <a:gd name="T98" fmla="*/ 188 w 299"/>
                      <a:gd name="T99" fmla="*/ 284 h 288"/>
                      <a:gd name="T100" fmla="*/ 175 w 299"/>
                      <a:gd name="T101" fmla="*/ 286 h 288"/>
                      <a:gd name="T102" fmla="*/ 146 w 299"/>
                      <a:gd name="T103" fmla="*/ 288 h 288"/>
                      <a:gd name="T104" fmla="*/ 114 w 299"/>
                      <a:gd name="T105" fmla="*/ 282 h 288"/>
                      <a:gd name="T106" fmla="*/ 83 w 299"/>
                      <a:gd name="T107" fmla="*/ 272 h 288"/>
                      <a:gd name="T108" fmla="*/ 60 w 299"/>
                      <a:gd name="T109" fmla="*/ 257 h 288"/>
                      <a:gd name="T110" fmla="*/ 52 w 299"/>
                      <a:gd name="T111" fmla="*/ 249 h 288"/>
                      <a:gd name="T112" fmla="*/ 48 w 299"/>
                      <a:gd name="T113" fmla="*/ 242 h 288"/>
                      <a:gd name="T114" fmla="*/ 48 w 299"/>
                      <a:gd name="T115" fmla="*/ 232 h 288"/>
                      <a:gd name="T116" fmla="*/ 54 w 299"/>
                      <a:gd name="T117" fmla="*/ 222 h 2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9"/>
                      <a:gd name="T178" fmla="*/ 0 h 288"/>
                      <a:gd name="T179" fmla="*/ 299 w 299"/>
                      <a:gd name="T180" fmla="*/ 288 h 2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9" h="288">
                        <a:moveTo>
                          <a:pt x="54" y="222"/>
                        </a:moveTo>
                        <a:lnTo>
                          <a:pt x="41" y="220"/>
                        </a:lnTo>
                        <a:lnTo>
                          <a:pt x="31" y="215"/>
                        </a:lnTo>
                        <a:lnTo>
                          <a:pt x="21" y="207"/>
                        </a:lnTo>
                        <a:lnTo>
                          <a:pt x="14" y="194"/>
                        </a:lnTo>
                        <a:lnTo>
                          <a:pt x="2" y="163"/>
                        </a:lnTo>
                        <a:lnTo>
                          <a:pt x="0" y="128"/>
                        </a:lnTo>
                        <a:lnTo>
                          <a:pt x="4" y="94"/>
                        </a:lnTo>
                        <a:lnTo>
                          <a:pt x="8" y="78"/>
                        </a:lnTo>
                        <a:lnTo>
                          <a:pt x="14" y="67"/>
                        </a:lnTo>
                        <a:lnTo>
                          <a:pt x="21" y="55"/>
                        </a:lnTo>
                        <a:lnTo>
                          <a:pt x="31" y="50"/>
                        </a:lnTo>
                        <a:lnTo>
                          <a:pt x="43" y="48"/>
                        </a:lnTo>
                        <a:lnTo>
                          <a:pt x="56" y="50"/>
                        </a:lnTo>
                        <a:lnTo>
                          <a:pt x="54" y="40"/>
                        </a:lnTo>
                        <a:lnTo>
                          <a:pt x="56" y="32"/>
                        </a:lnTo>
                        <a:lnTo>
                          <a:pt x="62" y="26"/>
                        </a:lnTo>
                        <a:lnTo>
                          <a:pt x="71" y="19"/>
                        </a:lnTo>
                        <a:lnTo>
                          <a:pt x="96" y="9"/>
                        </a:lnTo>
                        <a:lnTo>
                          <a:pt x="129" y="3"/>
                        </a:lnTo>
                        <a:lnTo>
                          <a:pt x="161" y="0"/>
                        </a:lnTo>
                        <a:lnTo>
                          <a:pt x="190" y="3"/>
                        </a:lnTo>
                        <a:lnTo>
                          <a:pt x="202" y="7"/>
                        </a:lnTo>
                        <a:lnTo>
                          <a:pt x="211" y="11"/>
                        </a:lnTo>
                        <a:lnTo>
                          <a:pt x="215" y="17"/>
                        </a:lnTo>
                        <a:lnTo>
                          <a:pt x="217" y="25"/>
                        </a:lnTo>
                        <a:lnTo>
                          <a:pt x="225" y="21"/>
                        </a:lnTo>
                        <a:lnTo>
                          <a:pt x="234" y="21"/>
                        </a:lnTo>
                        <a:lnTo>
                          <a:pt x="253" y="30"/>
                        </a:lnTo>
                        <a:lnTo>
                          <a:pt x="271" y="48"/>
                        </a:lnTo>
                        <a:lnTo>
                          <a:pt x="286" y="71"/>
                        </a:lnTo>
                        <a:lnTo>
                          <a:pt x="298" y="94"/>
                        </a:lnTo>
                        <a:lnTo>
                          <a:pt x="299" y="117"/>
                        </a:lnTo>
                        <a:lnTo>
                          <a:pt x="298" y="126"/>
                        </a:lnTo>
                        <a:lnTo>
                          <a:pt x="294" y="134"/>
                        </a:lnTo>
                        <a:lnTo>
                          <a:pt x="286" y="140"/>
                        </a:lnTo>
                        <a:lnTo>
                          <a:pt x="275" y="144"/>
                        </a:lnTo>
                        <a:lnTo>
                          <a:pt x="286" y="149"/>
                        </a:lnTo>
                        <a:lnTo>
                          <a:pt x="298" y="169"/>
                        </a:lnTo>
                        <a:lnTo>
                          <a:pt x="298" y="178"/>
                        </a:lnTo>
                        <a:lnTo>
                          <a:pt x="294" y="201"/>
                        </a:lnTo>
                        <a:lnTo>
                          <a:pt x="280" y="224"/>
                        </a:lnTo>
                        <a:lnTo>
                          <a:pt x="263" y="245"/>
                        </a:lnTo>
                        <a:lnTo>
                          <a:pt x="242" y="261"/>
                        </a:lnTo>
                        <a:lnTo>
                          <a:pt x="223" y="268"/>
                        </a:lnTo>
                        <a:lnTo>
                          <a:pt x="213" y="268"/>
                        </a:lnTo>
                        <a:lnTo>
                          <a:pt x="204" y="265"/>
                        </a:lnTo>
                        <a:lnTo>
                          <a:pt x="202" y="272"/>
                        </a:lnTo>
                        <a:lnTo>
                          <a:pt x="196" y="280"/>
                        </a:lnTo>
                        <a:lnTo>
                          <a:pt x="188" y="284"/>
                        </a:lnTo>
                        <a:lnTo>
                          <a:pt x="175" y="286"/>
                        </a:lnTo>
                        <a:lnTo>
                          <a:pt x="146" y="288"/>
                        </a:lnTo>
                        <a:lnTo>
                          <a:pt x="114" y="282"/>
                        </a:lnTo>
                        <a:lnTo>
                          <a:pt x="83" y="272"/>
                        </a:lnTo>
                        <a:lnTo>
                          <a:pt x="60" y="257"/>
                        </a:lnTo>
                        <a:lnTo>
                          <a:pt x="52" y="249"/>
                        </a:lnTo>
                        <a:lnTo>
                          <a:pt x="48" y="242"/>
                        </a:lnTo>
                        <a:lnTo>
                          <a:pt x="48" y="232"/>
                        </a:lnTo>
                        <a:lnTo>
                          <a:pt x="54" y="222"/>
                        </a:lnTo>
                        <a:close/>
                      </a:path>
                    </a:pathLst>
                  </a:custGeom>
                  <a:solidFill>
                    <a:srgbClr val="FFFFFF"/>
                  </a:solidFill>
                  <a:ln w="0">
                    <a:solidFill>
                      <a:srgbClr val="000000"/>
                    </a:solidFill>
                    <a:round/>
                    <a:headEnd/>
                    <a:tailEnd/>
                  </a:ln>
                </p:spPr>
                <p:txBody>
                  <a:bodyPr/>
                  <a:lstStyle/>
                  <a:p>
                    <a:endParaRPr lang="en-US"/>
                  </a:p>
                </p:txBody>
              </p:sp>
              <p:sp>
                <p:nvSpPr>
                  <p:cNvPr id="18518" name="Freeform 509"/>
                  <p:cNvSpPr>
                    <a:spLocks/>
                  </p:cNvSpPr>
                  <p:nvPr/>
                </p:nvSpPr>
                <p:spPr bwMode="auto">
                  <a:xfrm>
                    <a:off x="1617" y="2823"/>
                    <a:ext cx="219" cy="240"/>
                  </a:xfrm>
                  <a:custGeom>
                    <a:avLst/>
                    <a:gdLst>
                      <a:gd name="T0" fmla="*/ 81 w 219"/>
                      <a:gd name="T1" fmla="*/ 121 h 240"/>
                      <a:gd name="T2" fmla="*/ 58 w 219"/>
                      <a:gd name="T3" fmla="*/ 101 h 240"/>
                      <a:gd name="T4" fmla="*/ 33 w 219"/>
                      <a:gd name="T5" fmla="*/ 76 h 240"/>
                      <a:gd name="T6" fmla="*/ 15 w 219"/>
                      <a:gd name="T7" fmla="*/ 51 h 240"/>
                      <a:gd name="T8" fmla="*/ 10 w 219"/>
                      <a:gd name="T9" fmla="*/ 38 h 240"/>
                      <a:gd name="T10" fmla="*/ 8 w 219"/>
                      <a:gd name="T11" fmla="*/ 26 h 240"/>
                      <a:gd name="T12" fmla="*/ 21 w 219"/>
                      <a:gd name="T13" fmla="*/ 26 h 240"/>
                      <a:gd name="T14" fmla="*/ 35 w 219"/>
                      <a:gd name="T15" fmla="*/ 32 h 240"/>
                      <a:gd name="T16" fmla="*/ 48 w 219"/>
                      <a:gd name="T17" fmla="*/ 42 h 240"/>
                      <a:gd name="T18" fmla="*/ 60 w 219"/>
                      <a:gd name="T19" fmla="*/ 53 h 240"/>
                      <a:gd name="T20" fmla="*/ 79 w 219"/>
                      <a:gd name="T21" fmla="*/ 80 h 240"/>
                      <a:gd name="T22" fmla="*/ 86 w 219"/>
                      <a:gd name="T23" fmla="*/ 92 h 240"/>
                      <a:gd name="T24" fmla="*/ 92 w 219"/>
                      <a:gd name="T25" fmla="*/ 103 h 240"/>
                      <a:gd name="T26" fmla="*/ 102 w 219"/>
                      <a:gd name="T27" fmla="*/ 71 h 240"/>
                      <a:gd name="T28" fmla="*/ 115 w 219"/>
                      <a:gd name="T29" fmla="*/ 42 h 240"/>
                      <a:gd name="T30" fmla="*/ 132 w 219"/>
                      <a:gd name="T31" fmla="*/ 17 h 240"/>
                      <a:gd name="T32" fmla="*/ 146 w 219"/>
                      <a:gd name="T33" fmla="*/ 7 h 240"/>
                      <a:gd name="T34" fmla="*/ 161 w 219"/>
                      <a:gd name="T35" fmla="*/ 0 h 240"/>
                      <a:gd name="T36" fmla="*/ 161 w 219"/>
                      <a:gd name="T37" fmla="*/ 15 h 240"/>
                      <a:gd name="T38" fmla="*/ 159 w 219"/>
                      <a:gd name="T39" fmla="*/ 30 h 240"/>
                      <a:gd name="T40" fmla="*/ 148 w 219"/>
                      <a:gd name="T41" fmla="*/ 59 h 240"/>
                      <a:gd name="T42" fmla="*/ 130 w 219"/>
                      <a:gd name="T43" fmla="*/ 88 h 240"/>
                      <a:gd name="T44" fmla="*/ 113 w 219"/>
                      <a:gd name="T45" fmla="*/ 113 h 240"/>
                      <a:gd name="T46" fmla="*/ 134 w 219"/>
                      <a:gd name="T47" fmla="*/ 111 h 240"/>
                      <a:gd name="T48" fmla="*/ 152 w 219"/>
                      <a:gd name="T49" fmla="*/ 109 h 240"/>
                      <a:gd name="T50" fmla="*/ 165 w 219"/>
                      <a:gd name="T51" fmla="*/ 105 h 240"/>
                      <a:gd name="T52" fmla="*/ 176 w 219"/>
                      <a:gd name="T53" fmla="*/ 103 h 240"/>
                      <a:gd name="T54" fmla="*/ 196 w 219"/>
                      <a:gd name="T55" fmla="*/ 105 h 240"/>
                      <a:gd name="T56" fmla="*/ 207 w 219"/>
                      <a:gd name="T57" fmla="*/ 109 h 240"/>
                      <a:gd name="T58" fmla="*/ 219 w 219"/>
                      <a:gd name="T59" fmla="*/ 119 h 240"/>
                      <a:gd name="T60" fmla="*/ 205 w 219"/>
                      <a:gd name="T61" fmla="*/ 126 h 240"/>
                      <a:gd name="T62" fmla="*/ 196 w 219"/>
                      <a:gd name="T63" fmla="*/ 130 h 240"/>
                      <a:gd name="T64" fmla="*/ 180 w 219"/>
                      <a:gd name="T65" fmla="*/ 134 h 240"/>
                      <a:gd name="T66" fmla="*/ 171 w 219"/>
                      <a:gd name="T67" fmla="*/ 132 h 240"/>
                      <a:gd name="T68" fmla="*/ 157 w 219"/>
                      <a:gd name="T69" fmla="*/ 130 h 240"/>
                      <a:gd name="T70" fmla="*/ 140 w 219"/>
                      <a:gd name="T71" fmla="*/ 130 h 240"/>
                      <a:gd name="T72" fmla="*/ 115 w 219"/>
                      <a:gd name="T73" fmla="*/ 128 h 240"/>
                      <a:gd name="T74" fmla="*/ 130 w 219"/>
                      <a:gd name="T75" fmla="*/ 149 h 240"/>
                      <a:gd name="T76" fmla="*/ 144 w 219"/>
                      <a:gd name="T77" fmla="*/ 165 h 240"/>
                      <a:gd name="T78" fmla="*/ 152 w 219"/>
                      <a:gd name="T79" fmla="*/ 178 h 240"/>
                      <a:gd name="T80" fmla="*/ 157 w 219"/>
                      <a:gd name="T81" fmla="*/ 190 h 240"/>
                      <a:gd name="T82" fmla="*/ 159 w 219"/>
                      <a:gd name="T83" fmla="*/ 201 h 240"/>
                      <a:gd name="T84" fmla="*/ 159 w 219"/>
                      <a:gd name="T85" fmla="*/ 213 h 240"/>
                      <a:gd name="T86" fmla="*/ 155 w 219"/>
                      <a:gd name="T87" fmla="*/ 224 h 240"/>
                      <a:gd name="T88" fmla="*/ 150 w 219"/>
                      <a:gd name="T89" fmla="*/ 240 h 240"/>
                      <a:gd name="T90" fmla="*/ 134 w 219"/>
                      <a:gd name="T91" fmla="*/ 226 h 240"/>
                      <a:gd name="T92" fmla="*/ 123 w 219"/>
                      <a:gd name="T93" fmla="*/ 215 h 240"/>
                      <a:gd name="T94" fmla="*/ 107 w 219"/>
                      <a:gd name="T95" fmla="*/ 194 h 240"/>
                      <a:gd name="T96" fmla="*/ 98 w 219"/>
                      <a:gd name="T97" fmla="*/ 172 h 240"/>
                      <a:gd name="T98" fmla="*/ 92 w 219"/>
                      <a:gd name="T99" fmla="*/ 159 h 240"/>
                      <a:gd name="T100" fmla="*/ 88 w 219"/>
                      <a:gd name="T101" fmla="*/ 142 h 240"/>
                      <a:gd name="T102" fmla="*/ 60 w 219"/>
                      <a:gd name="T103" fmla="*/ 163 h 240"/>
                      <a:gd name="T104" fmla="*/ 38 w 219"/>
                      <a:gd name="T105" fmla="*/ 184 h 240"/>
                      <a:gd name="T106" fmla="*/ 27 w 219"/>
                      <a:gd name="T107" fmla="*/ 192 h 240"/>
                      <a:gd name="T108" fmla="*/ 19 w 219"/>
                      <a:gd name="T109" fmla="*/ 195 h 240"/>
                      <a:gd name="T110" fmla="*/ 10 w 219"/>
                      <a:gd name="T111" fmla="*/ 197 h 240"/>
                      <a:gd name="T112" fmla="*/ 0 w 219"/>
                      <a:gd name="T113" fmla="*/ 195 h 240"/>
                      <a:gd name="T114" fmla="*/ 4 w 219"/>
                      <a:gd name="T115" fmla="*/ 176 h 240"/>
                      <a:gd name="T116" fmla="*/ 15 w 219"/>
                      <a:gd name="T117" fmla="*/ 157 h 240"/>
                      <a:gd name="T118" fmla="*/ 25 w 219"/>
                      <a:gd name="T119" fmla="*/ 147 h 240"/>
                      <a:gd name="T120" fmla="*/ 38 w 219"/>
                      <a:gd name="T121" fmla="*/ 138 h 240"/>
                      <a:gd name="T122" fmla="*/ 56 w 219"/>
                      <a:gd name="T123" fmla="*/ 130 h 240"/>
                      <a:gd name="T124" fmla="*/ 81 w 219"/>
                      <a:gd name="T125" fmla="*/ 121 h 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9"/>
                      <a:gd name="T190" fmla="*/ 0 h 240"/>
                      <a:gd name="T191" fmla="*/ 219 w 219"/>
                      <a:gd name="T192" fmla="*/ 240 h 2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9" h="240">
                        <a:moveTo>
                          <a:pt x="81" y="121"/>
                        </a:moveTo>
                        <a:lnTo>
                          <a:pt x="58" y="101"/>
                        </a:lnTo>
                        <a:lnTo>
                          <a:pt x="33" y="76"/>
                        </a:lnTo>
                        <a:lnTo>
                          <a:pt x="15" y="51"/>
                        </a:lnTo>
                        <a:lnTo>
                          <a:pt x="10" y="38"/>
                        </a:lnTo>
                        <a:lnTo>
                          <a:pt x="8" y="26"/>
                        </a:lnTo>
                        <a:lnTo>
                          <a:pt x="21" y="26"/>
                        </a:lnTo>
                        <a:lnTo>
                          <a:pt x="35" y="32"/>
                        </a:lnTo>
                        <a:lnTo>
                          <a:pt x="48" y="42"/>
                        </a:lnTo>
                        <a:lnTo>
                          <a:pt x="60" y="53"/>
                        </a:lnTo>
                        <a:lnTo>
                          <a:pt x="79" y="80"/>
                        </a:lnTo>
                        <a:lnTo>
                          <a:pt x="86" y="92"/>
                        </a:lnTo>
                        <a:lnTo>
                          <a:pt x="92" y="103"/>
                        </a:lnTo>
                        <a:lnTo>
                          <a:pt x="102" y="71"/>
                        </a:lnTo>
                        <a:lnTo>
                          <a:pt x="115" y="42"/>
                        </a:lnTo>
                        <a:lnTo>
                          <a:pt x="132" y="17"/>
                        </a:lnTo>
                        <a:lnTo>
                          <a:pt x="146" y="7"/>
                        </a:lnTo>
                        <a:lnTo>
                          <a:pt x="161" y="0"/>
                        </a:lnTo>
                        <a:lnTo>
                          <a:pt x="161" y="15"/>
                        </a:lnTo>
                        <a:lnTo>
                          <a:pt x="159" y="30"/>
                        </a:lnTo>
                        <a:lnTo>
                          <a:pt x="148" y="59"/>
                        </a:lnTo>
                        <a:lnTo>
                          <a:pt x="130" y="88"/>
                        </a:lnTo>
                        <a:lnTo>
                          <a:pt x="113" y="113"/>
                        </a:lnTo>
                        <a:lnTo>
                          <a:pt x="134" y="111"/>
                        </a:lnTo>
                        <a:lnTo>
                          <a:pt x="152" y="109"/>
                        </a:lnTo>
                        <a:lnTo>
                          <a:pt x="165" y="105"/>
                        </a:lnTo>
                        <a:lnTo>
                          <a:pt x="176" y="103"/>
                        </a:lnTo>
                        <a:lnTo>
                          <a:pt x="196" y="105"/>
                        </a:lnTo>
                        <a:lnTo>
                          <a:pt x="207" y="109"/>
                        </a:lnTo>
                        <a:lnTo>
                          <a:pt x="219" y="119"/>
                        </a:lnTo>
                        <a:lnTo>
                          <a:pt x="205" y="126"/>
                        </a:lnTo>
                        <a:lnTo>
                          <a:pt x="196" y="130"/>
                        </a:lnTo>
                        <a:lnTo>
                          <a:pt x="180" y="134"/>
                        </a:lnTo>
                        <a:lnTo>
                          <a:pt x="171" y="132"/>
                        </a:lnTo>
                        <a:lnTo>
                          <a:pt x="157" y="130"/>
                        </a:lnTo>
                        <a:lnTo>
                          <a:pt x="140" y="130"/>
                        </a:lnTo>
                        <a:lnTo>
                          <a:pt x="115" y="128"/>
                        </a:lnTo>
                        <a:lnTo>
                          <a:pt x="130" y="149"/>
                        </a:lnTo>
                        <a:lnTo>
                          <a:pt x="144" y="165"/>
                        </a:lnTo>
                        <a:lnTo>
                          <a:pt x="152" y="178"/>
                        </a:lnTo>
                        <a:lnTo>
                          <a:pt x="157" y="190"/>
                        </a:lnTo>
                        <a:lnTo>
                          <a:pt x="159" y="201"/>
                        </a:lnTo>
                        <a:lnTo>
                          <a:pt x="159" y="213"/>
                        </a:lnTo>
                        <a:lnTo>
                          <a:pt x="155" y="224"/>
                        </a:lnTo>
                        <a:lnTo>
                          <a:pt x="150" y="240"/>
                        </a:lnTo>
                        <a:lnTo>
                          <a:pt x="134" y="226"/>
                        </a:lnTo>
                        <a:lnTo>
                          <a:pt x="123" y="215"/>
                        </a:lnTo>
                        <a:lnTo>
                          <a:pt x="107" y="194"/>
                        </a:lnTo>
                        <a:lnTo>
                          <a:pt x="98" y="172"/>
                        </a:lnTo>
                        <a:lnTo>
                          <a:pt x="92" y="159"/>
                        </a:lnTo>
                        <a:lnTo>
                          <a:pt x="88" y="142"/>
                        </a:lnTo>
                        <a:lnTo>
                          <a:pt x="60" y="163"/>
                        </a:lnTo>
                        <a:lnTo>
                          <a:pt x="38" y="184"/>
                        </a:lnTo>
                        <a:lnTo>
                          <a:pt x="27" y="192"/>
                        </a:lnTo>
                        <a:lnTo>
                          <a:pt x="19" y="195"/>
                        </a:lnTo>
                        <a:lnTo>
                          <a:pt x="10" y="197"/>
                        </a:lnTo>
                        <a:lnTo>
                          <a:pt x="0" y="195"/>
                        </a:lnTo>
                        <a:lnTo>
                          <a:pt x="4" y="176"/>
                        </a:lnTo>
                        <a:lnTo>
                          <a:pt x="15" y="157"/>
                        </a:lnTo>
                        <a:lnTo>
                          <a:pt x="25" y="147"/>
                        </a:lnTo>
                        <a:lnTo>
                          <a:pt x="38" y="138"/>
                        </a:lnTo>
                        <a:lnTo>
                          <a:pt x="56" y="130"/>
                        </a:lnTo>
                        <a:lnTo>
                          <a:pt x="81" y="121"/>
                        </a:lnTo>
                        <a:close/>
                      </a:path>
                    </a:pathLst>
                  </a:custGeom>
                  <a:solidFill>
                    <a:srgbClr val="BF00FF"/>
                  </a:solidFill>
                  <a:ln w="0">
                    <a:solidFill>
                      <a:srgbClr val="000000"/>
                    </a:solidFill>
                    <a:round/>
                    <a:headEnd/>
                    <a:tailEnd/>
                  </a:ln>
                </p:spPr>
                <p:txBody>
                  <a:bodyPr/>
                  <a:lstStyle/>
                  <a:p>
                    <a:endParaRPr lang="en-US"/>
                  </a:p>
                </p:txBody>
              </p:sp>
              <p:sp>
                <p:nvSpPr>
                  <p:cNvPr id="18519" name="Freeform 510"/>
                  <p:cNvSpPr>
                    <a:spLocks/>
                  </p:cNvSpPr>
                  <p:nvPr/>
                </p:nvSpPr>
                <p:spPr bwMode="auto">
                  <a:xfrm>
                    <a:off x="967" y="2646"/>
                    <a:ext cx="276" cy="324"/>
                  </a:xfrm>
                  <a:custGeom>
                    <a:avLst/>
                    <a:gdLst>
                      <a:gd name="T0" fmla="*/ 27 w 276"/>
                      <a:gd name="T1" fmla="*/ 219 h 324"/>
                      <a:gd name="T2" fmla="*/ 19 w 276"/>
                      <a:gd name="T3" fmla="*/ 223 h 324"/>
                      <a:gd name="T4" fmla="*/ 14 w 276"/>
                      <a:gd name="T5" fmla="*/ 223 h 324"/>
                      <a:gd name="T6" fmla="*/ 10 w 276"/>
                      <a:gd name="T7" fmla="*/ 217 h 324"/>
                      <a:gd name="T8" fmla="*/ 6 w 276"/>
                      <a:gd name="T9" fmla="*/ 207 h 324"/>
                      <a:gd name="T10" fmla="*/ 0 w 276"/>
                      <a:gd name="T11" fmla="*/ 178 h 324"/>
                      <a:gd name="T12" fmla="*/ 0 w 276"/>
                      <a:gd name="T13" fmla="*/ 144 h 324"/>
                      <a:gd name="T14" fmla="*/ 2 w 276"/>
                      <a:gd name="T15" fmla="*/ 109 h 324"/>
                      <a:gd name="T16" fmla="*/ 10 w 276"/>
                      <a:gd name="T17" fmla="*/ 79 h 324"/>
                      <a:gd name="T18" fmla="*/ 14 w 276"/>
                      <a:gd name="T19" fmla="*/ 67 h 324"/>
                      <a:gd name="T20" fmla="*/ 19 w 276"/>
                      <a:gd name="T21" fmla="*/ 59 h 324"/>
                      <a:gd name="T22" fmla="*/ 25 w 276"/>
                      <a:gd name="T23" fmla="*/ 56 h 324"/>
                      <a:gd name="T24" fmla="*/ 31 w 276"/>
                      <a:gd name="T25" fmla="*/ 57 h 324"/>
                      <a:gd name="T26" fmla="*/ 33 w 276"/>
                      <a:gd name="T27" fmla="*/ 48 h 324"/>
                      <a:gd name="T28" fmla="*/ 37 w 276"/>
                      <a:gd name="T29" fmla="*/ 40 h 324"/>
                      <a:gd name="T30" fmla="*/ 46 w 276"/>
                      <a:gd name="T31" fmla="*/ 32 h 324"/>
                      <a:gd name="T32" fmla="*/ 58 w 276"/>
                      <a:gd name="T33" fmla="*/ 25 h 324"/>
                      <a:gd name="T34" fmla="*/ 85 w 276"/>
                      <a:gd name="T35" fmla="*/ 13 h 324"/>
                      <a:gd name="T36" fmla="*/ 117 w 276"/>
                      <a:gd name="T37" fmla="*/ 6 h 324"/>
                      <a:gd name="T38" fmla="*/ 148 w 276"/>
                      <a:gd name="T39" fmla="*/ 0 h 324"/>
                      <a:gd name="T40" fmla="*/ 173 w 276"/>
                      <a:gd name="T41" fmla="*/ 2 h 324"/>
                      <a:gd name="T42" fmla="*/ 182 w 276"/>
                      <a:gd name="T43" fmla="*/ 4 h 324"/>
                      <a:gd name="T44" fmla="*/ 190 w 276"/>
                      <a:gd name="T45" fmla="*/ 8 h 324"/>
                      <a:gd name="T46" fmla="*/ 192 w 276"/>
                      <a:gd name="T47" fmla="*/ 13 h 324"/>
                      <a:gd name="T48" fmla="*/ 190 w 276"/>
                      <a:gd name="T49" fmla="*/ 21 h 324"/>
                      <a:gd name="T50" fmla="*/ 200 w 276"/>
                      <a:gd name="T51" fmla="*/ 21 h 324"/>
                      <a:gd name="T52" fmla="*/ 209 w 276"/>
                      <a:gd name="T53" fmla="*/ 23 h 324"/>
                      <a:gd name="T54" fmla="*/ 228 w 276"/>
                      <a:gd name="T55" fmla="*/ 36 h 324"/>
                      <a:gd name="T56" fmla="*/ 246 w 276"/>
                      <a:gd name="T57" fmla="*/ 57 h 324"/>
                      <a:gd name="T58" fmla="*/ 263 w 276"/>
                      <a:gd name="T59" fmla="*/ 84 h 324"/>
                      <a:gd name="T60" fmla="*/ 272 w 276"/>
                      <a:gd name="T61" fmla="*/ 111 h 324"/>
                      <a:gd name="T62" fmla="*/ 276 w 276"/>
                      <a:gd name="T63" fmla="*/ 136 h 324"/>
                      <a:gd name="T64" fmla="*/ 274 w 276"/>
                      <a:gd name="T65" fmla="*/ 146 h 324"/>
                      <a:gd name="T66" fmla="*/ 271 w 276"/>
                      <a:gd name="T67" fmla="*/ 153 h 324"/>
                      <a:gd name="T68" fmla="*/ 263 w 276"/>
                      <a:gd name="T69" fmla="*/ 159 h 324"/>
                      <a:gd name="T70" fmla="*/ 253 w 276"/>
                      <a:gd name="T71" fmla="*/ 161 h 324"/>
                      <a:gd name="T72" fmla="*/ 263 w 276"/>
                      <a:gd name="T73" fmla="*/ 171 h 324"/>
                      <a:gd name="T74" fmla="*/ 267 w 276"/>
                      <a:gd name="T75" fmla="*/ 184 h 324"/>
                      <a:gd name="T76" fmla="*/ 269 w 276"/>
                      <a:gd name="T77" fmla="*/ 198 h 324"/>
                      <a:gd name="T78" fmla="*/ 267 w 276"/>
                      <a:gd name="T79" fmla="*/ 211 h 324"/>
                      <a:gd name="T80" fmla="*/ 257 w 276"/>
                      <a:gd name="T81" fmla="*/ 240 h 324"/>
                      <a:gd name="T82" fmla="*/ 244 w 276"/>
                      <a:gd name="T83" fmla="*/ 267 h 324"/>
                      <a:gd name="T84" fmla="*/ 225 w 276"/>
                      <a:gd name="T85" fmla="*/ 290 h 324"/>
                      <a:gd name="T86" fmla="*/ 209 w 276"/>
                      <a:gd name="T87" fmla="*/ 303 h 324"/>
                      <a:gd name="T88" fmla="*/ 203 w 276"/>
                      <a:gd name="T89" fmla="*/ 307 h 324"/>
                      <a:gd name="T90" fmla="*/ 200 w 276"/>
                      <a:gd name="T91" fmla="*/ 305 h 324"/>
                      <a:gd name="T92" fmla="*/ 198 w 276"/>
                      <a:gd name="T93" fmla="*/ 301 h 324"/>
                      <a:gd name="T94" fmla="*/ 198 w 276"/>
                      <a:gd name="T95" fmla="*/ 294 h 324"/>
                      <a:gd name="T96" fmla="*/ 192 w 276"/>
                      <a:gd name="T97" fmla="*/ 307 h 324"/>
                      <a:gd name="T98" fmla="*/ 182 w 276"/>
                      <a:gd name="T99" fmla="*/ 315 h 324"/>
                      <a:gd name="T100" fmla="*/ 171 w 276"/>
                      <a:gd name="T101" fmla="*/ 321 h 324"/>
                      <a:gd name="T102" fmla="*/ 159 w 276"/>
                      <a:gd name="T103" fmla="*/ 324 h 324"/>
                      <a:gd name="T104" fmla="*/ 144 w 276"/>
                      <a:gd name="T105" fmla="*/ 324 h 324"/>
                      <a:gd name="T106" fmla="*/ 129 w 276"/>
                      <a:gd name="T107" fmla="*/ 321 h 324"/>
                      <a:gd name="T108" fmla="*/ 96 w 276"/>
                      <a:gd name="T109" fmla="*/ 309 h 324"/>
                      <a:gd name="T110" fmla="*/ 67 w 276"/>
                      <a:gd name="T111" fmla="*/ 292 h 324"/>
                      <a:gd name="T112" fmla="*/ 42 w 276"/>
                      <a:gd name="T113" fmla="*/ 269 h 324"/>
                      <a:gd name="T114" fmla="*/ 33 w 276"/>
                      <a:gd name="T115" fmla="*/ 255 h 324"/>
                      <a:gd name="T116" fmla="*/ 27 w 276"/>
                      <a:gd name="T117" fmla="*/ 244 h 324"/>
                      <a:gd name="T118" fmla="*/ 25 w 276"/>
                      <a:gd name="T119" fmla="*/ 230 h 324"/>
                      <a:gd name="T120" fmla="*/ 27 w 276"/>
                      <a:gd name="T121" fmla="*/ 219 h 3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6"/>
                      <a:gd name="T184" fmla="*/ 0 h 324"/>
                      <a:gd name="T185" fmla="*/ 276 w 276"/>
                      <a:gd name="T186" fmla="*/ 324 h 3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6" h="324">
                        <a:moveTo>
                          <a:pt x="27" y="219"/>
                        </a:moveTo>
                        <a:lnTo>
                          <a:pt x="19" y="223"/>
                        </a:lnTo>
                        <a:lnTo>
                          <a:pt x="14" y="223"/>
                        </a:lnTo>
                        <a:lnTo>
                          <a:pt x="10" y="217"/>
                        </a:lnTo>
                        <a:lnTo>
                          <a:pt x="6" y="207"/>
                        </a:lnTo>
                        <a:lnTo>
                          <a:pt x="0" y="178"/>
                        </a:lnTo>
                        <a:lnTo>
                          <a:pt x="0" y="144"/>
                        </a:lnTo>
                        <a:lnTo>
                          <a:pt x="2" y="109"/>
                        </a:lnTo>
                        <a:lnTo>
                          <a:pt x="10" y="79"/>
                        </a:lnTo>
                        <a:lnTo>
                          <a:pt x="14" y="67"/>
                        </a:lnTo>
                        <a:lnTo>
                          <a:pt x="19" y="59"/>
                        </a:lnTo>
                        <a:lnTo>
                          <a:pt x="25" y="56"/>
                        </a:lnTo>
                        <a:lnTo>
                          <a:pt x="31" y="57"/>
                        </a:lnTo>
                        <a:lnTo>
                          <a:pt x="33" y="48"/>
                        </a:lnTo>
                        <a:lnTo>
                          <a:pt x="37" y="40"/>
                        </a:lnTo>
                        <a:lnTo>
                          <a:pt x="46" y="32"/>
                        </a:lnTo>
                        <a:lnTo>
                          <a:pt x="58" y="25"/>
                        </a:lnTo>
                        <a:lnTo>
                          <a:pt x="85" y="13"/>
                        </a:lnTo>
                        <a:lnTo>
                          <a:pt x="117" y="6"/>
                        </a:lnTo>
                        <a:lnTo>
                          <a:pt x="148" y="0"/>
                        </a:lnTo>
                        <a:lnTo>
                          <a:pt x="173" y="2"/>
                        </a:lnTo>
                        <a:lnTo>
                          <a:pt x="182" y="4"/>
                        </a:lnTo>
                        <a:lnTo>
                          <a:pt x="190" y="8"/>
                        </a:lnTo>
                        <a:lnTo>
                          <a:pt x="192" y="13"/>
                        </a:lnTo>
                        <a:lnTo>
                          <a:pt x="190" y="21"/>
                        </a:lnTo>
                        <a:lnTo>
                          <a:pt x="200" y="21"/>
                        </a:lnTo>
                        <a:lnTo>
                          <a:pt x="209" y="23"/>
                        </a:lnTo>
                        <a:lnTo>
                          <a:pt x="228" y="36"/>
                        </a:lnTo>
                        <a:lnTo>
                          <a:pt x="246" y="57"/>
                        </a:lnTo>
                        <a:lnTo>
                          <a:pt x="263" y="84"/>
                        </a:lnTo>
                        <a:lnTo>
                          <a:pt x="272" y="111"/>
                        </a:lnTo>
                        <a:lnTo>
                          <a:pt x="276" y="136"/>
                        </a:lnTo>
                        <a:lnTo>
                          <a:pt x="274" y="146"/>
                        </a:lnTo>
                        <a:lnTo>
                          <a:pt x="271" y="153"/>
                        </a:lnTo>
                        <a:lnTo>
                          <a:pt x="263" y="159"/>
                        </a:lnTo>
                        <a:lnTo>
                          <a:pt x="253" y="161"/>
                        </a:lnTo>
                        <a:lnTo>
                          <a:pt x="263" y="171"/>
                        </a:lnTo>
                        <a:lnTo>
                          <a:pt x="267" y="184"/>
                        </a:lnTo>
                        <a:lnTo>
                          <a:pt x="269" y="198"/>
                        </a:lnTo>
                        <a:lnTo>
                          <a:pt x="267" y="211"/>
                        </a:lnTo>
                        <a:lnTo>
                          <a:pt x="257" y="240"/>
                        </a:lnTo>
                        <a:lnTo>
                          <a:pt x="244" y="267"/>
                        </a:lnTo>
                        <a:lnTo>
                          <a:pt x="225" y="290"/>
                        </a:lnTo>
                        <a:lnTo>
                          <a:pt x="209" y="303"/>
                        </a:lnTo>
                        <a:lnTo>
                          <a:pt x="203" y="307"/>
                        </a:lnTo>
                        <a:lnTo>
                          <a:pt x="200" y="305"/>
                        </a:lnTo>
                        <a:lnTo>
                          <a:pt x="198" y="301"/>
                        </a:lnTo>
                        <a:lnTo>
                          <a:pt x="198" y="294"/>
                        </a:lnTo>
                        <a:lnTo>
                          <a:pt x="192" y="307"/>
                        </a:lnTo>
                        <a:lnTo>
                          <a:pt x="182" y="315"/>
                        </a:lnTo>
                        <a:lnTo>
                          <a:pt x="171" y="321"/>
                        </a:lnTo>
                        <a:lnTo>
                          <a:pt x="159" y="324"/>
                        </a:lnTo>
                        <a:lnTo>
                          <a:pt x="144" y="324"/>
                        </a:lnTo>
                        <a:lnTo>
                          <a:pt x="129" y="321"/>
                        </a:lnTo>
                        <a:lnTo>
                          <a:pt x="96" y="309"/>
                        </a:lnTo>
                        <a:lnTo>
                          <a:pt x="67" y="292"/>
                        </a:lnTo>
                        <a:lnTo>
                          <a:pt x="42" y="269"/>
                        </a:lnTo>
                        <a:lnTo>
                          <a:pt x="33" y="255"/>
                        </a:lnTo>
                        <a:lnTo>
                          <a:pt x="27" y="244"/>
                        </a:lnTo>
                        <a:lnTo>
                          <a:pt x="25" y="230"/>
                        </a:lnTo>
                        <a:lnTo>
                          <a:pt x="27" y="219"/>
                        </a:lnTo>
                        <a:close/>
                      </a:path>
                    </a:pathLst>
                  </a:custGeom>
                  <a:solidFill>
                    <a:srgbClr val="FFFFFF"/>
                  </a:solidFill>
                  <a:ln w="0">
                    <a:solidFill>
                      <a:srgbClr val="000000"/>
                    </a:solidFill>
                    <a:round/>
                    <a:headEnd/>
                    <a:tailEnd/>
                  </a:ln>
                </p:spPr>
                <p:txBody>
                  <a:bodyPr/>
                  <a:lstStyle/>
                  <a:p>
                    <a:endParaRPr lang="en-US"/>
                  </a:p>
                </p:txBody>
              </p:sp>
              <p:sp>
                <p:nvSpPr>
                  <p:cNvPr id="18520" name="Freeform 511"/>
                  <p:cNvSpPr>
                    <a:spLocks/>
                  </p:cNvSpPr>
                  <p:nvPr/>
                </p:nvSpPr>
                <p:spPr bwMode="auto">
                  <a:xfrm>
                    <a:off x="992" y="2667"/>
                    <a:ext cx="228" cy="273"/>
                  </a:xfrm>
                  <a:custGeom>
                    <a:avLst/>
                    <a:gdLst>
                      <a:gd name="T0" fmla="*/ 90 w 228"/>
                      <a:gd name="T1" fmla="*/ 127 h 273"/>
                      <a:gd name="T2" fmla="*/ 42 w 228"/>
                      <a:gd name="T3" fmla="*/ 90 h 273"/>
                      <a:gd name="T4" fmla="*/ 15 w 228"/>
                      <a:gd name="T5" fmla="*/ 65 h 273"/>
                      <a:gd name="T6" fmla="*/ 4 w 228"/>
                      <a:gd name="T7" fmla="*/ 36 h 273"/>
                      <a:gd name="T8" fmla="*/ 35 w 228"/>
                      <a:gd name="T9" fmla="*/ 42 h 273"/>
                      <a:gd name="T10" fmla="*/ 63 w 228"/>
                      <a:gd name="T11" fmla="*/ 67 h 273"/>
                      <a:gd name="T12" fmla="*/ 100 w 228"/>
                      <a:gd name="T13" fmla="*/ 115 h 273"/>
                      <a:gd name="T14" fmla="*/ 115 w 228"/>
                      <a:gd name="T15" fmla="*/ 88 h 273"/>
                      <a:gd name="T16" fmla="*/ 127 w 228"/>
                      <a:gd name="T17" fmla="*/ 36 h 273"/>
                      <a:gd name="T18" fmla="*/ 148 w 228"/>
                      <a:gd name="T19" fmla="*/ 10 h 273"/>
                      <a:gd name="T20" fmla="*/ 165 w 228"/>
                      <a:gd name="T21" fmla="*/ 19 h 273"/>
                      <a:gd name="T22" fmla="*/ 152 w 228"/>
                      <a:gd name="T23" fmla="*/ 69 h 273"/>
                      <a:gd name="T24" fmla="*/ 117 w 228"/>
                      <a:gd name="T25" fmla="*/ 132 h 273"/>
                      <a:gd name="T26" fmla="*/ 157 w 228"/>
                      <a:gd name="T27" fmla="*/ 127 h 273"/>
                      <a:gd name="T28" fmla="*/ 184 w 228"/>
                      <a:gd name="T29" fmla="*/ 121 h 273"/>
                      <a:gd name="T30" fmla="*/ 205 w 228"/>
                      <a:gd name="T31" fmla="*/ 123 h 273"/>
                      <a:gd name="T32" fmla="*/ 228 w 228"/>
                      <a:gd name="T33" fmla="*/ 140 h 273"/>
                      <a:gd name="T34" fmla="*/ 203 w 228"/>
                      <a:gd name="T35" fmla="*/ 156 h 273"/>
                      <a:gd name="T36" fmla="*/ 177 w 228"/>
                      <a:gd name="T37" fmla="*/ 152 h 273"/>
                      <a:gd name="T38" fmla="*/ 144 w 228"/>
                      <a:gd name="T39" fmla="*/ 144 h 273"/>
                      <a:gd name="T40" fmla="*/ 134 w 228"/>
                      <a:gd name="T41" fmla="*/ 169 h 273"/>
                      <a:gd name="T42" fmla="*/ 161 w 228"/>
                      <a:gd name="T43" fmla="*/ 204 h 273"/>
                      <a:gd name="T44" fmla="*/ 177 w 228"/>
                      <a:gd name="T45" fmla="*/ 227 h 273"/>
                      <a:gd name="T46" fmla="*/ 177 w 228"/>
                      <a:gd name="T47" fmla="*/ 254 h 273"/>
                      <a:gd name="T48" fmla="*/ 157 w 228"/>
                      <a:gd name="T49" fmla="*/ 254 h 273"/>
                      <a:gd name="T50" fmla="*/ 134 w 228"/>
                      <a:gd name="T51" fmla="*/ 213 h 273"/>
                      <a:gd name="T52" fmla="*/ 125 w 228"/>
                      <a:gd name="T53" fmla="*/ 186 h 273"/>
                      <a:gd name="T54" fmla="*/ 107 w 228"/>
                      <a:gd name="T55" fmla="*/ 144 h 273"/>
                      <a:gd name="T56" fmla="*/ 56 w 228"/>
                      <a:gd name="T57" fmla="*/ 181 h 273"/>
                      <a:gd name="T58" fmla="*/ 31 w 228"/>
                      <a:gd name="T59" fmla="*/ 198 h 273"/>
                      <a:gd name="T60" fmla="*/ 10 w 228"/>
                      <a:gd name="T61" fmla="*/ 202 h 273"/>
                      <a:gd name="T62" fmla="*/ 4 w 228"/>
                      <a:gd name="T63" fmla="*/ 186 h 273"/>
                      <a:gd name="T64" fmla="*/ 15 w 228"/>
                      <a:gd name="T65" fmla="*/ 169 h 273"/>
                      <a:gd name="T66" fmla="*/ 38 w 228"/>
                      <a:gd name="T67" fmla="*/ 159 h 273"/>
                      <a:gd name="T68" fmla="*/ 77 w 228"/>
                      <a:gd name="T69" fmla="*/ 146 h 2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8"/>
                      <a:gd name="T106" fmla="*/ 0 h 273"/>
                      <a:gd name="T107" fmla="*/ 228 w 228"/>
                      <a:gd name="T108" fmla="*/ 273 h 2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8" h="273">
                        <a:moveTo>
                          <a:pt x="104" y="136"/>
                        </a:moveTo>
                        <a:lnTo>
                          <a:pt x="90" y="127"/>
                        </a:lnTo>
                        <a:lnTo>
                          <a:pt x="75" y="115"/>
                        </a:lnTo>
                        <a:lnTo>
                          <a:pt x="42" y="90"/>
                        </a:lnTo>
                        <a:lnTo>
                          <a:pt x="27" y="79"/>
                        </a:lnTo>
                        <a:lnTo>
                          <a:pt x="15" y="65"/>
                        </a:lnTo>
                        <a:lnTo>
                          <a:pt x="8" y="50"/>
                        </a:lnTo>
                        <a:lnTo>
                          <a:pt x="4" y="36"/>
                        </a:lnTo>
                        <a:lnTo>
                          <a:pt x="19" y="36"/>
                        </a:lnTo>
                        <a:lnTo>
                          <a:pt x="35" y="42"/>
                        </a:lnTo>
                        <a:lnTo>
                          <a:pt x="50" y="54"/>
                        </a:lnTo>
                        <a:lnTo>
                          <a:pt x="63" y="67"/>
                        </a:lnTo>
                        <a:lnTo>
                          <a:pt x="90" y="100"/>
                        </a:lnTo>
                        <a:lnTo>
                          <a:pt x="100" y="115"/>
                        </a:lnTo>
                        <a:lnTo>
                          <a:pt x="106" y="129"/>
                        </a:lnTo>
                        <a:lnTo>
                          <a:pt x="115" y="88"/>
                        </a:lnTo>
                        <a:lnTo>
                          <a:pt x="123" y="52"/>
                        </a:lnTo>
                        <a:lnTo>
                          <a:pt x="127" y="36"/>
                        </a:lnTo>
                        <a:lnTo>
                          <a:pt x="136" y="21"/>
                        </a:lnTo>
                        <a:lnTo>
                          <a:pt x="148" y="10"/>
                        </a:lnTo>
                        <a:lnTo>
                          <a:pt x="163" y="0"/>
                        </a:lnTo>
                        <a:lnTo>
                          <a:pt x="165" y="19"/>
                        </a:lnTo>
                        <a:lnTo>
                          <a:pt x="163" y="36"/>
                        </a:lnTo>
                        <a:lnTo>
                          <a:pt x="152" y="69"/>
                        </a:lnTo>
                        <a:lnTo>
                          <a:pt x="134" y="102"/>
                        </a:lnTo>
                        <a:lnTo>
                          <a:pt x="117" y="132"/>
                        </a:lnTo>
                        <a:lnTo>
                          <a:pt x="140" y="131"/>
                        </a:lnTo>
                        <a:lnTo>
                          <a:pt x="157" y="127"/>
                        </a:lnTo>
                        <a:lnTo>
                          <a:pt x="173" y="123"/>
                        </a:lnTo>
                        <a:lnTo>
                          <a:pt x="184" y="121"/>
                        </a:lnTo>
                        <a:lnTo>
                          <a:pt x="194" y="119"/>
                        </a:lnTo>
                        <a:lnTo>
                          <a:pt x="205" y="123"/>
                        </a:lnTo>
                        <a:lnTo>
                          <a:pt x="215" y="129"/>
                        </a:lnTo>
                        <a:lnTo>
                          <a:pt x="228" y="140"/>
                        </a:lnTo>
                        <a:lnTo>
                          <a:pt x="215" y="150"/>
                        </a:lnTo>
                        <a:lnTo>
                          <a:pt x="203" y="156"/>
                        </a:lnTo>
                        <a:lnTo>
                          <a:pt x="188" y="156"/>
                        </a:lnTo>
                        <a:lnTo>
                          <a:pt x="177" y="152"/>
                        </a:lnTo>
                        <a:lnTo>
                          <a:pt x="163" y="148"/>
                        </a:lnTo>
                        <a:lnTo>
                          <a:pt x="144" y="144"/>
                        </a:lnTo>
                        <a:lnTo>
                          <a:pt x="117" y="142"/>
                        </a:lnTo>
                        <a:lnTo>
                          <a:pt x="134" y="169"/>
                        </a:lnTo>
                        <a:lnTo>
                          <a:pt x="150" y="188"/>
                        </a:lnTo>
                        <a:lnTo>
                          <a:pt x="161" y="204"/>
                        </a:lnTo>
                        <a:lnTo>
                          <a:pt x="171" y="217"/>
                        </a:lnTo>
                        <a:lnTo>
                          <a:pt x="177" y="227"/>
                        </a:lnTo>
                        <a:lnTo>
                          <a:pt x="178" y="238"/>
                        </a:lnTo>
                        <a:lnTo>
                          <a:pt x="177" y="254"/>
                        </a:lnTo>
                        <a:lnTo>
                          <a:pt x="173" y="273"/>
                        </a:lnTo>
                        <a:lnTo>
                          <a:pt x="157" y="254"/>
                        </a:lnTo>
                        <a:lnTo>
                          <a:pt x="148" y="238"/>
                        </a:lnTo>
                        <a:lnTo>
                          <a:pt x="134" y="213"/>
                        </a:lnTo>
                        <a:lnTo>
                          <a:pt x="130" y="200"/>
                        </a:lnTo>
                        <a:lnTo>
                          <a:pt x="125" y="186"/>
                        </a:lnTo>
                        <a:lnTo>
                          <a:pt x="119" y="167"/>
                        </a:lnTo>
                        <a:lnTo>
                          <a:pt x="107" y="144"/>
                        </a:lnTo>
                        <a:lnTo>
                          <a:pt x="71" y="169"/>
                        </a:lnTo>
                        <a:lnTo>
                          <a:pt x="56" y="181"/>
                        </a:lnTo>
                        <a:lnTo>
                          <a:pt x="42" y="190"/>
                        </a:lnTo>
                        <a:lnTo>
                          <a:pt x="31" y="198"/>
                        </a:lnTo>
                        <a:lnTo>
                          <a:pt x="19" y="202"/>
                        </a:lnTo>
                        <a:lnTo>
                          <a:pt x="10" y="202"/>
                        </a:lnTo>
                        <a:lnTo>
                          <a:pt x="0" y="198"/>
                        </a:lnTo>
                        <a:lnTo>
                          <a:pt x="4" y="186"/>
                        </a:lnTo>
                        <a:lnTo>
                          <a:pt x="8" y="177"/>
                        </a:lnTo>
                        <a:lnTo>
                          <a:pt x="15" y="169"/>
                        </a:lnTo>
                        <a:lnTo>
                          <a:pt x="25" y="165"/>
                        </a:lnTo>
                        <a:lnTo>
                          <a:pt x="38" y="159"/>
                        </a:lnTo>
                        <a:lnTo>
                          <a:pt x="56" y="154"/>
                        </a:lnTo>
                        <a:lnTo>
                          <a:pt x="77" y="146"/>
                        </a:lnTo>
                        <a:lnTo>
                          <a:pt x="104" y="136"/>
                        </a:lnTo>
                        <a:close/>
                      </a:path>
                    </a:pathLst>
                  </a:custGeom>
                  <a:solidFill>
                    <a:srgbClr val="BF00FF"/>
                  </a:solidFill>
                  <a:ln w="0">
                    <a:solidFill>
                      <a:srgbClr val="000000"/>
                    </a:solidFill>
                    <a:round/>
                    <a:headEnd/>
                    <a:tailEnd/>
                  </a:ln>
                </p:spPr>
                <p:txBody>
                  <a:bodyPr/>
                  <a:lstStyle/>
                  <a:p>
                    <a:endParaRPr lang="en-US"/>
                  </a:p>
                </p:txBody>
              </p:sp>
              <p:sp>
                <p:nvSpPr>
                  <p:cNvPr id="18521" name="Freeform 512"/>
                  <p:cNvSpPr>
                    <a:spLocks/>
                  </p:cNvSpPr>
                  <p:nvPr/>
                </p:nvSpPr>
                <p:spPr bwMode="auto">
                  <a:xfrm>
                    <a:off x="1301" y="2496"/>
                    <a:ext cx="310" cy="302"/>
                  </a:xfrm>
                  <a:custGeom>
                    <a:avLst/>
                    <a:gdLst>
                      <a:gd name="T0" fmla="*/ 76 w 310"/>
                      <a:gd name="T1" fmla="*/ 46 h 302"/>
                      <a:gd name="T2" fmla="*/ 78 w 310"/>
                      <a:gd name="T3" fmla="*/ 33 h 302"/>
                      <a:gd name="T4" fmla="*/ 86 w 310"/>
                      <a:gd name="T5" fmla="*/ 23 h 302"/>
                      <a:gd name="T6" fmla="*/ 96 w 310"/>
                      <a:gd name="T7" fmla="*/ 15 h 302"/>
                      <a:gd name="T8" fmla="*/ 111 w 310"/>
                      <a:gd name="T9" fmla="*/ 8 h 302"/>
                      <a:gd name="T10" fmla="*/ 144 w 310"/>
                      <a:gd name="T11" fmla="*/ 0 h 302"/>
                      <a:gd name="T12" fmla="*/ 182 w 310"/>
                      <a:gd name="T13" fmla="*/ 2 h 302"/>
                      <a:gd name="T14" fmla="*/ 218 w 310"/>
                      <a:gd name="T15" fmla="*/ 8 h 302"/>
                      <a:gd name="T16" fmla="*/ 234 w 310"/>
                      <a:gd name="T17" fmla="*/ 13 h 302"/>
                      <a:gd name="T18" fmla="*/ 247 w 310"/>
                      <a:gd name="T19" fmla="*/ 21 h 302"/>
                      <a:gd name="T20" fmla="*/ 259 w 310"/>
                      <a:gd name="T21" fmla="*/ 31 h 302"/>
                      <a:gd name="T22" fmla="*/ 264 w 310"/>
                      <a:gd name="T23" fmla="*/ 40 h 302"/>
                      <a:gd name="T24" fmla="*/ 266 w 310"/>
                      <a:gd name="T25" fmla="*/ 52 h 302"/>
                      <a:gd name="T26" fmla="*/ 262 w 310"/>
                      <a:gd name="T27" fmla="*/ 65 h 302"/>
                      <a:gd name="T28" fmla="*/ 272 w 310"/>
                      <a:gd name="T29" fmla="*/ 63 h 302"/>
                      <a:gd name="T30" fmla="*/ 280 w 310"/>
                      <a:gd name="T31" fmla="*/ 65 h 302"/>
                      <a:gd name="T32" fmla="*/ 287 w 310"/>
                      <a:gd name="T33" fmla="*/ 73 h 302"/>
                      <a:gd name="T34" fmla="*/ 295 w 310"/>
                      <a:gd name="T35" fmla="*/ 83 h 302"/>
                      <a:gd name="T36" fmla="*/ 305 w 310"/>
                      <a:gd name="T37" fmla="*/ 109 h 302"/>
                      <a:gd name="T38" fmla="*/ 308 w 310"/>
                      <a:gd name="T39" fmla="*/ 142 h 302"/>
                      <a:gd name="T40" fmla="*/ 310 w 310"/>
                      <a:gd name="T41" fmla="*/ 175 h 302"/>
                      <a:gd name="T42" fmla="*/ 305 w 310"/>
                      <a:gd name="T43" fmla="*/ 204 h 302"/>
                      <a:gd name="T44" fmla="*/ 301 w 310"/>
                      <a:gd name="T45" fmla="*/ 213 h 302"/>
                      <a:gd name="T46" fmla="*/ 295 w 310"/>
                      <a:gd name="T47" fmla="*/ 223 h 302"/>
                      <a:gd name="T48" fmla="*/ 287 w 310"/>
                      <a:gd name="T49" fmla="*/ 227 h 302"/>
                      <a:gd name="T50" fmla="*/ 280 w 310"/>
                      <a:gd name="T51" fmla="*/ 227 h 302"/>
                      <a:gd name="T52" fmla="*/ 282 w 310"/>
                      <a:gd name="T53" fmla="*/ 236 h 302"/>
                      <a:gd name="T54" fmla="*/ 282 w 310"/>
                      <a:gd name="T55" fmla="*/ 244 h 302"/>
                      <a:gd name="T56" fmla="*/ 270 w 310"/>
                      <a:gd name="T57" fmla="*/ 263 h 302"/>
                      <a:gd name="T58" fmla="*/ 251 w 310"/>
                      <a:gd name="T59" fmla="*/ 280 h 302"/>
                      <a:gd name="T60" fmla="*/ 226 w 310"/>
                      <a:gd name="T61" fmla="*/ 294 h 302"/>
                      <a:gd name="T62" fmla="*/ 199 w 310"/>
                      <a:gd name="T63" fmla="*/ 302 h 302"/>
                      <a:gd name="T64" fmla="*/ 176 w 310"/>
                      <a:gd name="T65" fmla="*/ 302 h 302"/>
                      <a:gd name="T66" fmla="*/ 165 w 310"/>
                      <a:gd name="T67" fmla="*/ 298 h 302"/>
                      <a:gd name="T68" fmla="*/ 157 w 310"/>
                      <a:gd name="T69" fmla="*/ 292 h 302"/>
                      <a:gd name="T70" fmla="*/ 151 w 310"/>
                      <a:gd name="T71" fmla="*/ 284 h 302"/>
                      <a:gd name="T72" fmla="*/ 147 w 310"/>
                      <a:gd name="T73" fmla="*/ 273 h 302"/>
                      <a:gd name="T74" fmla="*/ 140 w 310"/>
                      <a:gd name="T75" fmla="*/ 284 h 302"/>
                      <a:gd name="T76" fmla="*/ 130 w 310"/>
                      <a:gd name="T77" fmla="*/ 290 h 302"/>
                      <a:gd name="T78" fmla="*/ 121 w 310"/>
                      <a:gd name="T79" fmla="*/ 294 h 302"/>
                      <a:gd name="T80" fmla="*/ 109 w 310"/>
                      <a:gd name="T81" fmla="*/ 294 h 302"/>
                      <a:gd name="T82" fmla="*/ 84 w 310"/>
                      <a:gd name="T83" fmla="*/ 288 h 302"/>
                      <a:gd name="T84" fmla="*/ 59 w 310"/>
                      <a:gd name="T85" fmla="*/ 273 h 302"/>
                      <a:gd name="T86" fmla="*/ 38 w 310"/>
                      <a:gd name="T87" fmla="*/ 254 h 302"/>
                      <a:gd name="T88" fmla="*/ 23 w 310"/>
                      <a:gd name="T89" fmla="*/ 232 h 302"/>
                      <a:gd name="T90" fmla="*/ 17 w 310"/>
                      <a:gd name="T91" fmla="*/ 211 h 302"/>
                      <a:gd name="T92" fmla="*/ 19 w 310"/>
                      <a:gd name="T93" fmla="*/ 200 h 302"/>
                      <a:gd name="T94" fmla="*/ 23 w 310"/>
                      <a:gd name="T95" fmla="*/ 192 h 302"/>
                      <a:gd name="T96" fmla="*/ 13 w 310"/>
                      <a:gd name="T97" fmla="*/ 190 h 302"/>
                      <a:gd name="T98" fmla="*/ 7 w 310"/>
                      <a:gd name="T99" fmla="*/ 184 h 302"/>
                      <a:gd name="T100" fmla="*/ 2 w 310"/>
                      <a:gd name="T101" fmla="*/ 175 h 302"/>
                      <a:gd name="T102" fmla="*/ 0 w 310"/>
                      <a:gd name="T103" fmla="*/ 163 h 302"/>
                      <a:gd name="T104" fmla="*/ 2 w 310"/>
                      <a:gd name="T105" fmla="*/ 133 h 302"/>
                      <a:gd name="T106" fmla="*/ 9 w 310"/>
                      <a:gd name="T107" fmla="*/ 102 h 302"/>
                      <a:gd name="T108" fmla="*/ 21 w 310"/>
                      <a:gd name="T109" fmla="*/ 71 h 302"/>
                      <a:gd name="T110" fmla="*/ 38 w 310"/>
                      <a:gd name="T111" fmla="*/ 48 h 302"/>
                      <a:gd name="T112" fmla="*/ 48 w 310"/>
                      <a:gd name="T113" fmla="*/ 42 h 302"/>
                      <a:gd name="T114" fmla="*/ 57 w 310"/>
                      <a:gd name="T115" fmla="*/ 38 h 302"/>
                      <a:gd name="T116" fmla="*/ 67 w 310"/>
                      <a:gd name="T117" fmla="*/ 40 h 302"/>
                      <a:gd name="T118" fmla="*/ 76 w 310"/>
                      <a:gd name="T119" fmla="*/ 46 h 3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0"/>
                      <a:gd name="T181" fmla="*/ 0 h 302"/>
                      <a:gd name="T182" fmla="*/ 310 w 310"/>
                      <a:gd name="T183" fmla="*/ 302 h 3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0" h="302">
                        <a:moveTo>
                          <a:pt x="76" y="46"/>
                        </a:moveTo>
                        <a:lnTo>
                          <a:pt x="78" y="33"/>
                        </a:lnTo>
                        <a:lnTo>
                          <a:pt x="86" y="23"/>
                        </a:lnTo>
                        <a:lnTo>
                          <a:pt x="96" y="15"/>
                        </a:lnTo>
                        <a:lnTo>
                          <a:pt x="111" y="8"/>
                        </a:lnTo>
                        <a:lnTo>
                          <a:pt x="144" y="0"/>
                        </a:lnTo>
                        <a:lnTo>
                          <a:pt x="182" y="2"/>
                        </a:lnTo>
                        <a:lnTo>
                          <a:pt x="218" y="8"/>
                        </a:lnTo>
                        <a:lnTo>
                          <a:pt x="234" y="13"/>
                        </a:lnTo>
                        <a:lnTo>
                          <a:pt x="247" y="21"/>
                        </a:lnTo>
                        <a:lnTo>
                          <a:pt x="259" y="31"/>
                        </a:lnTo>
                        <a:lnTo>
                          <a:pt x="264" y="40"/>
                        </a:lnTo>
                        <a:lnTo>
                          <a:pt x="266" y="52"/>
                        </a:lnTo>
                        <a:lnTo>
                          <a:pt x="262" y="65"/>
                        </a:lnTo>
                        <a:lnTo>
                          <a:pt x="272" y="63"/>
                        </a:lnTo>
                        <a:lnTo>
                          <a:pt x="280" y="65"/>
                        </a:lnTo>
                        <a:lnTo>
                          <a:pt x="287" y="73"/>
                        </a:lnTo>
                        <a:lnTo>
                          <a:pt x="295" y="83"/>
                        </a:lnTo>
                        <a:lnTo>
                          <a:pt x="305" y="109"/>
                        </a:lnTo>
                        <a:lnTo>
                          <a:pt x="308" y="142"/>
                        </a:lnTo>
                        <a:lnTo>
                          <a:pt x="310" y="175"/>
                        </a:lnTo>
                        <a:lnTo>
                          <a:pt x="305" y="204"/>
                        </a:lnTo>
                        <a:lnTo>
                          <a:pt x="301" y="213"/>
                        </a:lnTo>
                        <a:lnTo>
                          <a:pt x="295" y="223"/>
                        </a:lnTo>
                        <a:lnTo>
                          <a:pt x="287" y="227"/>
                        </a:lnTo>
                        <a:lnTo>
                          <a:pt x="280" y="227"/>
                        </a:lnTo>
                        <a:lnTo>
                          <a:pt x="282" y="236"/>
                        </a:lnTo>
                        <a:lnTo>
                          <a:pt x="282" y="244"/>
                        </a:lnTo>
                        <a:lnTo>
                          <a:pt x="270" y="263"/>
                        </a:lnTo>
                        <a:lnTo>
                          <a:pt x="251" y="280"/>
                        </a:lnTo>
                        <a:lnTo>
                          <a:pt x="226" y="294"/>
                        </a:lnTo>
                        <a:lnTo>
                          <a:pt x="199" y="302"/>
                        </a:lnTo>
                        <a:lnTo>
                          <a:pt x="176" y="302"/>
                        </a:lnTo>
                        <a:lnTo>
                          <a:pt x="165" y="298"/>
                        </a:lnTo>
                        <a:lnTo>
                          <a:pt x="157" y="292"/>
                        </a:lnTo>
                        <a:lnTo>
                          <a:pt x="151" y="284"/>
                        </a:lnTo>
                        <a:lnTo>
                          <a:pt x="147" y="273"/>
                        </a:lnTo>
                        <a:lnTo>
                          <a:pt x="140" y="284"/>
                        </a:lnTo>
                        <a:lnTo>
                          <a:pt x="130" y="290"/>
                        </a:lnTo>
                        <a:lnTo>
                          <a:pt x="121" y="294"/>
                        </a:lnTo>
                        <a:lnTo>
                          <a:pt x="109" y="294"/>
                        </a:lnTo>
                        <a:lnTo>
                          <a:pt x="84" y="288"/>
                        </a:lnTo>
                        <a:lnTo>
                          <a:pt x="59" y="273"/>
                        </a:lnTo>
                        <a:lnTo>
                          <a:pt x="38" y="254"/>
                        </a:lnTo>
                        <a:lnTo>
                          <a:pt x="23" y="232"/>
                        </a:lnTo>
                        <a:lnTo>
                          <a:pt x="17" y="211"/>
                        </a:lnTo>
                        <a:lnTo>
                          <a:pt x="19" y="200"/>
                        </a:lnTo>
                        <a:lnTo>
                          <a:pt x="23" y="192"/>
                        </a:lnTo>
                        <a:lnTo>
                          <a:pt x="13" y="190"/>
                        </a:lnTo>
                        <a:lnTo>
                          <a:pt x="7" y="184"/>
                        </a:lnTo>
                        <a:lnTo>
                          <a:pt x="2" y="175"/>
                        </a:lnTo>
                        <a:lnTo>
                          <a:pt x="0" y="163"/>
                        </a:lnTo>
                        <a:lnTo>
                          <a:pt x="2" y="133"/>
                        </a:lnTo>
                        <a:lnTo>
                          <a:pt x="9" y="102"/>
                        </a:lnTo>
                        <a:lnTo>
                          <a:pt x="21" y="71"/>
                        </a:lnTo>
                        <a:lnTo>
                          <a:pt x="38" y="48"/>
                        </a:lnTo>
                        <a:lnTo>
                          <a:pt x="48" y="42"/>
                        </a:lnTo>
                        <a:lnTo>
                          <a:pt x="57" y="38"/>
                        </a:lnTo>
                        <a:lnTo>
                          <a:pt x="67" y="40"/>
                        </a:lnTo>
                        <a:lnTo>
                          <a:pt x="76" y="46"/>
                        </a:lnTo>
                        <a:close/>
                      </a:path>
                    </a:pathLst>
                  </a:custGeom>
                  <a:solidFill>
                    <a:srgbClr val="FFFFFF"/>
                  </a:solidFill>
                  <a:ln w="0">
                    <a:solidFill>
                      <a:srgbClr val="000000"/>
                    </a:solidFill>
                    <a:round/>
                    <a:headEnd/>
                    <a:tailEnd/>
                  </a:ln>
                </p:spPr>
                <p:txBody>
                  <a:bodyPr/>
                  <a:lstStyle/>
                  <a:p>
                    <a:endParaRPr lang="en-US"/>
                  </a:p>
                </p:txBody>
              </p:sp>
              <p:sp>
                <p:nvSpPr>
                  <p:cNvPr id="18522" name="Freeform 513"/>
                  <p:cNvSpPr>
                    <a:spLocks/>
                  </p:cNvSpPr>
                  <p:nvPr/>
                </p:nvSpPr>
                <p:spPr bwMode="auto">
                  <a:xfrm>
                    <a:off x="1322" y="2544"/>
                    <a:ext cx="259" cy="225"/>
                  </a:xfrm>
                  <a:custGeom>
                    <a:avLst/>
                    <a:gdLst>
                      <a:gd name="T0" fmla="*/ 132 w 259"/>
                      <a:gd name="T1" fmla="*/ 86 h 225"/>
                      <a:gd name="T2" fmla="*/ 153 w 259"/>
                      <a:gd name="T3" fmla="*/ 65 h 225"/>
                      <a:gd name="T4" fmla="*/ 182 w 259"/>
                      <a:gd name="T5" fmla="*/ 42 h 225"/>
                      <a:gd name="T6" fmla="*/ 213 w 259"/>
                      <a:gd name="T7" fmla="*/ 27 h 225"/>
                      <a:gd name="T8" fmla="*/ 226 w 259"/>
                      <a:gd name="T9" fmla="*/ 23 h 225"/>
                      <a:gd name="T10" fmla="*/ 239 w 259"/>
                      <a:gd name="T11" fmla="*/ 21 h 225"/>
                      <a:gd name="T12" fmla="*/ 238 w 259"/>
                      <a:gd name="T13" fmla="*/ 35 h 225"/>
                      <a:gd name="T14" fmla="*/ 232 w 259"/>
                      <a:gd name="T15" fmla="*/ 48 h 225"/>
                      <a:gd name="T16" fmla="*/ 220 w 259"/>
                      <a:gd name="T17" fmla="*/ 60 h 225"/>
                      <a:gd name="T18" fmla="*/ 207 w 259"/>
                      <a:gd name="T19" fmla="*/ 71 h 225"/>
                      <a:gd name="T20" fmla="*/ 178 w 259"/>
                      <a:gd name="T21" fmla="*/ 88 h 225"/>
                      <a:gd name="T22" fmla="*/ 151 w 259"/>
                      <a:gd name="T23" fmla="*/ 100 h 225"/>
                      <a:gd name="T24" fmla="*/ 186 w 259"/>
                      <a:gd name="T25" fmla="*/ 113 h 225"/>
                      <a:gd name="T26" fmla="*/ 216 w 259"/>
                      <a:gd name="T27" fmla="*/ 129 h 225"/>
                      <a:gd name="T28" fmla="*/ 241 w 259"/>
                      <a:gd name="T29" fmla="*/ 148 h 225"/>
                      <a:gd name="T30" fmla="*/ 251 w 259"/>
                      <a:gd name="T31" fmla="*/ 161 h 225"/>
                      <a:gd name="T32" fmla="*/ 259 w 259"/>
                      <a:gd name="T33" fmla="*/ 179 h 225"/>
                      <a:gd name="T34" fmla="*/ 241 w 259"/>
                      <a:gd name="T35" fmla="*/ 179 h 225"/>
                      <a:gd name="T36" fmla="*/ 226 w 259"/>
                      <a:gd name="T37" fmla="*/ 175 h 225"/>
                      <a:gd name="T38" fmla="*/ 195 w 259"/>
                      <a:gd name="T39" fmla="*/ 159 h 225"/>
                      <a:gd name="T40" fmla="*/ 167 w 259"/>
                      <a:gd name="T41" fmla="*/ 138 h 225"/>
                      <a:gd name="T42" fmla="*/ 140 w 259"/>
                      <a:gd name="T43" fmla="*/ 119 h 225"/>
                      <a:gd name="T44" fmla="*/ 140 w 259"/>
                      <a:gd name="T45" fmla="*/ 140 h 225"/>
                      <a:gd name="T46" fmla="*/ 142 w 259"/>
                      <a:gd name="T47" fmla="*/ 159 h 225"/>
                      <a:gd name="T48" fmla="*/ 144 w 259"/>
                      <a:gd name="T49" fmla="*/ 173 h 225"/>
                      <a:gd name="T50" fmla="*/ 146 w 259"/>
                      <a:gd name="T51" fmla="*/ 184 h 225"/>
                      <a:gd name="T52" fmla="*/ 142 w 259"/>
                      <a:gd name="T53" fmla="*/ 204 h 225"/>
                      <a:gd name="T54" fmla="*/ 136 w 259"/>
                      <a:gd name="T55" fmla="*/ 213 h 225"/>
                      <a:gd name="T56" fmla="*/ 124 w 259"/>
                      <a:gd name="T57" fmla="*/ 225 h 225"/>
                      <a:gd name="T58" fmla="*/ 119 w 259"/>
                      <a:gd name="T59" fmla="*/ 211 h 225"/>
                      <a:gd name="T60" fmla="*/ 115 w 259"/>
                      <a:gd name="T61" fmla="*/ 200 h 225"/>
                      <a:gd name="T62" fmla="*/ 113 w 259"/>
                      <a:gd name="T63" fmla="*/ 184 h 225"/>
                      <a:gd name="T64" fmla="*/ 115 w 259"/>
                      <a:gd name="T65" fmla="*/ 177 h 225"/>
                      <a:gd name="T66" fmla="*/ 117 w 259"/>
                      <a:gd name="T67" fmla="*/ 163 h 225"/>
                      <a:gd name="T68" fmla="*/ 119 w 259"/>
                      <a:gd name="T69" fmla="*/ 146 h 225"/>
                      <a:gd name="T70" fmla="*/ 123 w 259"/>
                      <a:gd name="T71" fmla="*/ 121 h 225"/>
                      <a:gd name="T72" fmla="*/ 100 w 259"/>
                      <a:gd name="T73" fmla="*/ 134 h 225"/>
                      <a:gd name="T74" fmla="*/ 80 w 259"/>
                      <a:gd name="T75" fmla="*/ 146 h 225"/>
                      <a:gd name="T76" fmla="*/ 65 w 259"/>
                      <a:gd name="T77" fmla="*/ 152 h 225"/>
                      <a:gd name="T78" fmla="*/ 54 w 259"/>
                      <a:gd name="T79" fmla="*/ 156 h 225"/>
                      <a:gd name="T80" fmla="*/ 29 w 259"/>
                      <a:gd name="T81" fmla="*/ 156 h 225"/>
                      <a:gd name="T82" fmla="*/ 15 w 259"/>
                      <a:gd name="T83" fmla="*/ 152 h 225"/>
                      <a:gd name="T84" fmla="*/ 0 w 259"/>
                      <a:gd name="T85" fmla="*/ 144 h 225"/>
                      <a:gd name="T86" fmla="*/ 15 w 259"/>
                      <a:gd name="T87" fmla="*/ 131 h 225"/>
                      <a:gd name="T88" fmla="*/ 29 w 259"/>
                      <a:gd name="T89" fmla="*/ 121 h 225"/>
                      <a:gd name="T90" fmla="*/ 52 w 259"/>
                      <a:gd name="T91" fmla="*/ 108 h 225"/>
                      <a:gd name="T92" fmla="*/ 77 w 259"/>
                      <a:gd name="T93" fmla="*/ 98 h 225"/>
                      <a:gd name="T94" fmla="*/ 92 w 259"/>
                      <a:gd name="T95" fmla="*/ 96 h 225"/>
                      <a:gd name="T96" fmla="*/ 111 w 259"/>
                      <a:gd name="T97" fmla="*/ 92 h 225"/>
                      <a:gd name="T98" fmla="*/ 90 w 259"/>
                      <a:gd name="T99" fmla="*/ 61 h 225"/>
                      <a:gd name="T100" fmla="*/ 78 w 259"/>
                      <a:gd name="T101" fmla="*/ 50 h 225"/>
                      <a:gd name="T102" fmla="*/ 59 w 259"/>
                      <a:gd name="T103" fmla="*/ 27 h 225"/>
                      <a:gd name="T104" fmla="*/ 54 w 259"/>
                      <a:gd name="T105" fmla="*/ 17 h 225"/>
                      <a:gd name="T106" fmla="*/ 52 w 259"/>
                      <a:gd name="T107" fmla="*/ 10 h 225"/>
                      <a:gd name="T108" fmla="*/ 55 w 259"/>
                      <a:gd name="T109" fmla="*/ 0 h 225"/>
                      <a:gd name="T110" fmla="*/ 78 w 259"/>
                      <a:gd name="T111" fmla="*/ 6 h 225"/>
                      <a:gd name="T112" fmla="*/ 98 w 259"/>
                      <a:gd name="T113" fmla="*/ 19 h 225"/>
                      <a:gd name="T114" fmla="*/ 107 w 259"/>
                      <a:gd name="T115" fmla="*/ 29 h 225"/>
                      <a:gd name="T116" fmla="*/ 117 w 259"/>
                      <a:gd name="T117" fmla="*/ 44 h 225"/>
                      <a:gd name="T118" fmla="*/ 124 w 259"/>
                      <a:gd name="T119" fmla="*/ 61 h 225"/>
                      <a:gd name="T120" fmla="*/ 132 w 259"/>
                      <a:gd name="T121" fmla="*/ 86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9"/>
                      <a:gd name="T184" fmla="*/ 0 h 225"/>
                      <a:gd name="T185" fmla="*/ 259 w 259"/>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9" h="225">
                        <a:moveTo>
                          <a:pt x="132" y="86"/>
                        </a:moveTo>
                        <a:lnTo>
                          <a:pt x="153" y="65"/>
                        </a:lnTo>
                        <a:lnTo>
                          <a:pt x="182" y="42"/>
                        </a:lnTo>
                        <a:lnTo>
                          <a:pt x="213" y="27"/>
                        </a:lnTo>
                        <a:lnTo>
                          <a:pt x="226" y="23"/>
                        </a:lnTo>
                        <a:lnTo>
                          <a:pt x="239" y="21"/>
                        </a:lnTo>
                        <a:lnTo>
                          <a:pt x="238" y="35"/>
                        </a:lnTo>
                        <a:lnTo>
                          <a:pt x="232" y="48"/>
                        </a:lnTo>
                        <a:lnTo>
                          <a:pt x="220" y="60"/>
                        </a:lnTo>
                        <a:lnTo>
                          <a:pt x="207" y="71"/>
                        </a:lnTo>
                        <a:lnTo>
                          <a:pt x="178" y="88"/>
                        </a:lnTo>
                        <a:lnTo>
                          <a:pt x="151" y="100"/>
                        </a:lnTo>
                        <a:lnTo>
                          <a:pt x="186" y="113"/>
                        </a:lnTo>
                        <a:lnTo>
                          <a:pt x="216" y="129"/>
                        </a:lnTo>
                        <a:lnTo>
                          <a:pt x="241" y="148"/>
                        </a:lnTo>
                        <a:lnTo>
                          <a:pt x="251" y="161"/>
                        </a:lnTo>
                        <a:lnTo>
                          <a:pt x="259" y="179"/>
                        </a:lnTo>
                        <a:lnTo>
                          <a:pt x="241" y="179"/>
                        </a:lnTo>
                        <a:lnTo>
                          <a:pt x="226" y="175"/>
                        </a:lnTo>
                        <a:lnTo>
                          <a:pt x="195" y="159"/>
                        </a:lnTo>
                        <a:lnTo>
                          <a:pt x="167" y="138"/>
                        </a:lnTo>
                        <a:lnTo>
                          <a:pt x="140" y="119"/>
                        </a:lnTo>
                        <a:lnTo>
                          <a:pt x="140" y="140"/>
                        </a:lnTo>
                        <a:lnTo>
                          <a:pt x="142" y="159"/>
                        </a:lnTo>
                        <a:lnTo>
                          <a:pt x="144" y="173"/>
                        </a:lnTo>
                        <a:lnTo>
                          <a:pt x="146" y="184"/>
                        </a:lnTo>
                        <a:lnTo>
                          <a:pt x="142" y="204"/>
                        </a:lnTo>
                        <a:lnTo>
                          <a:pt x="136" y="213"/>
                        </a:lnTo>
                        <a:lnTo>
                          <a:pt x="124" y="225"/>
                        </a:lnTo>
                        <a:lnTo>
                          <a:pt x="119" y="211"/>
                        </a:lnTo>
                        <a:lnTo>
                          <a:pt x="115" y="200"/>
                        </a:lnTo>
                        <a:lnTo>
                          <a:pt x="113" y="184"/>
                        </a:lnTo>
                        <a:lnTo>
                          <a:pt x="115" y="177"/>
                        </a:lnTo>
                        <a:lnTo>
                          <a:pt x="117" y="163"/>
                        </a:lnTo>
                        <a:lnTo>
                          <a:pt x="119" y="146"/>
                        </a:lnTo>
                        <a:lnTo>
                          <a:pt x="123" y="121"/>
                        </a:lnTo>
                        <a:lnTo>
                          <a:pt x="100" y="134"/>
                        </a:lnTo>
                        <a:lnTo>
                          <a:pt x="80" y="146"/>
                        </a:lnTo>
                        <a:lnTo>
                          <a:pt x="65" y="152"/>
                        </a:lnTo>
                        <a:lnTo>
                          <a:pt x="54" y="156"/>
                        </a:lnTo>
                        <a:lnTo>
                          <a:pt x="29" y="156"/>
                        </a:lnTo>
                        <a:lnTo>
                          <a:pt x="15" y="152"/>
                        </a:lnTo>
                        <a:lnTo>
                          <a:pt x="0" y="144"/>
                        </a:lnTo>
                        <a:lnTo>
                          <a:pt x="15" y="131"/>
                        </a:lnTo>
                        <a:lnTo>
                          <a:pt x="29" y="121"/>
                        </a:lnTo>
                        <a:lnTo>
                          <a:pt x="52" y="108"/>
                        </a:lnTo>
                        <a:lnTo>
                          <a:pt x="77" y="98"/>
                        </a:lnTo>
                        <a:lnTo>
                          <a:pt x="92" y="96"/>
                        </a:lnTo>
                        <a:lnTo>
                          <a:pt x="111" y="92"/>
                        </a:lnTo>
                        <a:lnTo>
                          <a:pt x="90" y="61"/>
                        </a:lnTo>
                        <a:lnTo>
                          <a:pt x="78" y="50"/>
                        </a:lnTo>
                        <a:lnTo>
                          <a:pt x="59" y="27"/>
                        </a:lnTo>
                        <a:lnTo>
                          <a:pt x="54" y="17"/>
                        </a:lnTo>
                        <a:lnTo>
                          <a:pt x="52" y="10"/>
                        </a:lnTo>
                        <a:lnTo>
                          <a:pt x="55" y="0"/>
                        </a:lnTo>
                        <a:lnTo>
                          <a:pt x="78" y="6"/>
                        </a:lnTo>
                        <a:lnTo>
                          <a:pt x="98" y="19"/>
                        </a:lnTo>
                        <a:lnTo>
                          <a:pt x="107" y="29"/>
                        </a:lnTo>
                        <a:lnTo>
                          <a:pt x="117" y="44"/>
                        </a:lnTo>
                        <a:lnTo>
                          <a:pt x="124" y="61"/>
                        </a:lnTo>
                        <a:lnTo>
                          <a:pt x="132" y="86"/>
                        </a:lnTo>
                        <a:close/>
                      </a:path>
                    </a:pathLst>
                  </a:custGeom>
                  <a:solidFill>
                    <a:srgbClr val="BF00FF"/>
                  </a:solidFill>
                  <a:ln w="0">
                    <a:solidFill>
                      <a:srgbClr val="000000"/>
                    </a:solidFill>
                    <a:round/>
                    <a:headEnd/>
                    <a:tailEnd/>
                  </a:ln>
                </p:spPr>
                <p:txBody>
                  <a:bodyPr/>
                  <a:lstStyle/>
                  <a:p>
                    <a:endParaRPr lang="en-US"/>
                  </a:p>
                </p:txBody>
              </p:sp>
              <p:sp>
                <p:nvSpPr>
                  <p:cNvPr id="18523" name="Freeform 514"/>
                  <p:cNvSpPr>
                    <a:spLocks/>
                  </p:cNvSpPr>
                  <p:nvPr/>
                </p:nvSpPr>
                <p:spPr bwMode="auto">
                  <a:xfrm>
                    <a:off x="680" y="2848"/>
                    <a:ext cx="301" cy="309"/>
                  </a:xfrm>
                  <a:custGeom>
                    <a:avLst/>
                    <a:gdLst>
                      <a:gd name="T0" fmla="*/ 46 w 301"/>
                      <a:gd name="T1" fmla="*/ 74 h 309"/>
                      <a:gd name="T2" fmla="*/ 33 w 301"/>
                      <a:gd name="T3" fmla="*/ 76 h 309"/>
                      <a:gd name="T4" fmla="*/ 23 w 301"/>
                      <a:gd name="T5" fmla="*/ 84 h 309"/>
                      <a:gd name="T6" fmla="*/ 15 w 301"/>
                      <a:gd name="T7" fmla="*/ 94 h 309"/>
                      <a:gd name="T8" fmla="*/ 8 w 301"/>
                      <a:gd name="T9" fmla="*/ 109 h 309"/>
                      <a:gd name="T10" fmla="*/ 0 w 301"/>
                      <a:gd name="T11" fmla="*/ 142 h 309"/>
                      <a:gd name="T12" fmla="*/ 2 w 301"/>
                      <a:gd name="T13" fmla="*/ 180 h 309"/>
                      <a:gd name="T14" fmla="*/ 8 w 301"/>
                      <a:gd name="T15" fmla="*/ 217 h 309"/>
                      <a:gd name="T16" fmla="*/ 13 w 301"/>
                      <a:gd name="T17" fmla="*/ 232 h 309"/>
                      <a:gd name="T18" fmla="*/ 21 w 301"/>
                      <a:gd name="T19" fmla="*/ 245 h 309"/>
                      <a:gd name="T20" fmla="*/ 31 w 301"/>
                      <a:gd name="T21" fmla="*/ 257 h 309"/>
                      <a:gd name="T22" fmla="*/ 40 w 301"/>
                      <a:gd name="T23" fmla="*/ 263 h 309"/>
                      <a:gd name="T24" fmla="*/ 52 w 301"/>
                      <a:gd name="T25" fmla="*/ 265 h 309"/>
                      <a:gd name="T26" fmla="*/ 65 w 301"/>
                      <a:gd name="T27" fmla="*/ 261 h 309"/>
                      <a:gd name="T28" fmla="*/ 63 w 301"/>
                      <a:gd name="T29" fmla="*/ 270 h 309"/>
                      <a:gd name="T30" fmla="*/ 65 w 301"/>
                      <a:gd name="T31" fmla="*/ 278 h 309"/>
                      <a:gd name="T32" fmla="*/ 73 w 301"/>
                      <a:gd name="T33" fmla="*/ 286 h 309"/>
                      <a:gd name="T34" fmla="*/ 82 w 301"/>
                      <a:gd name="T35" fmla="*/ 293 h 309"/>
                      <a:gd name="T36" fmla="*/ 109 w 301"/>
                      <a:gd name="T37" fmla="*/ 303 h 309"/>
                      <a:gd name="T38" fmla="*/ 142 w 301"/>
                      <a:gd name="T39" fmla="*/ 307 h 309"/>
                      <a:gd name="T40" fmla="*/ 174 w 301"/>
                      <a:gd name="T41" fmla="*/ 309 h 309"/>
                      <a:gd name="T42" fmla="*/ 203 w 301"/>
                      <a:gd name="T43" fmla="*/ 303 h 309"/>
                      <a:gd name="T44" fmla="*/ 213 w 301"/>
                      <a:gd name="T45" fmla="*/ 299 h 309"/>
                      <a:gd name="T46" fmla="*/ 222 w 301"/>
                      <a:gd name="T47" fmla="*/ 293 h 309"/>
                      <a:gd name="T48" fmla="*/ 226 w 301"/>
                      <a:gd name="T49" fmla="*/ 286 h 309"/>
                      <a:gd name="T50" fmla="*/ 226 w 301"/>
                      <a:gd name="T51" fmla="*/ 278 h 309"/>
                      <a:gd name="T52" fmla="*/ 236 w 301"/>
                      <a:gd name="T53" fmla="*/ 282 h 309"/>
                      <a:gd name="T54" fmla="*/ 243 w 301"/>
                      <a:gd name="T55" fmla="*/ 280 h 309"/>
                      <a:gd name="T56" fmla="*/ 263 w 301"/>
                      <a:gd name="T57" fmla="*/ 270 h 309"/>
                      <a:gd name="T58" fmla="*/ 280 w 301"/>
                      <a:gd name="T59" fmla="*/ 251 h 309"/>
                      <a:gd name="T60" fmla="*/ 293 w 301"/>
                      <a:gd name="T61" fmla="*/ 226 h 309"/>
                      <a:gd name="T62" fmla="*/ 301 w 301"/>
                      <a:gd name="T63" fmla="*/ 199 h 309"/>
                      <a:gd name="T64" fmla="*/ 301 w 301"/>
                      <a:gd name="T65" fmla="*/ 174 h 309"/>
                      <a:gd name="T66" fmla="*/ 297 w 301"/>
                      <a:gd name="T67" fmla="*/ 163 h 309"/>
                      <a:gd name="T68" fmla="*/ 291 w 301"/>
                      <a:gd name="T69" fmla="*/ 155 h 309"/>
                      <a:gd name="T70" fmla="*/ 284 w 301"/>
                      <a:gd name="T71" fmla="*/ 149 h 309"/>
                      <a:gd name="T72" fmla="*/ 272 w 301"/>
                      <a:gd name="T73" fmla="*/ 145 h 309"/>
                      <a:gd name="T74" fmla="*/ 284 w 301"/>
                      <a:gd name="T75" fmla="*/ 138 h 309"/>
                      <a:gd name="T76" fmla="*/ 289 w 301"/>
                      <a:gd name="T77" fmla="*/ 128 h 309"/>
                      <a:gd name="T78" fmla="*/ 293 w 301"/>
                      <a:gd name="T79" fmla="*/ 119 h 309"/>
                      <a:gd name="T80" fmla="*/ 293 w 301"/>
                      <a:gd name="T81" fmla="*/ 107 h 309"/>
                      <a:gd name="T82" fmla="*/ 288 w 301"/>
                      <a:gd name="T83" fmla="*/ 82 h 309"/>
                      <a:gd name="T84" fmla="*/ 272 w 301"/>
                      <a:gd name="T85" fmla="*/ 59 h 309"/>
                      <a:gd name="T86" fmla="*/ 253 w 301"/>
                      <a:gd name="T87" fmla="*/ 38 h 309"/>
                      <a:gd name="T88" fmla="*/ 232 w 301"/>
                      <a:gd name="T89" fmla="*/ 23 h 309"/>
                      <a:gd name="T90" fmla="*/ 211 w 301"/>
                      <a:gd name="T91" fmla="*/ 15 h 309"/>
                      <a:gd name="T92" fmla="*/ 199 w 301"/>
                      <a:gd name="T93" fmla="*/ 17 h 309"/>
                      <a:gd name="T94" fmla="*/ 192 w 301"/>
                      <a:gd name="T95" fmla="*/ 21 h 309"/>
                      <a:gd name="T96" fmla="*/ 190 w 301"/>
                      <a:gd name="T97" fmla="*/ 11 h 309"/>
                      <a:gd name="T98" fmla="*/ 184 w 301"/>
                      <a:gd name="T99" fmla="*/ 5 h 309"/>
                      <a:gd name="T100" fmla="*/ 174 w 301"/>
                      <a:gd name="T101" fmla="*/ 1 h 309"/>
                      <a:gd name="T102" fmla="*/ 163 w 301"/>
                      <a:gd name="T103" fmla="*/ 0 h 309"/>
                      <a:gd name="T104" fmla="*/ 132 w 301"/>
                      <a:gd name="T105" fmla="*/ 0 h 309"/>
                      <a:gd name="T106" fmla="*/ 102 w 301"/>
                      <a:gd name="T107" fmla="*/ 7 h 309"/>
                      <a:gd name="T108" fmla="*/ 71 w 301"/>
                      <a:gd name="T109" fmla="*/ 21 h 309"/>
                      <a:gd name="T110" fmla="*/ 48 w 301"/>
                      <a:gd name="T111" fmla="*/ 36 h 309"/>
                      <a:gd name="T112" fmla="*/ 42 w 301"/>
                      <a:gd name="T113" fmla="*/ 46 h 309"/>
                      <a:gd name="T114" fmla="*/ 38 w 301"/>
                      <a:gd name="T115" fmla="*/ 55 h 309"/>
                      <a:gd name="T116" fmla="*/ 40 w 301"/>
                      <a:gd name="T117" fmla="*/ 65 h 309"/>
                      <a:gd name="T118" fmla="*/ 46 w 301"/>
                      <a:gd name="T119" fmla="*/ 74 h 3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309"/>
                      <a:gd name="T182" fmla="*/ 301 w 301"/>
                      <a:gd name="T183" fmla="*/ 309 h 3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309">
                        <a:moveTo>
                          <a:pt x="46" y="74"/>
                        </a:moveTo>
                        <a:lnTo>
                          <a:pt x="33" y="76"/>
                        </a:lnTo>
                        <a:lnTo>
                          <a:pt x="23" y="84"/>
                        </a:lnTo>
                        <a:lnTo>
                          <a:pt x="15" y="94"/>
                        </a:lnTo>
                        <a:lnTo>
                          <a:pt x="8" y="109"/>
                        </a:lnTo>
                        <a:lnTo>
                          <a:pt x="0" y="142"/>
                        </a:lnTo>
                        <a:lnTo>
                          <a:pt x="2" y="180"/>
                        </a:lnTo>
                        <a:lnTo>
                          <a:pt x="8" y="217"/>
                        </a:lnTo>
                        <a:lnTo>
                          <a:pt x="13" y="232"/>
                        </a:lnTo>
                        <a:lnTo>
                          <a:pt x="21" y="245"/>
                        </a:lnTo>
                        <a:lnTo>
                          <a:pt x="31" y="257"/>
                        </a:lnTo>
                        <a:lnTo>
                          <a:pt x="40" y="263"/>
                        </a:lnTo>
                        <a:lnTo>
                          <a:pt x="52" y="265"/>
                        </a:lnTo>
                        <a:lnTo>
                          <a:pt x="65" y="261"/>
                        </a:lnTo>
                        <a:lnTo>
                          <a:pt x="63" y="270"/>
                        </a:lnTo>
                        <a:lnTo>
                          <a:pt x="65" y="278"/>
                        </a:lnTo>
                        <a:lnTo>
                          <a:pt x="73" y="286"/>
                        </a:lnTo>
                        <a:lnTo>
                          <a:pt x="82" y="293"/>
                        </a:lnTo>
                        <a:lnTo>
                          <a:pt x="109" y="303"/>
                        </a:lnTo>
                        <a:lnTo>
                          <a:pt x="142" y="307"/>
                        </a:lnTo>
                        <a:lnTo>
                          <a:pt x="174" y="309"/>
                        </a:lnTo>
                        <a:lnTo>
                          <a:pt x="203" y="303"/>
                        </a:lnTo>
                        <a:lnTo>
                          <a:pt x="213" y="299"/>
                        </a:lnTo>
                        <a:lnTo>
                          <a:pt x="222" y="293"/>
                        </a:lnTo>
                        <a:lnTo>
                          <a:pt x="226" y="286"/>
                        </a:lnTo>
                        <a:lnTo>
                          <a:pt x="226" y="278"/>
                        </a:lnTo>
                        <a:lnTo>
                          <a:pt x="236" y="282"/>
                        </a:lnTo>
                        <a:lnTo>
                          <a:pt x="243" y="280"/>
                        </a:lnTo>
                        <a:lnTo>
                          <a:pt x="263" y="270"/>
                        </a:lnTo>
                        <a:lnTo>
                          <a:pt x="280" y="251"/>
                        </a:lnTo>
                        <a:lnTo>
                          <a:pt x="293" y="226"/>
                        </a:lnTo>
                        <a:lnTo>
                          <a:pt x="301" y="199"/>
                        </a:lnTo>
                        <a:lnTo>
                          <a:pt x="301" y="174"/>
                        </a:lnTo>
                        <a:lnTo>
                          <a:pt x="297" y="163"/>
                        </a:lnTo>
                        <a:lnTo>
                          <a:pt x="291" y="155"/>
                        </a:lnTo>
                        <a:lnTo>
                          <a:pt x="284" y="149"/>
                        </a:lnTo>
                        <a:lnTo>
                          <a:pt x="272" y="145"/>
                        </a:lnTo>
                        <a:lnTo>
                          <a:pt x="284" y="138"/>
                        </a:lnTo>
                        <a:lnTo>
                          <a:pt x="289" y="128"/>
                        </a:lnTo>
                        <a:lnTo>
                          <a:pt x="293" y="119"/>
                        </a:lnTo>
                        <a:lnTo>
                          <a:pt x="293" y="107"/>
                        </a:lnTo>
                        <a:lnTo>
                          <a:pt x="288" y="82"/>
                        </a:lnTo>
                        <a:lnTo>
                          <a:pt x="272" y="59"/>
                        </a:lnTo>
                        <a:lnTo>
                          <a:pt x="253" y="38"/>
                        </a:lnTo>
                        <a:lnTo>
                          <a:pt x="232" y="23"/>
                        </a:lnTo>
                        <a:lnTo>
                          <a:pt x="211" y="15"/>
                        </a:lnTo>
                        <a:lnTo>
                          <a:pt x="199" y="17"/>
                        </a:lnTo>
                        <a:lnTo>
                          <a:pt x="192" y="21"/>
                        </a:lnTo>
                        <a:lnTo>
                          <a:pt x="190" y="11"/>
                        </a:lnTo>
                        <a:lnTo>
                          <a:pt x="184" y="5"/>
                        </a:lnTo>
                        <a:lnTo>
                          <a:pt x="174" y="1"/>
                        </a:lnTo>
                        <a:lnTo>
                          <a:pt x="163" y="0"/>
                        </a:lnTo>
                        <a:lnTo>
                          <a:pt x="132" y="0"/>
                        </a:lnTo>
                        <a:lnTo>
                          <a:pt x="102" y="7"/>
                        </a:lnTo>
                        <a:lnTo>
                          <a:pt x="71" y="21"/>
                        </a:lnTo>
                        <a:lnTo>
                          <a:pt x="48" y="36"/>
                        </a:lnTo>
                        <a:lnTo>
                          <a:pt x="42" y="46"/>
                        </a:lnTo>
                        <a:lnTo>
                          <a:pt x="38" y="55"/>
                        </a:lnTo>
                        <a:lnTo>
                          <a:pt x="40" y="65"/>
                        </a:lnTo>
                        <a:lnTo>
                          <a:pt x="46" y="74"/>
                        </a:lnTo>
                        <a:close/>
                      </a:path>
                    </a:pathLst>
                  </a:custGeom>
                  <a:solidFill>
                    <a:srgbClr val="FFFFFF"/>
                  </a:solidFill>
                  <a:ln w="0">
                    <a:solidFill>
                      <a:srgbClr val="000000"/>
                    </a:solidFill>
                    <a:round/>
                    <a:headEnd/>
                    <a:tailEnd/>
                  </a:ln>
                </p:spPr>
                <p:txBody>
                  <a:bodyPr/>
                  <a:lstStyle/>
                  <a:p>
                    <a:endParaRPr lang="en-US"/>
                  </a:p>
                </p:txBody>
              </p:sp>
              <p:sp>
                <p:nvSpPr>
                  <p:cNvPr id="18524" name="Freeform 515"/>
                  <p:cNvSpPr>
                    <a:spLocks/>
                  </p:cNvSpPr>
                  <p:nvPr/>
                </p:nvSpPr>
                <p:spPr bwMode="auto">
                  <a:xfrm>
                    <a:off x="728" y="2867"/>
                    <a:ext cx="224" cy="259"/>
                  </a:xfrm>
                  <a:custGeom>
                    <a:avLst/>
                    <a:gdLst>
                      <a:gd name="T0" fmla="*/ 86 w 224"/>
                      <a:gd name="T1" fmla="*/ 132 h 259"/>
                      <a:gd name="T2" fmla="*/ 65 w 224"/>
                      <a:gd name="T3" fmla="*/ 153 h 259"/>
                      <a:gd name="T4" fmla="*/ 42 w 224"/>
                      <a:gd name="T5" fmla="*/ 182 h 259"/>
                      <a:gd name="T6" fmla="*/ 27 w 224"/>
                      <a:gd name="T7" fmla="*/ 213 h 259"/>
                      <a:gd name="T8" fmla="*/ 23 w 224"/>
                      <a:gd name="T9" fmla="*/ 226 h 259"/>
                      <a:gd name="T10" fmla="*/ 21 w 224"/>
                      <a:gd name="T11" fmla="*/ 240 h 259"/>
                      <a:gd name="T12" fmla="*/ 34 w 224"/>
                      <a:gd name="T13" fmla="*/ 238 h 259"/>
                      <a:gd name="T14" fmla="*/ 48 w 224"/>
                      <a:gd name="T15" fmla="*/ 232 h 259"/>
                      <a:gd name="T16" fmla="*/ 59 w 224"/>
                      <a:gd name="T17" fmla="*/ 221 h 259"/>
                      <a:gd name="T18" fmla="*/ 71 w 224"/>
                      <a:gd name="T19" fmla="*/ 207 h 259"/>
                      <a:gd name="T20" fmla="*/ 88 w 224"/>
                      <a:gd name="T21" fmla="*/ 178 h 259"/>
                      <a:gd name="T22" fmla="*/ 100 w 224"/>
                      <a:gd name="T23" fmla="*/ 151 h 259"/>
                      <a:gd name="T24" fmla="*/ 113 w 224"/>
                      <a:gd name="T25" fmla="*/ 186 h 259"/>
                      <a:gd name="T26" fmla="*/ 128 w 224"/>
                      <a:gd name="T27" fmla="*/ 217 h 259"/>
                      <a:gd name="T28" fmla="*/ 148 w 224"/>
                      <a:gd name="T29" fmla="*/ 242 h 259"/>
                      <a:gd name="T30" fmla="*/ 161 w 224"/>
                      <a:gd name="T31" fmla="*/ 251 h 259"/>
                      <a:gd name="T32" fmla="*/ 178 w 224"/>
                      <a:gd name="T33" fmla="*/ 259 h 259"/>
                      <a:gd name="T34" fmla="*/ 178 w 224"/>
                      <a:gd name="T35" fmla="*/ 242 h 259"/>
                      <a:gd name="T36" fmla="*/ 174 w 224"/>
                      <a:gd name="T37" fmla="*/ 226 h 259"/>
                      <a:gd name="T38" fmla="*/ 159 w 224"/>
                      <a:gd name="T39" fmla="*/ 196 h 259"/>
                      <a:gd name="T40" fmla="*/ 138 w 224"/>
                      <a:gd name="T41" fmla="*/ 167 h 259"/>
                      <a:gd name="T42" fmla="*/ 119 w 224"/>
                      <a:gd name="T43" fmla="*/ 140 h 259"/>
                      <a:gd name="T44" fmla="*/ 140 w 224"/>
                      <a:gd name="T45" fmla="*/ 140 h 259"/>
                      <a:gd name="T46" fmla="*/ 159 w 224"/>
                      <a:gd name="T47" fmla="*/ 142 h 259"/>
                      <a:gd name="T48" fmla="*/ 172 w 224"/>
                      <a:gd name="T49" fmla="*/ 146 h 259"/>
                      <a:gd name="T50" fmla="*/ 184 w 224"/>
                      <a:gd name="T51" fmla="*/ 146 h 259"/>
                      <a:gd name="T52" fmla="*/ 203 w 224"/>
                      <a:gd name="T53" fmla="*/ 144 h 259"/>
                      <a:gd name="T54" fmla="*/ 213 w 224"/>
                      <a:gd name="T55" fmla="*/ 136 h 259"/>
                      <a:gd name="T56" fmla="*/ 224 w 224"/>
                      <a:gd name="T57" fmla="*/ 126 h 259"/>
                      <a:gd name="T58" fmla="*/ 211 w 224"/>
                      <a:gd name="T59" fmla="*/ 119 h 259"/>
                      <a:gd name="T60" fmla="*/ 199 w 224"/>
                      <a:gd name="T61" fmla="*/ 115 h 259"/>
                      <a:gd name="T62" fmla="*/ 184 w 224"/>
                      <a:gd name="T63" fmla="*/ 113 h 259"/>
                      <a:gd name="T64" fmla="*/ 176 w 224"/>
                      <a:gd name="T65" fmla="*/ 115 h 259"/>
                      <a:gd name="T66" fmla="*/ 163 w 224"/>
                      <a:gd name="T67" fmla="*/ 117 h 259"/>
                      <a:gd name="T68" fmla="*/ 146 w 224"/>
                      <a:gd name="T69" fmla="*/ 119 h 259"/>
                      <a:gd name="T70" fmla="*/ 121 w 224"/>
                      <a:gd name="T71" fmla="*/ 123 h 259"/>
                      <a:gd name="T72" fmla="*/ 134 w 224"/>
                      <a:gd name="T73" fmla="*/ 100 h 259"/>
                      <a:gd name="T74" fmla="*/ 146 w 224"/>
                      <a:gd name="T75" fmla="*/ 80 h 259"/>
                      <a:gd name="T76" fmla="*/ 151 w 224"/>
                      <a:gd name="T77" fmla="*/ 65 h 259"/>
                      <a:gd name="T78" fmla="*/ 155 w 224"/>
                      <a:gd name="T79" fmla="*/ 54 h 259"/>
                      <a:gd name="T80" fmla="*/ 155 w 224"/>
                      <a:gd name="T81" fmla="*/ 29 h 259"/>
                      <a:gd name="T82" fmla="*/ 151 w 224"/>
                      <a:gd name="T83" fmla="*/ 15 h 259"/>
                      <a:gd name="T84" fmla="*/ 144 w 224"/>
                      <a:gd name="T85" fmla="*/ 0 h 259"/>
                      <a:gd name="T86" fmla="*/ 130 w 224"/>
                      <a:gd name="T87" fmla="*/ 15 h 259"/>
                      <a:gd name="T88" fmla="*/ 121 w 224"/>
                      <a:gd name="T89" fmla="*/ 29 h 259"/>
                      <a:gd name="T90" fmla="*/ 107 w 224"/>
                      <a:gd name="T91" fmla="*/ 52 h 259"/>
                      <a:gd name="T92" fmla="*/ 100 w 224"/>
                      <a:gd name="T93" fmla="*/ 77 h 259"/>
                      <a:gd name="T94" fmla="*/ 96 w 224"/>
                      <a:gd name="T95" fmla="*/ 92 h 259"/>
                      <a:gd name="T96" fmla="*/ 94 w 224"/>
                      <a:gd name="T97" fmla="*/ 111 h 259"/>
                      <a:gd name="T98" fmla="*/ 63 w 224"/>
                      <a:gd name="T99" fmla="*/ 90 h 259"/>
                      <a:gd name="T100" fmla="*/ 50 w 224"/>
                      <a:gd name="T101" fmla="*/ 78 h 259"/>
                      <a:gd name="T102" fmla="*/ 27 w 224"/>
                      <a:gd name="T103" fmla="*/ 59 h 259"/>
                      <a:gd name="T104" fmla="*/ 17 w 224"/>
                      <a:gd name="T105" fmla="*/ 55 h 259"/>
                      <a:gd name="T106" fmla="*/ 10 w 224"/>
                      <a:gd name="T107" fmla="*/ 54 h 259"/>
                      <a:gd name="T108" fmla="*/ 0 w 224"/>
                      <a:gd name="T109" fmla="*/ 57 h 259"/>
                      <a:gd name="T110" fmla="*/ 6 w 224"/>
                      <a:gd name="T111" fmla="*/ 78 h 259"/>
                      <a:gd name="T112" fmla="*/ 19 w 224"/>
                      <a:gd name="T113" fmla="*/ 98 h 259"/>
                      <a:gd name="T114" fmla="*/ 29 w 224"/>
                      <a:gd name="T115" fmla="*/ 107 h 259"/>
                      <a:gd name="T116" fmla="*/ 44 w 224"/>
                      <a:gd name="T117" fmla="*/ 117 h 259"/>
                      <a:gd name="T118" fmla="*/ 61 w 224"/>
                      <a:gd name="T119" fmla="*/ 125 h 259"/>
                      <a:gd name="T120" fmla="*/ 86 w 224"/>
                      <a:gd name="T121" fmla="*/ 132 h 2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4"/>
                      <a:gd name="T184" fmla="*/ 0 h 259"/>
                      <a:gd name="T185" fmla="*/ 224 w 224"/>
                      <a:gd name="T186" fmla="*/ 259 h 2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4" h="259">
                        <a:moveTo>
                          <a:pt x="86" y="132"/>
                        </a:moveTo>
                        <a:lnTo>
                          <a:pt x="65" y="153"/>
                        </a:lnTo>
                        <a:lnTo>
                          <a:pt x="42" y="182"/>
                        </a:lnTo>
                        <a:lnTo>
                          <a:pt x="27" y="213"/>
                        </a:lnTo>
                        <a:lnTo>
                          <a:pt x="23" y="226"/>
                        </a:lnTo>
                        <a:lnTo>
                          <a:pt x="21" y="240"/>
                        </a:lnTo>
                        <a:lnTo>
                          <a:pt x="34" y="238"/>
                        </a:lnTo>
                        <a:lnTo>
                          <a:pt x="48" y="232"/>
                        </a:lnTo>
                        <a:lnTo>
                          <a:pt x="59" y="221"/>
                        </a:lnTo>
                        <a:lnTo>
                          <a:pt x="71" y="207"/>
                        </a:lnTo>
                        <a:lnTo>
                          <a:pt x="88" y="178"/>
                        </a:lnTo>
                        <a:lnTo>
                          <a:pt x="100" y="151"/>
                        </a:lnTo>
                        <a:lnTo>
                          <a:pt x="113" y="186"/>
                        </a:lnTo>
                        <a:lnTo>
                          <a:pt x="128" y="217"/>
                        </a:lnTo>
                        <a:lnTo>
                          <a:pt x="148" y="242"/>
                        </a:lnTo>
                        <a:lnTo>
                          <a:pt x="161" y="251"/>
                        </a:lnTo>
                        <a:lnTo>
                          <a:pt x="178" y="259"/>
                        </a:lnTo>
                        <a:lnTo>
                          <a:pt x="178" y="242"/>
                        </a:lnTo>
                        <a:lnTo>
                          <a:pt x="174" y="226"/>
                        </a:lnTo>
                        <a:lnTo>
                          <a:pt x="159" y="196"/>
                        </a:lnTo>
                        <a:lnTo>
                          <a:pt x="138" y="167"/>
                        </a:lnTo>
                        <a:lnTo>
                          <a:pt x="119" y="140"/>
                        </a:lnTo>
                        <a:lnTo>
                          <a:pt x="140" y="140"/>
                        </a:lnTo>
                        <a:lnTo>
                          <a:pt x="159" y="142"/>
                        </a:lnTo>
                        <a:lnTo>
                          <a:pt x="172" y="146"/>
                        </a:lnTo>
                        <a:lnTo>
                          <a:pt x="184" y="146"/>
                        </a:lnTo>
                        <a:lnTo>
                          <a:pt x="203" y="144"/>
                        </a:lnTo>
                        <a:lnTo>
                          <a:pt x="213" y="136"/>
                        </a:lnTo>
                        <a:lnTo>
                          <a:pt x="224" y="126"/>
                        </a:lnTo>
                        <a:lnTo>
                          <a:pt x="211" y="119"/>
                        </a:lnTo>
                        <a:lnTo>
                          <a:pt x="199" y="115"/>
                        </a:lnTo>
                        <a:lnTo>
                          <a:pt x="184" y="113"/>
                        </a:lnTo>
                        <a:lnTo>
                          <a:pt x="176" y="115"/>
                        </a:lnTo>
                        <a:lnTo>
                          <a:pt x="163" y="117"/>
                        </a:lnTo>
                        <a:lnTo>
                          <a:pt x="146" y="119"/>
                        </a:lnTo>
                        <a:lnTo>
                          <a:pt x="121" y="123"/>
                        </a:lnTo>
                        <a:lnTo>
                          <a:pt x="134" y="100"/>
                        </a:lnTo>
                        <a:lnTo>
                          <a:pt x="146" y="80"/>
                        </a:lnTo>
                        <a:lnTo>
                          <a:pt x="151" y="65"/>
                        </a:lnTo>
                        <a:lnTo>
                          <a:pt x="155" y="54"/>
                        </a:lnTo>
                        <a:lnTo>
                          <a:pt x="155" y="29"/>
                        </a:lnTo>
                        <a:lnTo>
                          <a:pt x="151" y="15"/>
                        </a:lnTo>
                        <a:lnTo>
                          <a:pt x="144" y="0"/>
                        </a:lnTo>
                        <a:lnTo>
                          <a:pt x="130" y="15"/>
                        </a:lnTo>
                        <a:lnTo>
                          <a:pt x="121" y="29"/>
                        </a:lnTo>
                        <a:lnTo>
                          <a:pt x="107" y="52"/>
                        </a:lnTo>
                        <a:lnTo>
                          <a:pt x="100" y="77"/>
                        </a:lnTo>
                        <a:lnTo>
                          <a:pt x="96" y="92"/>
                        </a:lnTo>
                        <a:lnTo>
                          <a:pt x="94" y="111"/>
                        </a:lnTo>
                        <a:lnTo>
                          <a:pt x="63" y="90"/>
                        </a:lnTo>
                        <a:lnTo>
                          <a:pt x="50" y="78"/>
                        </a:lnTo>
                        <a:lnTo>
                          <a:pt x="27" y="59"/>
                        </a:lnTo>
                        <a:lnTo>
                          <a:pt x="17" y="55"/>
                        </a:lnTo>
                        <a:lnTo>
                          <a:pt x="10" y="54"/>
                        </a:lnTo>
                        <a:lnTo>
                          <a:pt x="0" y="57"/>
                        </a:lnTo>
                        <a:lnTo>
                          <a:pt x="6" y="78"/>
                        </a:lnTo>
                        <a:lnTo>
                          <a:pt x="19" y="98"/>
                        </a:lnTo>
                        <a:lnTo>
                          <a:pt x="29" y="107"/>
                        </a:lnTo>
                        <a:lnTo>
                          <a:pt x="44" y="117"/>
                        </a:lnTo>
                        <a:lnTo>
                          <a:pt x="61" y="125"/>
                        </a:lnTo>
                        <a:lnTo>
                          <a:pt x="86" y="132"/>
                        </a:lnTo>
                        <a:close/>
                      </a:path>
                    </a:pathLst>
                  </a:custGeom>
                  <a:solidFill>
                    <a:srgbClr val="BF00FF"/>
                  </a:solidFill>
                  <a:ln w="0">
                    <a:solidFill>
                      <a:srgbClr val="000000"/>
                    </a:solidFill>
                    <a:round/>
                    <a:headEnd/>
                    <a:tailEnd/>
                  </a:ln>
                </p:spPr>
                <p:txBody>
                  <a:bodyPr/>
                  <a:lstStyle/>
                  <a:p>
                    <a:endParaRPr lang="en-US"/>
                  </a:p>
                </p:txBody>
              </p:sp>
              <p:sp>
                <p:nvSpPr>
                  <p:cNvPr id="18525" name="Freeform 516"/>
                  <p:cNvSpPr>
                    <a:spLocks/>
                  </p:cNvSpPr>
                  <p:nvPr/>
                </p:nvSpPr>
                <p:spPr bwMode="auto">
                  <a:xfrm>
                    <a:off x="1736" y="3434"/>
                    <a:ext cx="132" cy="336"/>
                  </a:xfrm>
                  <a:custGeom>
                    <a:avLst/>
                    <a:gdLst>
                      <a:gd name="T0" fmla="*/ 132 w 132"/>
                      <a:gd name="T1" fmla="*/ 0 h 336"/>
                      <a:gd name="T2" fmla="*/ 103 w 132"/>
                      <a:gd name="T3" fmla="*/ 146 h 336"/>
                      <a:gd name="T4" fmla="*/ 92 w 132"/>
                      <a:gd name="T5" fmla="*/ 213 h 336"/>
                      <a:gd name="T6" fmla="*/ 86 w 132"/>
                      <a:gd name="T7" fmla="*/ 244 h 336"/>
                      <a:gd name="T8" fmla="*/ 78 w 132"/>
                      <a:gd name="T9" fmla="*/ 271 h 336"/>
                      <a:gd name="T10" fmla="*/ 72 w 132"/>
                      <a:gd name="T11" fmla="*/ 294 h 336"/>
                      <a:gd name="T12" fmla="*/ 65 w 132"/>
                      <a:gd name="T13" fmla="*/ 313 h 336"/>
                      <a:gd name="T14" fmla="*/ 57 w 132"/>
                      <a:gd name="T15" fmla="*/ 327 h 336"/>
                      <a:gd name="T16" fmla="*/ 48 w 132"/>
                      <a:gd name="T17" fmla="*/ 334 h 336"/>
                      <a:gd name="T18" fmla="*/ 38 w 132"/>
                      <a:gd name="T19" fmla="*/ 336 h 336"/>
                      <a:gd name="T20" fmla="*/ 26 w 132"/>
                      <a:gd name="T21" fmla="*/ 330 h 336"/>
                      <a:gd name="T22" fmla="*/ 13 w 132"/>
                      <a:gd name="T23" fmla="*/ 317 h 336"/>
                      <a:gd name="T24" fmla="*/ 0 w 132"/>
                      <a:gd name="T25" fmla="*/ 294 h 336"/>
                      <a:gd name="T26" fmla="*/ 0 w 132"/>
                      <a:gd name="T27" fmla="*/ 261 h 336"/>
                      <a:gd name="T28" fmla="*/ 2 w 132"/>
                      <a:gd name="T29" fmla="*/ 231 h 336"/>
                      <a:gd name="T30" fmla="*/ 5 w 132"/>
                      <a:gd name="T31" fmla="*/ 177 h 336"/>
                      <a:gd name="T32" fmla="*/ 13 w 132"/>
                      <a:gd name="T33" fmla="*/ 131 h 336"/>
                      <a:gd name="T34" fmla="*/ 26 w 132"/>
                      <a:gd name="T35" fmla="*/ 94 h 336"/>
                      <a:gd name="T36" fmla="*/ 44 w 132"/>
                      <a:gd name="T37" fmla="*/ 63 h 336"/>
                      <a:gd name="T38" fmla="*/ 67 w 132"/>
                      <a:gd name="T39" fmla="*/ 38 h 336"/>
                      <a:gd name="T40" fmla="*/ 95 w 132"/>
                      <a:gd name="T41" fmla="*/ 17 h 336"/>
                      <a:gd name="T42" fmla="*/ 132 w 132"/>
                      <a:gd name="T43" fmla="*/ 0 h 3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36"/>
                      <a:gd name="T68" fmla="*/ 132 w 132"/>
                      <a:gd name="T69" fmla="*/ 336 h 3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36">
                        <a:moveTo>
                          <a:pt x="132" y="0"/>
                        </a:moveTo>
                        <a:lnTo>
                          <a:pt x="103" y="146"/>
                        </a:lnTo>
                        <a:lnTo>
                          <a:pt x="92" y="213"/>
                        </a:lnTo>
                        <a:lnTo>
                          <a:pt x="86" y="244"/>
                        </a:lnTo>
                        <a:lnTo>
                          <a:pt x="78" y="271"/>
                        </a:lnTo>
                        <a:lnTo>
                          <a:pt x="72" y="294"/>
                        </a:lnTo>
                        <a:lnTo>
                          <a:pt x="65" y="313"/>
                        </a:lnTo>
                        <a:lnTo>
                          <a:pt x="57" y="327"/>
                        </a:lnTo>
                        <a:lnTo>
                          <a:pt x="48" y="334"/>
                        </a:lnTo>
                        <a:lnTo>
                          <a:pt x="38" y="336"/>
                        </a:lnTo>
                        <a:lnTo>
                          <a:pt x="26" y="330"/>
                        </a:lnTo>
                        <a:lnTo>
                          <a:pt x="13" y="317"/>
                        </a:lnTo>
                        <a:lnTo>
                          <a:pt x="0" y="294"/>
                        </a:lnTo>
                        <a:lnTo>
                          <a:pt x="0" y="261"/>
                        </a:lnTo>
                        <a:lnTo>
                          <a:pt x="2" y="231"/>
                        </a:lnTo>
                        <a:lnTo>
                          <a:pt x="5" y="177"/>
                        </a:lnTo>
                        <a:lnTo>
                          <a:pt x="13" y="131"/>
                        </a:lnTo>
                        <a:lnTo>
                          <a:pt x="26" y="94"/>
                        </a:lnTo>
                        <a:lnTo>
                          <a:pt x="44" y="63"/>
                        </a:lnTo>
                        <a:lnTo>
                          <a:pt x="67" y="38"/>
                        </a:lnTo>
                        <a:lnTo>
                          <a:pt x="95" y="17"/>
                        </a:lnTo>
                        <a:lnTo>
                          <a:pt x="132" y="0"/>
                        </a:lnTo>
                        <a:close/>
                      </a:path>
                    </a:pathLst>
                  </a:custGeom>
                  <a:solidFill>
                    <a:srgbClr val="00AD00"/>
                  </a:solidFill>
                  <a:ln w="0">
                    <a:solidFill>
                      <a:srgbClr val="000000"/>
                    </a:solidFill>
                    <a:round/>
                    <a:headEnd/>
                    <a:tailEnd/>
                  </a:ln>
                </p:spPr>
                <p:txBody>
                  <a:bodyPr/>
                  <a:lstStyle/>
                  <a:p>
                    <a:endParaRPr lang="en-US"/>
                  </a:p>
                </p:txBody>
              </p:sp>
              <p:sp>
                <p:nvSpPr>
                  <p:cNvPr id="18526" name="Freeform 517"/>
                  <p:cNvSpPr>
                    <a:spLocks/>
                  </p:cNvSpPr>
                  <p:nvPr/>
                </p:nvSpPr>
                <p:spPr bwMode="auto">
                  <a:xfrm>
                    <a:off x="1500" y="3472"/>
                    <a:ext cx="219" cy="225"/>
                  </a:xfrm>
                  <a:custGeom>
                    <a:avLst/>
                    <a:gdLst>
                      <a:gd name="T0" fmla="*/ 219 w 219"/>
                      <a:gd name="T1" fmla="*/ 0 h 225"/>
                      <a:gd name="T2" fmla="*/ 200 w 219"/>
                      <a:gd name="T3" fmla="*/ 40 h 225"/>
                      <a:gd name="T4" fmla="*/ 186 w 219"/>
                      <a:gd name="T5" fmla="*/ 80 h 225"/>
                      <a:gd name="T6" fmla="*/ 173 w 219"/>
                      <a:gd name="T7" fmla="*/ 115 h 225"/>
                      <a:gd name="T8" fmla="*/ 157 w 219"/>
                      <a:gd name="T9" fmla="*/ 148 h 225"/>
                      <a:gd name="T10" fmla="*/ 138 w 219"/>
                      <a:gd name="T11" fmla="*/ 177 h 225"/>
                      <a:gd name="T12" fmla="*/ 125 w 219"/>
                      <a:gd name="T13" fmla="*/ 188 h 225"/>
                      <a:gd name="T14" fmla="*/ 108 w 219"/>
                      <a:gd name="T15" fmla="*/ 200 h 225"/>
                      <a:gd name="T16" fmla="*/ 88 w 219"/>
                      <a:gd name="T17" fmla="*/ 207 h 225"/>
                      <a:gd name="T18" fmla="*/ 65 w 219"/>
                      <a:gd name="T19" fmla="*/ 215 h 225"/>
                      <a:gd name="T20" fmla="*/ 38 w 219"/>
                      <a:gd name="T21" fmla="*/ 221 h 225"/>
                      <a:gd name="T22" fmla="*/ 8 w 219"/>
                      <a:gd name="T23" fmla="*/ 225 h 225"/>
                      <a:gd name="T24" fmla="*/ 0 w 219"/>
                      <a:gd name="T25" fmla="*/ 200 h 225"/>
                      <a:gd name="T26" fmla="*/ 0 w 219"/>
                      <a:gd name="T27" fmla="*/ 175 h 225"/>
                      <a:gd name="T28" fmla="*/ 8 w 219"/>
                      <a:gd name="T29" fmla="*/ 150 h 225"/>
                      <a:gd name="T30" fmla="*/ 27 w 219"/>
                      <a:gd name="T31" fmla="*/ 127 h 225"/>
                      <a:gd name="T32" fmla="*/ 38 w 219"/>
                      <a:gd name="T33" fmla="*/ 113 h 225"/>
                      <a:gd name="T34" fmla="*/ 56 w 219"/>
                      <a:gd name="T35" fmla="*/ 100 h 225"/>
                      <a:gd name="T36" fmla="*/ 75 w 219"/>
                      <a:gd name="T37" fmla="*/ 84 h 225"/>
                      <a:gd name="T38" fmla="*/ 96 w 219"/>
                      <a:gd name="T39" fmla="*/ 71 h 225"/>
                      <a:gd name="T40" fmla="*/ 121 w 219"/>
                      <a:gd name="T41" fmla="*/ 54 h 225"/>
                      <a:gd name="T42" fmla="*/ 150 w 219"/>
                      <a:gd name="T43" fmla="*/ 38 h 225"/>
                      <a:gd name="T44" fmla="*/ 182 w 219"/>
                      <a:gd name="T45" fmla="*/ 19 h 225"/>
                      <a:gd name="T46" fmla="*/ 219 w 219"/>
                      <a:gd name="T47" fmla="*/ 0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9"/>
                      <a:gd name="T73" fmla="*/ 0 h 225"/>
                      <a:gd name="T74" fmla="*/ 219 w 219"/>
                      <a:gd name="T75" fmla="*/ 225 h 2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9" h="225">
                        <a:moveTo>
                          <a:pt x="219" y="0"/>
                        </a:moveTo>
                        <a:lnTo>
                          <a:pt x="200" y="40"/>
                        </a:lnTo>
                        <a:lnTo>
                          <a:pt x="186" y="80"/>
                        </a:lnTo>
                        <a:lnTo>
                          <a:pt x="173" y="115"/>
                        </a:lnTo>
                        <a:lnTo>
                          <a:pt x="157" y="148"/>
                        </a:lnTo>
                        <a:lnTo>
                          <a:pt x="138" y="177"/>
                        </a:lnTo>
                        <a:lnTo>
                          <a:pt x="125" y="188"/>
                        </a:lnTo>
                        <a:lnTo>
                          <a:pt x="108" y="200"/>
                        </a:lnTo>
                        <a:lnTo>
                          <a:pt x="88" y="207"/>
                        </a:lnTo>
                        <a:lnTo>
                          <a:pt x="65" y="215"/>
                        </a:lnTo>
                        <a:lnTo>
                          <a:pt x="38" y="221"/>
                        </a:lnTo>
                        <a:lnTo>
                          <a:pt x="8" y="225"/>
                        </a:lnTo>
                        <a:lnTo>
                          <a:pt x="0" y="200"/>
                        </a:lnTo>
                        <a:lnTo>
                          <a:pt x="0" y="175"/>
                        </a:lnTo>
                        <a:lnTo>
                          <a:pt x="8" y="150"/>
                        </a:lnTo>
                        <a:lnTo>
                          <a:pt x="27" y="127"/>
                        </a:lnTo>
                        <a:lnTo>
                          <a:pt x="38" y="113"/>
                        </a:lnTo>
                        <a:lnTo>
                          <a:pt x="56" y="100"/>
                        </a:lnTo>
                        <a:lnTo>
                          <a:pt x="75" y="84"/>
                        </a:lnTo>
                        <a:lnTo>
                          <a:pt x="96" y="71"/>
                        </a:lnTo>
                        <a:lnTo>
                          <a:pt x="121" y="54"/>
                        </a:lnTo>
                        <a:lnTo>
                          <a:pt x="150" y="38"/>
                        </a:lnTo>
                        <a:lnTo>
                          <a:pt x="182" y="19"/>
                        </a:lnTo>
                        <a:lnTo>
                          <a:pt x="219" y="0"/>
                        </a:lnTo>
                        <a:close/>
                      </a:path>
                    </a:pathLst>
                  </a:custGeom>
                  <a:solidFill>
                    <a:srgbClr val="00AD00"/>
                  </a:solidFill>
                  <a:ln w="0">
                    <a:solidFill>
                      <a:srgbClr val="000000"/>
                    </a:solidFill>
                    <a:round/>
                    <a:headEnd/>
                    <a:tailEnd/>
                  </a:ln>
                </p:spPr>
                <p:txBody>
                  <a:bodyPr/>
                  <a:lstStyle/>
                  <a:p>
                    <a:endParaRPr lang="en-US"/>
                  </a:p>
                </p:txBody>
              </p:sp>
              <p:sp>
                <p:nvSpPr>
                  <p:cNvPr id="18527" name="Freeform 518"/>
                  <p:cNvSpPr>
                    <a:spLocks/>
                  </p:cNvSpPr>
                  <p:nvPr/>
                </p:nvSpPr>
                <p:spPr bwMode="auto">
                  <a:xfrm>
                    <a:off x="1487" y="3422"/>
                    <a:ext cx="113" cy="438"/>
                  </a:xfrm>
                  <a:custGeom>
                    <a:avLst/>
                    <a:gdLst>
                      <a:gd name="T0" fmla="*/ 40 w 113"/>
                      <a:gd name="T1" fmla="*/ 0 h 438"/>
                      <a:gd name="T2" fmla="*/ 57 w 113"/>
                      <a:gd name="T3" fmla="*/ 59 h 438"/>
                      <a:gd name="T4" fmla="*/ 76 w 113"/>
                      <a:gd name="T5" fmla="*/ 111 h 438"/>
                      <a:gd name="T6" fmla="*/ 94 w 113"/>
                      <a:gd name="T7" fmla="*/ 161 h 438"/>
                      <a:gd name="T8" fmla="*/ 107 w 113"/>
                      <a:gd name="T9" fmla="*/ 207 h 438"/>
                      <a:gd name="T10" fmla="*/ 113 w 113"/>
                      <a:gd name="T11" fmla="*/ 255 h 438"/>
                      <a:gd name="T12" fmla="*/ 113 w 113"/>
                      <a:gd name="T13" fmla="*/ 282 h 438"/>
                      <a:gd name="T14" fmla="*/ 109 w 113"/>
                      <a:gd name="T15" fmla="*/ 309 h 438"/>
                      <a:gd name="T16" fmla="*/ 103 w 113"/>
                      <a:gd name="T17" fmla="*/ 338 h 438"/>
                      <a:gd name="T18" fmla="*/ 92 w 113"/>
                      <a:gd name="T19" fmla="*/ 369 h 438"/>
                      <a:gd name="T20" fmla="*/ 78 w 113"/>
                      <a:gd name="T21" fmla="*/ 401 h 438"/>
                      <a:gd name="T22" fmla="*/ 59 w 113"/>
                      <a:gd name="T23" fmla="*/ 438 h 438"/>
                      <a:gd name="T24" fmla="*/ 34 w 113"/>
                      <a:gd name="T25" fmla="*/ 421 h 438"/>
                      <a:gd name="T26" fmla="*/ 17 w 113"/>
                      <a:gd name="T27" fmla="*/ 397 h 438"/>
                      <a:gd name="T28" fmla="*/ 11 w 113"/>
                      <a:gd name="T29" fmla="*/ 384 h 438"/>
                      <a:gd name="T30" fmla="*/ 5 w 113"/>
                      <a:gd name="T31" fmla="*/ 367 h 438"/>
                      <a:gd name="T32" fmla="*/ 2 w 113"/>
                      <a:gd name="T33" fmla="*/ 346 h 438"/>
                      <a:gd name="T34" fmla="*/ 2 w 113"/>
                      <a:gd name="T35" fmla="*/ 323 h 438"/>
                      <a:gd name="T36" fmla="*/ 0 w 113"/>
                      <a:gd name="T37" fmla="*/ 298 h 438"/>
                      <a:gd name="T38" fmla="*/ 2 w 113"/>
                      <a:gd name="T39" fmla="*/ 267 h 438"/>
                      <a:gd name="T40" fmla="*/ 4 w 113"/>
                      <a:gd name="T41" fmla="*/ 234 h 438"/>
                      <a:gd name="T42" fmla="*/ 9 w 113"/>
                      <a:gd name="T43" fmla="*/ 196 h 438"/>
                      <a:gd name="T44" fmla="*/ 15 w 113"/>
                      <a:gd name="T45" fmla="*/ 154 h 438"/>
                      <a:gd name="T46" fmla="*/ 21 w 113"/>
                      <a:gd name="T47" fmla="*/ 107 h 438"/>
                      <a:gd name="T48" fmla="*/ 30 w 113"/>
                      <a:gd name="T49" fmla="*/ 56 h 438"/>
                      <a:gd name="T50" fmla="*/ 40 w 113"/>
                      <a:gd name="T51" fmla="*/ 0 h 4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
                      <a:gd name="T79" fmla="*/ 0 h 438"/>
                      <a:gd name="T80" fmla="*/ 113 w 113"/>
                      <a:gd name="T81" fmla="*/ 438 h 4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 h="438">
                        <a:moveTo>
                          <a:pt x="40" y="0"/>
                        </a:moveTo>
                        <a:lnTo>
                          <a:pt x="57" y="59"/>
                        </a:lnTo>
                        <a:lnTo>
                          <a:pt x="76" y="111"/>
                        </a:lnTo>
                        <a:lnTo>
                          <a:pt x="94" y="161"/>
                        </a:lnTo>
                        <a:lnTo>
                          <a:pt x="107" y="207"/>
                        </a:lnTo>
                        <a:lnTo>
                          <a:pt x="113" y="255"/>
                        </a:lnTo>
                        <a:lnTo>
                          <a:pt x="113" y="282"/>
                        </a:lnTo>
                        <a:lnTo>
                          <a:pt x="109" y="309"/>
                        </a:lnTo>
                        <a:lnTo>
                          <a:pt x="103" y="338"/>
                        </a:lnTo>
                        <a:lnTo>
                          <a:pt x="92" y="369"/>
                        </a:lnTo>
                        <a:lnTo>
                          <a:pt x="78" y="401"/>
                        </a:lnTo>
                        <a:lnTo>
                          <a:pt x="59" y="438"/>
                        </a:lnTo>
                        <a:lnTo>
                          <a:pt x="34" y="421"/>
                        </a:lnTo>
                        <a:lnTo>
                          <a:pt x="17" y="397"/>
                        </a:lnTo>
                        <a:lnTo>
                          <a:pt x="11" y="384"/>
                        </a:lnTo>
                        <a:lnTo>
                          <a:pt x="5" y="367"/>
                        </a:lnTo>
                        <a:lnTo>
                          <a:pt x="2" y="346"/>
                        </a:lnTo>
                        <a:lnTo>
                          <a:pt x="2" y="323"/>
                        </a:lnTo>
                        <a:lnTo>
                          <a:pt x="0" y="298"/>
                        </a:lnTo>
                        <a:lnTo>
                          <a:pt x="2" y="267"/>
                        </a:lnTo>
                        <a:lnTo>
                          <a:pt x="4" y="234"/>
                        </a:lnTo>
                        <a:lnTo>
                          <a:pt x="9" y="196"/>
                        </a:lnTo>
                        <a:lnTo>
                          <a:pt x="15" y="154"/>
                        </a:lnTo>
                        <a:lnTo>
                          <a:pt x="21" y="107"/>
                        </a:lnTo>
                        <a:lnTo>
                          <a:pt x="30" y="56"/>
                        </a:lnTo>
                        <a:lnTo>
                          <a:pt x="40" y="0"/>
                        </a:lnTo>
                        <a:close/>
                      </a:path>
                    </a:pathLst>
                  </a:custGeom>
                  <a:solidFill>
                    <a:srgbClr val="00AD00"/>
                  </a:solidFill>
                  <a:ln w="0">
                    <a:solidFill>
                      <a:srgbClr val="000000"/>
                    </a:solidFill>
                    <a:round/>
                    <a:headEnd/>
                    <a:tailEnd/>
                  </a:ln>
                </p:spPr>
                <p:txBody>
                  <a:bodyPr/>
                  <a:lstStyle/>
                  <a:p>
                    <a:endParaRPr lang="en-US"/>
                  </a:p>
                </p:txBody>
              </p:sp>
              <p:sp>
                <p:nvSpPr>
                  <p:cNvPr id="18528" name="Freeform 519"/>
                  <p:cNvSpPr>
                    <a:spLocks/>
                  </p:cNvSpPr>
                  <p:nvPr/>
                </p:nvSpPr>
                <p:spPr bwMode="auto">
                  <a:xfrm>
                    <a:off x="1527" y="3397"/>
                    <a:ext cx="251" cy="432"/>
                  </a:xfrm>
                  <a:custGeom>
                    <a:avLst/>
                    <a:gdLst>
                      <a:gd name="T0" fmla="*/ 0 w 251"/>
                      <a:gd name="T1" fmla="*/ 0 h 432"/>
                      <a:gd name="T2" fmla="*/ 21 w 251"/>
                      <a:gd name="T3" fmla="*/ 17 h 432"/>
                      <a:gd name="T4" fmla="*/ 44 w 251"/>
                      <a:gd name="T5" fmla="*/ 29 h 432"/>
                      <a:gd name="T6" fmla="*/ 84 w 251"/>
                      <a:gd name="T7" fmla="*/ 48 h 432"/>
                      <a:gd name="T8" fmla="*/ 121 w 251"/>
                      <a:gd name="T9" fmla="*/ 65 h 432"/>
                      <a:gd name="T10" fmla="*/ 155 w 251"/>
                      <a:gd name="T11" fmla="*/ 86 h 432"/>
                      <a:gd name="T12" fmla="*/ 171 w 251"/>
                      <a:gd name="T13" fmla="*/ 104 h 432"/>
                      <a:gd name="T14" fmla="*/ 186 w 251"/>
                      <a:gd name="T15" fmla="*/ 123 h 432"/>
                      <a:gd name="T16" fmla="*/ 199 w 251"/>
                      <a:gd name="T17" fmla="*/ 150 h 432"/>
                      <a:gd name="T18" fmla="*/ 211 w 251"/>
                      <a:gd name="T19" fmla="*/ 182 h 432"/>
                      <a:gd name="T20" fmla="*/ 222 w 251"/>
                      <a:gd name="T21" fmla="*/ 221 h 432"/>
                      <a:gd name="T22" fmla="*/ 234 w 251"/>
                      <a:gd name="T23" fmla="*/ 271 h 432"/>
                      <a:gd name="T24" fmla="*/ 243 w 251"/>
                      <a:gd name="T25" fmla="*/ 328 h 432"/>
                      <a:gd name="T26" fmla="*/ 247 w 251"/>
                      <a:gd name="T27" fmla="*/ 361 h 432"/>
                      <a:gd name="T28" fmla="*/ 251 w 251"/>
                      <a:gd name="T29" fmla="*/ 397 h 432"/>
                      <a:gd name="T30" fmla="*/ 240 w 251"/>
                      <a:gd name="T31" fmla="*/ 413 h 432"/>
                      <a:gd name="T32" fmla="*/ 226 w 251"/>
                      <a:gd name="T33" fmla="*/ 422 h 432"/>
                      <a:gd name="T34" fmla="*/ 215 w 251"/>
                      <a:gd name="T35" fmla="*/ 430 h 432"/>
                      <a:gd name="T36" fmla="*/ 203 w 251"/>
                      <a:gd name="T37" fmla="*/ 432 h 432"/>
                      <a:gd name="T38" fmla="*/ 192 w 251"/>
                      <a:gd name="T39" fmla="*/ 428 h 432"/>
                      <a:gd name="T40" fmla="*/ 178 w 251"/>
                      <a:gd name="T41" fmla="*/ 421 h 432"/>
                      <a:gd name="T42" fmla="*/ 165 w 251"/>
                      <a:gd name="T43" fmla="*/ 405 h 432"/>
                      <a:gd name="T44" fmla="*/ 151 w 251"/>
                      <a:gd name="T45" fmla="*/ 386 h 432"/>
                      <a:gd name="T46" fmla="*/ 136 w 251"/>
                      <a:gd name="T47" fmla="*/ 361 h 432"/>
                      <a:gd name="T48" fmla="*/ 121 w 251"/>
                      <a:gd name="T49" fmla="*/ 330 h 432"/>
                      <a:gd name="T50" fmla="*/ 105 w 251"/>
                      <a:gd name="T51" fmla="*/ 292 h 432"/>
                      <a:gd name="T52" fmla="*/ 86 w 251"/>
                      <a:gd name="T53" fmla="*/ 248 h 432"/>
                      <a:gd name="T54" fmla="*/ 67 w 251"/>
                      <a:gd name="T55" fmla="*/ 198 h 432"/>
                      <a:gd name="T56" fmla="*/ 46 w 251"/>
                      <a:gd name="T57" fmla="*/ 138 h 432"/>
                      <a:gd name="T58" fmla="*/ 25 w 251"/>
                      <a:gd name="T59" fmla="*/ 73 h 432"/>
                      <a:gd name="T60" fmla="*/ 0 w 251"/>
                      <a:gd name="T61" fmla="*/ 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432"/>
                      <a:gd name="T95" fmla="*/ 251 w 251"/>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432">
                        <a:moveTo>
                          <a:pt x="0" y="0"/>
                        </a:moveTo>
                        <a:lnTo>
                          <a:pt x="21" y="17"/>
                        </a:lnTo>
                        <a:lnTo>
                          <a:pt x="44" y="29"/>
                        </a:lnTo>
                        <a:lnTo>
                          <a:pt x="84" y="48"/>
                        </a:lnTo>
                        <a:lnTo>
                          <a:pt x="121" y="65"/>
                        </a:lnTo>
                        <a:lnTo>
                          <a:pt x="155" y="86"/>
                        </a:lnTo>
                        <a:lnTo>
                          <a:pt x="171" y="104"/>
                        </a:lnTo>
                        <a:lnTo>
                          <a:pt x="186" y="123"/>
                        </a:lnTo>
                        <a:lnTo>
                          <a:pt x="199" y="150"/>
                        </a:lnTo>
                        <a:lnTo>
                          <a:pt x="211" y="182"/>
                        </a:lnTo>
                        <a:lnTo>
                          <a:pt x="222" y="221"/>
                        </a:lnTo>
                        <a:lnTo>
                          <a:pt x="234" y="271"/>
                        </a:lnTo>
                        <a:lnTo>
                          <a:pt x="243" y="328"/>
                        </a:lnTo>
                        <a:lnTo>
                          <a:pt x="247" y="361"/>
                        </a:lnTo>
                        <a:lnTo>
                          <a:pt x="251" y="397"/>
                        </a:lnTo>
                        <a:lnTo>
                          <a:pt x="240" y="413"/>
                        </a:lnTo>
                        <a:lnTo>
                          <a:pt x="226" y="422"/>
                        </a:lnTo>
                        <a:lnTo>
                          <a:pt x="215" y="430"/>
                        </a:lnTo>
                        <a:lnTo>
                          <a:pt x="203" y="432"/>
                        </a:lnTo>
                        <a:lnTo>
                          <a:pt x="192" y="428"/>
                        </a:lnTo>
                        <a:lnTo>
                          <a:pt x="178" y="421"/>
                        </a:lnTo>
                        <a:lnTo>
                          <a:pt x="165" y="405"/>
                        </a:lnTo>
                        <a:lnTo>
                          <a:pt x="151" y="386"/>
                        </a:lnTo>
                        <a:lnTo>
                          <a:pt x="136" y="361"/>
                        </a:lnTo>
                        <a:lnTo>
                          <a:pt x="121" y="330"/>
                        </a:lnTo>
                        <a:lnTo>
                          <a:pt x="105" y="292"/>
                        </a:lnTo>
                        <a:lnTo>
                          <a:pt x="86" y="248"/>
                        </a:lnTo>
                        <a:lnTo>
                          <a:pt x="67" y="198"/>
                        </a:lnTo>
                        <a:lnTo>
                          <a:pt x="46" y="138"/>
                        </a:lnTo>
                        <a:lnTo>
                          <a:pt x="25" y="73"/>
                        </a:lnTo>
                        <a:lnTo>
                          <a:pt x="0" y="0"/>
                        </a:lnTo>
                        <a:close/>
                      </a:path>
                    </a:pathLst>
                  </a:custGeom>
                  <a:solidFill>
                    <a:srgbClr val="00AD00"/>
                  </a:solidFill>
                  <a:ln w="0">
                    <a:solidFill>
                      <a:srgbClr val="000000"/>
                    </a:solidFill>
                    <a:round/>
                    <a:headEnd/>
                    <a:tailEnd/>
                  </a:ln>
                </p:spPr>
                <p:txBody>
                  <a:bodyPr/>
                  <a:lstStyle/>
                  <a:p>
                    <a:endParaRPr lang="en-US"/>
                  </a:p>
                </p:txBody>
              </p:sp>
              <p:sp>
                <p:nvSpPr>
                  <p:cNvPr id="18529" name="Freeform 520"/>
                  <p:cNvSpPr>
                    <a:spLocks/>
                  </p:cNvSpPr>
                  <p:nvPr/>
                </p:nvSpPr>
                <p:spPr bwMode="auto">
                  <a:xfrm>
                    <a:off x="1289" y="3428"/>
                    <a:ext cx="188" cy="322"/>
                  </a:xfrm>
                  <a:custGeom>
                    <a:avLst/>
                    <a:gdLst>
                      <a:gd name="T0" fmla="*/ 0 w 188"/>
                      <a:gd name="T1" fmla="*/ 0 h 322"/>
                      <a:gd name="T2" fmla="*/ 16 w 188"/>
                      <a:gd name="T3" fmla="*/ 11 h 322"/>
                      <a:gd name="T4" fmla="*/ 33 w 188"/>
                      <a:gd name="T5" fmla="*/ 21 h 322"/>
                      <a:gd name="T6" fmla="*/ 62 w 188"/>
                      <a:gd name="T7" fmla="*/ 34 h 322"/>
                      <a:gd name="T8" fmla="*/ 90 w 188"/>
                      <a:gd name="T9" fmla="*/ 46 h 322"/>
                      <a:gd name="T10" fmla="*/ 115 w 188"/>
                      <a:gd name="T11" fmla="*/ 61 h 322"/>
                      <a:gd name="T12" fmla="*/ 127 w 188"/>
                      <a:gd name="T13" fmla="*/ 73 h 322"/>
                      <a:gd name="T14" fmla="*/ 138 w 188"/>
                      <a:gd name="T15" fmla="*/ 88 h 322"/>
                      <a:gd name="T16" fmla="*/ 148 w 188"/>
                      <a:gd name="T17" fmla="*/ 107 h 322"/>
                      <a:gd name="T18" fmla="*/ 157 w 188"/>
                      <a:gd name="T19" fmla="*/ 132 h 322"/>
                      <a:gd name="T20" fmla="*/ 167 w 188"/>
                      <a:gd name="T21" fmla="*/ 163 h 322"/>
                      <a:gd name="T22" fmla="*/ 175 w 188"/>
                      <a:gd name="T23" fmla="*/ 199 h 322"/>
                      <a:gd name="T24" fmla="*/ 182 w 188"/>
                      <a:gd name="T25" fmla="*/ 244 h 322"/>
                      <a:gd name="T26" fmla="*/ 188 w 188"/>
                      <a:gd name="T27" fmla="*/ 295 h 322"/>
                      <a:gd name="T28" fmla="*/ 179 w 188"/>
                      <a:gd name="T29" fmla="*/ 307 h 322"/>
                      <a:gd name="T30" fmla="*/ 171 w 188"/>
                      <a:gd name="T31" fmla="*/ 315 h 322"/>
                      <a:gd name="T32" fmla="*/ 161 w 188"/>
                      <a:gd name="T33" fmla="*/ 320 h 322"/>
                      <a:gd name="T34" fmla="*/ 154 w 188"/>
                      <a:gd name="T35" fmla="*/ 322 h 322"/>
                      <a:gd name="T36" fmla="*/ 144 w 188"/>
                      <a:gd name="T37" fmla="*/ 318 h 322"/>
                      <a:gd name="T38" fmla="*/ 134 w 188"/>
                      <a:gd name="T39" fmla="*/ 313 h 322"/>
                      <a:gd name="T40" fmla="*/ 125 w 188"/>
                      <a:gd name="T41" fmla="*/ 303 h 322"/>
                      <a:gd name="T42" fmla="*/ 115 w 188"/>
                      <a:gd name="T43" fmla="*/ 290 h 322"/>
                      <a:gd name="T44" fmla="*/ 104 w 188"/>
                      <a:gd name="T45" fmla="*/ 270 h 322"/>
                      <a:gd name="T46" fmla="*/ 92 w 188"/>
                      <a:gd name="T47" fmla="*/ 247 h 322"/>
                      <a:gd name="T48" fmla="*/ 79 w 188"/>
                      <a:gd name="T49" fmla="*/ 219 h 322"/>
                      <a:gd name="T50" fmla="*/ 65 w 188"/>
                      <a:gd name="T51" fmla="*/ 186 h 322"/>
                      <a:gd name="T52" fmla="*/ 52 w 188"/>
                      <a:gd name="T53" fmla="*/ 148 h 322"/>
                      <a:gd name="T54" fmla="*/ 35 w 188"/>
                      <a:gd name="T55" fmla="*/ 103 h 322"/>
                      <a:gd name="T56" fmla="*/ 19 w 188"/>
                      <a:gd name="T57" fmla="*/ 53 h 322"/>
                      <a:gd name="T58" fmla="*/ 0 w 188"/>
                      <a:gd name="T59" fmla="*/ 0 h 3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8"/>
                      <a:gd name="T91" fmla="*/ 0 h 322"/>
                      <a:gd name="T92" fmla="*/ 188 w 188"/>
                      <a:gd name="T93" fmla="*/ 322 h 32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8" h="322">
                        <a:moveTo>
                          <a:pt x="0" y="0"/>
                        </a:moveTo>
                        <a:lnTo>
                          <a:pt x="16" y="11"/>
                        </a:lnTo>
                        <a:lnTo>
                          <a:pt x="33" y="21"/>
                        </a:lnTo>
                        <a:lnTo>
                          <a:pt x="62" y="34"/>
                        </a:lnTo>
                        <a:lnTo>
                          <a:pt x="90" y="46"/>
                        </a:lnTo>
                        <a:lnTo>
                          <a:pt x="115" y="61"/>
                        </a:lnTo>
                        <a:lnTo>
                          <a:pt x="127" y="73"/>
                        </a:lnTo>
                        <a:lnTo>
                          <a:pt x="138" y="88"/>
                        </a:lnTo>
                        <a:lnTo>
                          <a:pt x="148" y="107"/>
                        </a:lnTo>
                        <a:lnTo>
                          <a:pt x="157" y="132"/>
                        </a:lnTo>
                        <a:lnTo>
                          <a:pt x="167" y="163"/>
                        </a:lnTo>
                        <a:lnTo>
                          <a:pt x="175" y="199"/>
                        </a:lnTo>
                        <a:lnTo>
                          <a:pt x="182" y="244"/>
                        </a:lnTo>
                        <a:lnTo>
                          <a:pt x="188" y="295"/>
                        </a:lnTo>
                        <a:lnTo>
                          <a:pt x="179" y="307"/>
                        </a:lnTo>
                        <a:lnTo>
                          <a:pt x="171" y="315"/>
                        </a:lnTo>
                        <a:lnTo>
                          <a:pt x="161" y="320"/>
                        </a:lnTo>
                        <a:lnTo>
                          <a:pt x="154" y="322"/>
                        </a:lnTo>
                        <a:lnTo>
                          <a:pt x="144" y="318"/>
                        </a:lnTo>
                        <a:lnTo>
                          <a:pt x="134" y="313"/>
                        </a:lnTo>
                        <a:lnTo>
                          <a:pt x="125" y="303"/>
                        </a:lnTo>
                        <a:lnTo>
                          <a:pt x="115" y="290"/>
                        </a:lnTo>
                        <a:lnTo>
                          <a:pt x="104" y="270"/>
                        </a:lnTo>
                        <a:lnTo>
                          <a:pt x="92" y="247"/>
                        </a:lnTo>
                        <a:lnTo>
                          <a:pt x="79" y="219"/>
                        </a:lnTo>
                        <a:lnTo>
                          <a:pt x="65" y="186"/>
                        </a:lnTo>
                        <a:lnTo>
                          <a:pt x="52" y="148"/>
                        </a:lnTo>
                        <a:lnTo>
                          <a:pt x="35" y="103"/>
                        </a:lnTo>
                        <a:lnTo>
                          <a:pt x="19" y="53"/>
                        </a:lnTo>
                        <a:lnTo>
                          <a:pt x="0" y="0"/>
                        </a:lnTo>
                        <a:close/>
                      </a:path>
                    </a:pathLst>
                  </a:custGeom>
                  <a:solidFill>
                    <a:srgbClr val="00AD00"/>
                  </a:solidFill>
                  <a:ln w="0">
                    <a:solidFill>
                      <a:srgbClr val="000000"/>
                    </a:solidFill>
                    <a:round/>
                    <a:headEnd/>
                    <a:tailEnd/>
                  </a:ln>
                </p:spPr>
                <p:txBody>
                  <a:bodyPr/>
                  <a:lstStyle/>
                  <a:p>
                    <a:endParaRPr lang="en-US"/>
                  </a:p>
                </p:txBody>
              </p:sp>
              <p:sp>
                <p:nvSpPr>
                  <p:cNvPr id="18530" name="Freeform 521"/>
                  <p:cNvSpPr>
                    <a:spLocks/>
                  </p:cNvSpPr>
                  <p:nvPr/>
                </p:nvSpPr>
                <p:spPr bwMode="auto">
                  <a:xfrm>
                    <a:off x="1103" y="3418"/>
                    <a:ext cx="188" cy="411"/>
                  </a:xfrm>
                  <a:custGeom>
                    <a:avLst/>
                    <a:gdLst>
                      <a:gd name="T0" fmla="*/ 0 w 188"/>
                      <a:gd name="T1" fmla="*/ 0 h 411"/>
                      <a:gd name="T2" fmla="*/ 18 w 188"/>
                      <a:gd name="T3" fmla="*/ 15 h 411"/>
                      <a:gd name="T4" fmla="*/ 33 w 188"/>
                      <a:gd name="T5" fmla="*/ 27 h 411"/>
                      <a:gd name="T6" fmla="*/ 62 w 188"/>
                      <a:gd name="T7" fmla="*/ 44 h 411"/>
                      <a:gd name="T8" fmla="*/ 77 w 188"/>
                      <a:gd name="T9" fmla="*/ 50 h 411"/>
                      <a:gd name="T10" fmla="*/ 90 w 188"/>
                      <a:gd name="T11" fmla="*/ 58 h 411"/>
                      <a:gd name="T12" fmla="*/ 115 w 188"/>
                      <a:gd name="T13" fmla="*/ 79 h 411"/>
                      <a:gd name="T14" fmla="*/ 127 w 188"/>
                      <a:gd name="T15" fmla="*/ 94 h 411"/>
                      <a:gd name="T16" fmla="*/ 138 w 188"/>
                      <a:gd name="T17" fmla="*/ 113 h 411"/>
                      <a:gd name="T18" fmla="*/ 148 w 188"/>
                      <a:gd name="T19" fmla="*/ 138 h 411"/>
                      <a:gd name="T20" fmla="*/ 158 w 188"/>
                      <a:gd name="T21" fmla="*/ 169 h 411"/>
                      <a:gd name="T22" fmla="*/ 167 w 188"/>
                      <a:gd name="T23" fmla="*/ 207 h 411"/>
                      <a:gd name="T24" fmla="*/ 175 w 188"/>
                      <a:gd name="T25" fmla="*/ 255 h 411"/>
                      <a:gd name="T26" fmla="*/ 182 w 188"/>
                      <a:gd name="T27" fmla="*/ 311 h 411"/>
                      <a:gd name="T28" fmla="*/ 188 w 188"/>
                      <a:gd name="T29" fmla="*/ 378 h 411"/>
                      <a:gd name="T30" fmla="*/ 179 w 188"/>
                      <a:gd name="T31" fmla="*/ 394 h 411"/>
                      <a:gd name="T32" fmla="*/ 171 w 188"/>
                      <a:gd name="T33" fmla="*/ 403 h 411"/>
                      <a:gd name="T34" fmla="*/ 161 w 188"/>
                      <a:gd name="T35" fmla="*/ 409 h 411"/>
                      <a:gd name="T36" fmla="*/ 154 w 188"/>
                      <a:gd name="T37" fmla="*/ 411 h 411"/>
                      <a:gd name="T38" fmla="*/ 144 w 188"/>
                      <a:gd name="T39" fmla="*/ 409 h 411"/>
                      <a:gd name="T40" fmla="*/ 135 w 188"/>
                      <a:gd name="T41" fmla="*/ 401 h 411"/>
                      <a:gd name="T42" fmla="*/ 125 w 188"/>
                      <a:gd name="T43" fmla="*/ 388 h 411"/>
                      <a:gd name="T44" fmla="*/ 115 w 188"/>
                      <a:gd name="T45" fmla="*/ 371 h 411"/>
                      <a:gd name="T46" fmla="*/ 104 w 188"/>
                      <a:gd name="T47" fmla="*/ 346 h 411"/>
                      <a:gd name="T48" fmla="*/ 92 w 188"/>
                      <a:gd name="T49" fmla="*/ 317 h 411"/>
                      <a:gd name="T50" fmla="*/ 79 w 188"/>
                      <a:gd name="T51" fmla="*/ 280 h 411"/>
                      <a:gd name="T52" fmla="*/ 66 w 188"/>
                      <a:gd name="T53" fmla="*/ 238 h 411"/>
                      <a:gd name="T54" fmla="*/ 52 w 188"/>
                      <a:gd name="T55" fmla="*/ 188 h 411"/>
                      <a:gd name="T56" fmla="*/ 35 w 188"/>
                      <a:gd name="T57" fmla="*/ 133 h 411"/>
                      <a:gd name="T58" fmla="*/ 19 w 188"/>
                      <a:gd name="T59" fmla="*/ 71 h 411"/>
                      <a:gd name="T60" fmla="*/ 0 w 188"/>
                      <a:gd name="T61" fmla="*/ 0 h 4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8"/>
                      <a:gd name="T94" fmla="*/ 0 h 411"/>
                      <a:gd name="T95" fmla="*/ 188 w 188"/>
                      <a:gd name="T96" fmla="*/ 411 h 41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8" h="411">
                        <a:moveTo>
                          <a:pt x="0" y="0"/>
                        </a:moveTo>
                        <a:lnTo>
                          <a:pt x="18" y="15"/>
                        </a:lnTo>
                        <a:lnTo>
                          <a:pt x="33" y="27"/>
                        </a:lnTo>
                        <a:lnTo>
                          <a:pt x="62" y="44"/>
                        </a:lnTo>
                        <a:lnTo>
                          <a:pt x="77" y="50"/>
                        </a:lnTo>
                        <a:lnTo>
                          <a:pt x="90" y="58"/>
                        </a:lnTo>
                        <a:lnTo>
                          <a:pt x="115" y="79"/>
                        </a:lnTo>
                        <a:lnTo>
                          <a:pt x="127" y="94"/>
                        </a:lnTo>
                        <a:lnTo>
                          <a:pt x="138" y="113"/>
                        </a:lnTo>
                        <a:lnTo>
                          <a:pt x="148" y="138"/>
                        </a:lnTo>
                        <a:lnTo>
                          <a:pt x="158" y="169"/>
                        </a:lnTo>
                        <a:lnTo>
                          <a:pt x="167" y="207"/>
                        </a:lnTo>
                        <a:lnTo>
                          <a:pt x="175" y="255"/>
                        </a:lnTo>
                        <a:lnTo>
                          <a:pt x="182" y="311"/>
                        </a:lnTo>
                        <a:lnTo>
                          <a:pt x="188" y="378"/>
                        </a:lnTo>
                        <a:lnTo>
                          <a:pt x="179" y="394"/>
                        </a:lnTo>
                        <a:lnTo>
                          <a:pt x="171" y="403"/>
                        </a:lnTo>
                        <a:lnTo>
                          <a:pt x="161" y="409"/>
                        </a:lnTo>
                        <a:lnTo>
                          <a:pt x="154" y="411"/>
                        </a:lnTo>
                        <a:lnTo>
                          <a:pt x="144" y="409"/>
                        </a:lnTo>
                        <a:lnTo>
                          <a:pt x="135" y="401"/>
                        </a:lnTo>
                        <a:lnTo>
                          <a:pt x="125" y="388"/>
                        </a:lnTo>
                        <a:lnTo>
                          <a:pt x="115" y="371"/>
                        </a:lnTo>
                        <a:lnTo>
                          <a:pt x="104" y="346"/>
                        </a:lnTo>
                        <a:lnTo>
                          <a:pt x="92" y="317"/>
                        </a:lnTo>
                        <a:lnTo>
                          <a:pt x="79" y="280"/>
                        </a:lnTo>
                        <a:lnTo>
                          <a:pt x="66" y="238"/>
                        </a:lnTo>
                        <a:lnTo>
                          <a:pt x="52" y="188"/>
                        </a:lnTo>
                        <a:lnTo>
                          <a:pt x="35" y="133"/>
                        </a:lnTo>
                        <a:lnTo>
                          <a:pt x="19" y="71"/>
                        </a:lnTo>
                        <a:lnTo>
                          <a:pt x="0" y="0"/>
                        </a:lnTo>
                        <a:close/>
                      </a:path>
                    </a:pathLst>
                  </a:custGeom>
                  <a:solidFill>
                    <a:srgbClr val="00AD00"/>
                  </a:solidFill>
                  <a:ln w="0">
                    <a:solidFill>
                      <a:srgbClr val="000000"/>
                    </a:solidFill>
                    <a:round/>
                    <a:headEnd/>
                    <a:tailEnd/>
                  </a:ln>
                </p:spPr>
                <p:txBody>
                  <a:bodyPr/>
                  <a:lstStyle/>
                  <a:p>
                    <a:endParaRPr lang="en-US"/>
                  </a:p>
                </p:txBody>
              </p:sp>
              <p:sp>
                <p:nvSpPr>
                  <p:cNvPr id="18531" name="Freeform 522"/>
                  <p:cNvSpPr>
                    <a:spLocks/>
                  </p:cNvSpPr>
                  <p:nvPr/>
                </p:nvSpPr>
                <p:spPr bwMode="auto">
                  <a:xfrm>
                    <a:off x="1232" y="3418"/>
                    <a:ext cx="188" cy="411"/>
                  </a:xfrm>
                  <a:custGeom>
                    <a:avLst/>
                    <a:gdLst>
                      <a:gd name="T0" fmla="*/ 188 w 188"/>
                      <a:gd name="T1" fmla="*/ 0 h 411"/>
                      <a:gd name="T2" fmla="*/ 170 w 188"/>
                      <a:gd name="T3" fmla="*/ 15 h 411"/>
                      <a:gd name="T4" fmla="*/ 155 w 188"/>
                      <a:gd name="T5" fmla="*/ 27 h 411"/>
                      <a:gd name="T6" fmla="*/ 126 w 188"/>
                      <a:gd name="T7" fmla="*/ 44 h 411"/>
                      <a:gd name="T8" fmla="*/ 111 w 188"/>
                      <a:gd name="T9" fmla="*/ 50 h 411"/>
                      <a:gd name="T10" fmla="*/ 98 w 188"/>
                      <a:gd name="T11" fmla="*/ 58 h 411"/>
                      <a:gd name="T12" fmla="*/ 73 w 188"/>
                      <a:gd name="T13" fmla="*/ 79 h 411"/>
                      <a:gd name="T14" fmla="*/ 61 w 188"/>
                      <a:gd name="T15" fmla="*/ 94 h 411"/>
                      <a:gd name="T16" fmla="*/ 50 w 188"/>
                      <a:gd name="T17" fmla="*/ 113 h 411"/>
                      <a:gd name="T18" fmla="*/ 40 w 188"/>
                      <a:gd name="T19" fmla="*/ 138 h 411"/>
                      <a:gd name="T20" fmla="*/ 30 w 188"/>
                      <a:gd name="T21" fmla="*/ 169 h 411"/>
                      <a:gd name="T22" fmla="*/ 21 w 188"/>
                      <a:gd name="T23" fmla="*/ 207 h 411"/>
                      <a:gd name="T24" fmla="*/ 13 w 188"/>
                      <a:gd name="T25" fmla="*/ 255 h 411"/>
                      <a:gd name="T26" fmla="*/ 6 w 188"/>
                      <a:gd name="T27" fmla="*/ 311 h 411"/>
                      <a:gd name="T28" fmla="*/ 0 w 188"/>
                      <a:gd name="T29" fmla="*/ 378 h 411"/>
                      <a:gd name="T30" fmla="*/ 9 w 188"/>
                      <a:gd name="T31" fmla="*/ 394 h 411"/>
                      <a:gd name="T32" fmla="*/ 17 w 188"/>
                      <a:gd name="T33" fmla="*/ 403 h 411"/>
                      <a:gd name="T34" fmla="*/ 27 w 188"/>
                      <a:gd name="T35" fmla="*/ 409 h 411"/>
                      <a:gd name="T36" fmla="*/ 34 w 188"/>
                      <a:gd name="T37" fmla="*/ 411 h 411"/>
                      <a:gd name="T38" fmla="*/ 44 w 188"/>
                      <a:gd name="T39" fmla="*/ 409 h 411"/>
                      <a:gd name="T40" fmla="*/ 53 w 188"/>
                      <a:gd name="T41" fmla="*/ 401 h 411"/>
                      <a:gd name="T42" fmla="*/ 63 w 188"/>
                      <a:gd name="T43" fmla="*/ 388 h 411"/>
                      <a:gd name="T44" fmla="*/ 75 w 188"/>
                      <a:gd name="T45" fmla="*/ 371 h 411"/>
                      <a:gd name="T46" fmla="*/ 84 w 188"/>
                      <a:gd name="T47" fmla="*/ 346 h 411"/>
                      <a:gd name="T48" fmla="*/ 96 w 188"/>
                      <a:gd name="T49" fmla="*/ 317 h 411"/>
                      <a:gd name="T50" fmla="*/ 109 w 188"/>
                      <a:gd name="T51" fmla="*/ 280 h 411"/>
                      <a:gd name="T52" fmla="*/ 122 w 188"/>
                      <a:gd name="T53" fmla="*/ 238 h 411"/>
                      <a:gd name="T54" fmla="*/ 136 w 188"/>
                      <a:gd name="T55" fmla="*/ 188 h 411"/>
                      <a:gd name="T56" fmla="*/ 153 w 188"/>
                      <a:gd name="T57" fmla="*/ 133 h 411"/>
                      <a:gd name="T58" fmla="*/ 168 w 188"/>
                      <a:gd name="T59" fmla="*/ 71 h 411"/>
                      <a:gd name="T60" fmla="*/ 188 w 188"/>
                      <a:gd name="T61" fmla="*/ 0 h 4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8"/>
                      <a:gd name="T94" fmla="*/ 0 h 411"/>
                      <a:gd name="T95" fmla="*/ 188 w 188"/>
                      <a:gd name="T96" fmla="*/ 411 h 41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8" h="411">
                        <a:moveTo>
                          <a:pt x="188" y="0"/>
                        </a:moveTo>
                        <a:lnTo>
                          <a:pt x="170" y="15"/>
                        </a:lnTo>
                        <a:lnTo>
                          <a:pt x="155" y="27"/>
                        </a:lnTo>
                        <a:lnTo>
                          <a:pt x="126" y="44"/>
                        </a:lnTo>
                        <a:lnTo>
                          <a:pt x="111" y="50"/>
                        </a:lnTo>
                        <a:lnTo>
                          <a:pt x="98" y="58"/>
                        </a:lnTo>
                        <a:lnTo>
                          <a:pt x="73" y="79"/>
                        </a:lnTo>
                        <a:lnTo>
                          <a:pt x="61" y="94"/>
                        </a:lnTo>
                        <a:lnTo>
                          <a:pt x="50" y="113"/>
                        </a:lnTo>
                        <a:lnTo>
                          <a:pt x="40" y="138"/>
                        </a:lnTo>
                        <a:lnTo>
                          <a:pt x="30" y="169"/>
                        </a:lnTo>
                        <a:lnTo>
                          <a:pt x="21" y="207"/>
                        </a:lnTo>
                        <a:lnTo>
                          <a:pt x="13" y="255"/>
                        </a:lnTo>
                        <a:lnTo>
                          <a:pt x="6" y="311"/>
                        </a:lnTo>
                        <a:lnTo>
                          <a:pt x="0" y="378"/>
                        </a:lnTo>
                        <a:lnTo>
                          <a:pt x="9" y="394"/>
                        </a:lnTo>
                        <a:lnTo>
                          <a:pt x="17" y="403"/>
                        </a:lnTo>
                        <a:lnTo>
                          <a:pt x="27" y="409"/>
                        </a:lnTo>
                        <a:lnTo>
                          <a:pt x="34" y="411"/>
                        </a:lnTo>
                        <a:lnTo>
                          <a:pt x="44" y="409"/>
                        </a:lnTo>
                        <a:lnTo>
                          <a:pt x="53" y="401"/>
                        </a:lnTo>
                        <a:lnTo>
                          <a:pt x="63" y="388"/>
                        </a:lnTo>
                        <a:lnTo>
                          <a:pt x="75" y="371"/>
                        </a:lnTo>
                        <a:lnTo>
                          <a:pt x="84" y="346"/>
                        </a:lnTo>
                        <a:lnTo>
                          <a:pt x="96" y="317"/>
                        </a:lnTo>
                        <a:lnTo>
                          <a:pt x="109" y="280"/>
                        </a:lnTo>
                        <a:lnTo>
                          <a:pt x="122" y="238"/>
                        </a:lnTo>
                        <a:lnTo>
                          <a:pt x="136" y="188"/>
                        </a:lnTo>
                        <a:lnTo>
                          <a:pt x="153" y="133"/>
                        </a:lnTo>
                        <a:lnTo>
                          <a:pt x="168" y="71"/>
                        </a:lnTo>
                        <a:lnTo>
                          <a:pt x="188" y="0"/>
                        </a:lnTo>
                        <a:close/>
                      </a:path>
                    </a:pathLst>
                  </a:custGeom>
                  <a:solidFill>
                    <a:srgbClr val="00AD00"/>
                  </a:solidFill>
                  <a:ln w="0">
                    <a:solidFill>
                      <a:srgbClr val="000000"/>
                    </a:solidFill>
                    <a:round/>
                    <a:headEnd/>
                    <a:tailEnd/>
                  </a:ln>
                </p:spPr>
                <p:txBody>
                  <a:bodyPr/>
                  <a:lstStyle/>
                  <a:p>
                    <a:endParaRPr lang="en-US"/>
                  </a:p>
                </p:txBody>
              </p:sp>
              <p:sp>
                <p:nvSpPr>
                  <p:cNvPr id="18532" name="Freeform 523"/>
                  <p:cNvSpPr>
                    <a:spLocks/>
                  </p:cNvSpPr>
                  <p:nvPr/>
                </p:nvSpPr>
                <p:spPr bwMode="auto">
                  <a:xfrm>
                    <a:off x="1023" y="3535"/>
                    <a:ext cx="146" cy="279"/>
                  </a:xfrm>
                  <a:custGeom>
                    <a:avLst/>
                    <a:gdLst>
                      <a:gd name="T0" fmla="*/ 0 w 146"/>
                      <a:gd name="T1" fmla="*/ 0 h 279"/>
                      <a:gd name="T2" fmla="*/ 30 w 146"/>
                      <a:gd name="T3" fmla="*/ 33 h 279"/>
                      <a:gd name="T4" fmla="*/ 61 w 146"/>
                      <a:gd name="T5" fmla="*/ 62 h 279"/>
                      <a:gd name="T6" fmla="*/ 90 w 146"/>
                      <a:gd name="T7" fmla="*/ 87 h 279"/>
                      <a:gd name="T8" fmla="*/ 115 w 146"/>
                      <a:gd name="T9" fmla="*/ 112 h 279"/>
                      <a:gd name="T10" fmla="*/ 134 w 146"/>
                      <a:gd name="T11" fmla="*/ 140 h 279"/>
                      <a:gd name="T12" fmla="*/ 140 w 146"/>
                      <a:gd name="T13" fmla="*/ 158 h 279"/>
                      <a:gd name="T14" fmla="*/ 144 w 146"/>
                      <a:gd name="T15" fmla="*/ 177 h 279"/>
                      <a:gd name="T16" fmla="*/ 146 w 146"/>
                      <a:gd name="T17" fmla="*/ 198 h 279"/>
                      <a:gd name="T18" fmla="*/ 144 w 146"/>
                      <a:gd name="T19" fmla="*/ 221 h 279"/>
                      <a:gd name="T20" fmla="*/ 138 w 146"/>
                      <a:gd name="T21" fmla="*/ 248 h 279"/>
                      <a:gd name="T22" fmla="*/ 130 w 146"/>
                      <a:gd name="T23" fmla="*/ 279 h 279"/>
                      <a:gd name="T24" fmla="*/ 103 w 146"/>
                      <a:gd name="T25" fmla="*/ 277 h 279"/>
                      <a:gd name="T26" fmla="*/ 80 w 146"/>
                      <a:gd name="T27" fmla="*/ 269 h 279"/>
                      <a:gd name="T28" fmla="*/ 63 w 146"/>
                      <a:gd name="T29" fmla="*/ 252 h 279"/>
                      <a:gd name="T30" fmla="*/ 46 w 146"/>
                      <a:gd name="T31" fmla="*/ 227 h 279"/>
                      <a:gd name="T32" fmla="*/ 40 w 146"/>
                      <a:gd name="T33" fmla="*/ 210 h 279"/>
                      <a:gd name="T34" fmla="*/ 32 w 146"/>
                      <a:gd name="T35" fmla="*/ 188 h 279"/>
                      <a:gd name="T36" fmla="*/ 27 w 146"/>
                      <a:gd name="T37" fmla="*/ 165 h 279"/>
                      <a:gd name="T38" fmla="*/ 21 w 146"/>
                      <a:gd name="T39" fmla="*/ 140 h 279"/>
                      <a:gd name="T40" fmla="*/ 15 w 146"/>
                      <a:gd name="T41" fmla="*/ 110 h 279"/>
                      <a:gd name="T42" fmla="*/ 9 w 146"/>
                      <a:gd name="T43" fmla="*/ 77 h 279"/>
                      <a:gd name="T44" fmla="*/ 6 w 146"/>
                      <a:gd name="T45" fmla="*/ 41 h 279"/>
                      <a:gd name="T46" fmla="*/ 0 w 146"/>
                      <a:gd name="T47" fmla="*/ 0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6"/>
                      <a:gd name="T73" fmla="*/ 0 h 279"/>
                      <a:gd name="T74" fmla="*/ 146 w 146"/>
                      <a:gd name="T75" fmla="*/ 279 h 2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6" h="279">
                        <a:moveTo>
                          <a:pt x="0" y="0"/>
                        </a:moveTo>
                        <a:lnTo>
                          <a:pt x="30" y="33"/>
                        </a:lnTo>
                        <a:lnTo>
                          <a:pt x="61" y="62"/>
                        </a:lnTo>
                        <a:lnTo>
                          <a:pt x="90" y="87"/>
                        </a:lnTo>
                        <a:lnTo>
                          <a:pt x="115" y="112"/>
                        </a:lnTo>
                        <a:lnTo>
                          <a:pt x="134" y="140"/>
                        </a:lnTo>
                        <a:lnTo>
                          <a:pt x="140" y="158"/>
                        </a:lnTo>
                        <a:lnTo>
                          <a:pt x="144" y="177"/>
                        </a:lnTo>
                        <a:lnTo>
                          <a:pt x="146" y="198"/>
                        </a:lnTo>
                        <a:lnTo>
                          <a:pt x="144" y="221"/>
                        </a:lnTo>
                        <a:lnTo>
                          <a:pt x="138" y="248"/>
                        </a:lnTo>
                        <a:lnTo>
                          <a:pt x="130" y="279"/>
                        </a:lnTo>
                        <a:lnTo>
                          <a:pt x="103" y="277"/>
                        </a:lnTo>
                        <a:lnTo>
                          <a:pt x="80" y="269"/>
                        </a:lnTo>
                        <a:lnTo>
                          <a:pt x="63" y="252"/>
                        </a:lnTo>
                        <a:lnTo>
                          <a:pt x="46" y="227"/>
                        </a:lnTo>
                        <a:lnTo>
                          <a:pt x="40" y="210"/>
                        </a:lnTo>
                        <a:lnTo>
                          <a:pt x="32" y="188"/>
                        </a:lnTo>
                        <a:lnTo>
                          <a:pt x="27" y="165"/>
                        </a:lnTo>
                        <a:lnTo>
                          <a:pt x="21" y="140"/>
                        </a:lnTo>
                        <a:lnTo>
                          <a:pt x="15" y="110"/>
                        </a:lnTo>
                        <a:lnTo>
                          <a:pt x="9" y="77"/>
                        </a:lnTo>
                        <a:lnTo>
                          <a:pt x="6" y="41"/>
                        </a:lnTo>
                        <a:lnTo>
                          <a:pt x="0" y="0"/>
                        </a:lnTo>
                        <a:close/>
                      </a:path>
                    </a:pathLst>
                  </a:custGeom>
                  <a:solidFill>
                    <a:srgbClr val="00AD00"/>
                  </a:solidFill>
                  <a:ln w="0">
                    <a:solidFill>
                      <a:srgbClr val="000000"/>
                    </a:solidFill>
                    <a:round/>
                    <a:headEnd/>
                    <a:tailEnd/>
                  </a:ln>
                </p:spPr>
                <p:txBody>
                  <a:bodyPr/>
                  <a:lstStyle/>
                  <a:p>
                    <a:endParaRPr lang="en-US"/>
                  </a:p>
                </p:txBody>
              </p:sp>
              <p:sp>
                <p:nvSpPr>
                  <p:cNvPr id="18533" name="Freeform 524"/>
                  <p:cNvSpPr>
                    <a:spLocks/>
                  </p:cNvSpPr>
                  <p:nvPr/>
                </p:nvSpPr>
                <p:spPr bwMode="auto">
                  <a:xfrm>
                    <a:off x="1105" y="3549"/>
                    <a:ext cx="159" cy="276"/>
                  </a:xfrm>
                  <a:custGeom>
                    <a:avLst/>
                    <a:gdLst>
                      <a:gd name="T0" fmla="*/ 159 w 159"/>
                      <a:gd name="T1" fmla="*/ 0 h 276"/>
                      <a:gd name="T2" fmla="*/ 154 w 159"/>
                      <a:gd name="T3" fmla="*/ 44 h 276"/>
                      <a:gd name="T4" fmla="*/ 152 w 159"/>
                      <a:gd name="T5" fmla="*/ 86 h 276"/>
                      <a:gd name="T6" fmla="*/ 150 w 159"/>
                      <a:gd name="T7" fmla="*/ 124 h 276"/>
                      <a:gd name="T8" fmla="*/ 146 w 159"/>
                      <a:gd name="T9" fmla="*/ 159 h 276"/>
                      <a:gd name="T10" fmla="*/ 134 w 159"/>
                      <a:gd name="T11" fmla="*/ 192 h 276"/>
                      <a:gd name="T12" fmla="*/ 125 w 159"/>
                      <a:gd name="T13" fmla="*/ 207 h 276"/>
                      <a:gd name="T14" fmla="*/ 111 w 159"/>
                      <a:gd name="T15" fmla="*/ 222 h 276"/>
                      <a:gd name="T16" fmla="*/ 96 w 159"/>
                      <a:gd name="T17" fmla="*/ 236 h 276"/>
                      <a:gd name="T18" fmla="*/ 77 w 159"/>
                      <a:gd name="T19" fmla="*/ 249 h 276"/>
                      <a:gd name="T20" fmla="*/ 52 w 159"/>
                      <a:gd name="T21" fmla="*/ 263 h 276"/>
                      <a:gd name="T22" fmla="*/ 23 w 159"/>
                      <a:gd name="T23" fmla="*/ 276 h 276"/>
                      <a:gd name="T24" fmla="*/ 8 w 159"/>
                      <a:gd name="T25" fmla="*/ 255 h 276"/>
                      <a:gd name="T26" fmla="*/ 0 w 159"/>
                      <a:gd name="T27" fmla="*/ 232 h 276"/>
                      <a:gd name="T28" fmla="*/ 2 w 159"/>
                      <a:gd name="T29" fmla="*/ 207 h 276"/>
                      <a:gd name="T30" fmla="*/ 12 w 159"/>
                      <a:gd name="T31" fmla="*/ 178 h 276"/>
                      <a:gd name="T32" fmla="*/ 21 w 159"/>
                      <a:gd name="T33" fmla="*/ 161 h 276"/>
                      <a:gd name="T34" fmla="*/ 33 w 159"/>
                      <a:gd name="T35" fmla="*/ 144 h 276"/>
                      <a:gd name="T36" fmla="*/ 46 w 159"/>
                      <a:gd name="T37" fmla="*/ 124 h 276"/>
                      <a:gd name="T38" fmla="*/ 64 w 159"/>
                      <a:gd name="T39" fmla="*/ 103 h 276"/>
                      <a:gd name="T40" fmla="*/ 83 w 159"/>
                      <a:gd name="T41" fmla="*/ 80 h 276"/>
                      <a:gd name="T42" fmla="*/ 106 w 159"/>
                      <a:gd name="T43" fmla="*/ 55 h 276"/>
                      <a:gd name="T44" fmla="*/ 131 w 159"/>
                      <a:gd name="T45" fmla="*/ 28 h 276"/>
                      <a:gd name="T46" fmla="*/ 159 w 159"/>
                      <a:gd name="T47" fmla="*/ 0 h 2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9"/>
                      <a:gd name="T73" fmla="*/ 0 h 276"/>
                      <a:gd name="T74" fmla="*/ 159 w 159"/>
                      <a:gd name="T75" fmla="*/ 276 h 2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9" h="276">
                        <a:moveTo>
                          <a:pt x="159" y="0"/>
                        </a:moveTo>
                        <a:lnTo>
                          <a:pt x="154" y="44"/>
                        </a:lnTo>
                        <a:lnTo>
                          <a:pt x="152" y="86"/>
                        </a:lnTo>
                        <a:lnTo>
                          <a:pt x="150" y="124"/>
                        </a:lnTo>
                        <a:lnTo>
                          <a:pt x="146" y="159"/>
                        </a:lnTo>
                        <a:lnTo>
                          <a:pt x="134" y="192"/>
                        </a:lnTo>
                        <a:lnTo>
                          <a:pt x="125" y="207"/>
                        </a:lnTo>
                        <a:lnTo>
                          <a:pt x="111" y="222"/>
                        </a:lnTo>
                        <a:lnTo>
                          <a:pt x="96" y="236"/>
                        </a:lnTo>
                        <a:lnTo>
                          <a:pt x="77" y="249"/>
                        </a:lnTo>
                        <a:lnTo>
                          <a:pt x="52" y="263"/>
                        </a:lnTo>
                        <a:lnTo>
                          <a:pt x="23" y="276"/>
                        </a:lnTo>
                        <a:lnTo>
                          <a:pt x="8" y="255"/>
                        </a:lnTo>
                        <a:lnTo>
                          <a:pt x="0" y="232"/>
                        </a:lnTo>
                        <a:lnTo>
                          <a:pt x="2" y="207"/>
                        </a:lnTo>
                        <a:lnTo>
                          <a:pt x="12" y="178"/>
                        </a:lnTo>
                        <a:lnTo>
                          <a:pt x="21" y="161"/>
                        </a:lnTo>
                        <a:lnTo>
                          <a:pt x="33" y="144"/>
                        </a:lnTo>
                        <a:lnTo>
                          <a:pt x="46" y="124"/>
                        </a:lnTo>
                        <a:lnTo>
                          <a:pt x="64" y="103"/>
                        </a:lnTo>
                        <a:lnTo>
                          <a:pt x="83" y="80"/>
                        </a:lnTo>
                        <a:lnTo>
                          <a:pt x="106" y="55"/>
                        </a:lnTo>
                        <a:lnTo>
                          <a:pt x="131" y="28"/>
                        </a:lnTo>
                        <a:lnTo>
                          <a:pt x="159" y="0"/>
                        </a:lnTo>
                        <a:close/>
                      </a:path>
                    </a:pathLst>
                  </a:custGeom>
                  <a:solidFill>
                    <a:srgbClr val="00AD00"/>
                  </a:solidFill>
                  <a:ln w="0">
                    <a:solidFill>
                      <a:srgbClr val="000000"/>
                    </a:solidFill>
                    <a:round/>
                    <a:headEnd/>
                    <a:tailEnd/>
                  </a:ln>
                </p:spPr>
                <p:txBody>
                  <a:bodyPr/>
                  <a:lstStyle/>
                  <a:p>
                    <a:endParaRPr lang="en-US"/>
                  </a:p>
                </p:txBody>
              </p:sp>
              <p:sp>
                <p:nvSpPr>
                  <p:cNvPr id="18534" name="Freeform 525"/>
                  <p:cNvSpPr>
                    <a:spLocks/>
                  </p:cNvSpPr>
                  <p:nvPr/>
                </p:nvSpPr>
                <p:spPr bwMode="auto">
                  <a:xfrm>
                    <a:off x="864" y="3396"/>
                    <a:ext cx="240" cy="386"/>
                  </a:xfrm>
                  <a:custGeom>
                    <a:avLst/>
                    <a:gdLst>
                      <a:gd name="T0" fmla="*/ 0 w 240"/>
                      <a:gd name="T1" fmla="*/ 0 h 386"/>
                      <a:gd name="T2" fmla="*/ 17 w 240"/>
                      <a:gd name="T3" fmla="*/ 13 h 386"/>
                      <a:gd name="T4" fmla="*/ 35 w 240"/>
                      <a:gd name="T5" fmla="*/ 23 h 386"/>
                      <a:gd name="T6" fmla="*/ 52 w 240"/>
                      <a:gd name="T7" fmla="*/ 28 h 386"/>
                      <a:gd name="T8" fmla="*/ 67 w 240"/>
                      <a:gd name="T9" fmla="*/ 34 h 386"/>
                      <a:gd name="T10" fmla="*/ 98 w 240"/>
                      <a:gd name="T11" fmla="*/ 46 h 386"/>
                      <a:gd name="T12" fmla="*/ 125 w 240"/>
                      <a:gd name="T13" fmla="*/ 61 h 386"/>
                      <a:gd name="T14" fmla="*/ 138 w 240"/>
                      <a:gd name="T15" fmla="*/ 75 h 386"/>
                      <a:gd name="T16" fmla="*/ 152 w 240"/>
                      <a:gd name="T17" fmla="*/ 92 h 386"/>
                      <a:gd name="T18" fmla="*/ 167 w 240"/>
                      <a:gd name="T19" fmla="*/ 115 h 386"/>
                      <a:gd name="T20" fmla="*/ 180 w 240"/>
                      <a:gd name="T21" fmla="*/ 146 h 386"/>
                      <a:gd name="T22" fmla="*/ 194 w 240"/>
                      <a:gd name="T23" fmla="*/ 182 h 386"/>
                      <a:gd name="T24" fmla="*/ 209 w 240"/>
                      <a:gd name="T25" fmla="*/ 228 h 386"/>
                      <a:gd name="T26" fmla="*/ 224 w 240"/>
                      <a:gd name="T27" fmla="*/ 282 h 386"/>
                      <a:gd name="T28" fmla="*/ 240 w 240"/>
                      <a:gd name="T29" fmla="*/ 347 h 386"/>
                      <a:gd name="T30" fmla="*/ 234 w 240"/>
                      <a:gd name="T31" fmla="*/ 363 h 386"/>
                      <a:gd name="T32" fmla="*/ 226 w 240"/>
                      <a:gd name="T33" fmla="*/ 376 h 386"/>
                      <a:gd name="T34" fmla="*/ 219 w 240"/>
                      <a:gd name="T35" fmla="*/ 384 h 386"/>
                      <a:gd name="T36" fmla="*/ 209 w 240"/>
                      <a:gd name="T37" fmla="*/ 386 h 386"/>
                      <a:gd name="T38" fmla="*/ 201 w 240"/>
                      <a:gd name="T39" fmla="*/ 386 h 386"/>
                      <a:gd name="T40" fmla="*/ 190 w 240"/>
                      <a:gd name="T41" fmla="*/ 378 h 386"/>
                      <a:gd name="T42" fmla="*/ 178 w 240"/>
                      <a:gd name="T43" fmla="*/ 366 h 386"/>
                      <a:gd name="T44" fmla="*/ 167 w 240"/>
                      <a:gd name="T45" fmla="*/ 351 h 386"/>
                      <a:gd name="T46" fmla="*/ 152 w 240"/>
                      <a:gd name="T47" fmla="*/ 328 h 386"/>
                      <a:gd name="T48" fmla="*/ 136 w 240"/>
                      <a:gd name="T49" fmla="*/ 301 h 386"/>
                      <a:gd name="T50" fmla="*/ 119 w 240"/>
                      <a:gd name="T51" fmla="*/ 267 h 386"/>
                      <a:gd name="T52" fmla="*/ 100 w 240"/>
                      <a:gd name="T53" fmla="*/ 226 h 386"/>
                      <a:gd name="T54" fmla="*/ 77 w 240"/>
                      <a:gd name="T55" fmla="*/ 180 h 386"/>
                      <a:gd name="T56" fmla="*/ 54 w 240"/>
                      <a:gd name="T57" fmla="*/ 126 h 386"/>
                      <a:gd name="T58" fmla="*/ 29 w 240"/>
                      <a:gd name="T59" fmla="*/ 67 h 386"/>
                      <a:gd name="T60" fmla="*/ 0 w 240"/>
                      <a:gd name="T61" fmla="*/ 0 h 38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0"/>
                      <a:gd name="T94" fmla="*/ 0 h 386"/>
                      <a:gd name="T95" fmla="*/ 240 w 240"/>
                      <a:gd name="T96" fmla="*/ 386 h 38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0" h="386">
                        <a:moveTo>
                          <a:pt x="0" y="0"/>
                        </a:moveTo>
                        <a:lnTo>
                          <a:pt x="17" y="13"/>
                        </a:lnTo>
                        <a:lnTo>
                          <a:pt x="35" y="23"/>
                        </a:lnTo>
                        <a:lnTo>
                          <a:pt x="52" y="28"/>
                        </a:lnTo>
                        <a:lnTo>
                          <a:pt x="67" y="34"/>
                        </a:lnTo>
                        <a:lnTo>
                          <a:pt x="98" y="46"/>
                        </a:lnTo>
                        <a:lnTo>
                          <a:pt x="125" y="61"/>
                        </a:lnTo>
                        <a:lnTo>
                          <a:pt x="138" y="75"/>
                        </a:lnTo>
                        <a:lnTo>
                          <a:pt x="152" y="92"/>
                        </a:lnTo>
                        <a:lnTo>
                          <a:pt x="167" y="115"/>
                        </a:lnTo>
                        <a:lnTo>
                          <a:pt x="180" y="146"/>
                        </a:lnTo>
                        <a:lnTo>
                          <a:pt x="194" y="182"/>
                        </a:lnTo>
                        <a:lnTo>
                          <a:pt x="209" y="228"/>
                        </a:lnTo>
                        <a:lnTo>
                          <a:pt x="224" y="282"/>
                        </a:lnTo>
                        <a:lnTo>
                          <a:pt x="240" y="347"/>
                        </a:lnTo>
                        <a:lnTo>
                          <a:pt x="234" y="363"/>
                        </a:lnTo>
                        <a:lnTo>
                          <a:pt x="226" y="376"/>
                        </a:lnTo>
                        <a:lnTo>
                          <a:pt x="219" y="384"/>
                        </a:lnTo>
                        <a:lnTo>
                          <a:pt x="209" y="386"/>
                        </a:lnTo>
                        <a:lnTo>
                          <a:pt x="201" y="386"/>
                        </a:lnTo>
                        <a:lnTo>
                          <a:pt x="190" y="378"/>
                        </a:lnTo>
                        <a:lnTo>
                          <a:pt x="178" y="366"/>
                        </a:lnTo>
                        <a:lnTo>
                          <a:pt x="167" y="351"/>
                        </a:lnTo>
                        <a:lnTo>
                          <a:pt x="152" y="328"/>
                        </a:lnTo>
                        <a:lnTo>
                          <a:pt x="136" y="301"/>
                        </a:lnTo>
                        <a:lnTo>
                          <a:pt x="119" y="267"/>
                        </a:lnTo>
                        <a:lnTo>
                          <a:pt x="100" y="226"/>
                        </a:lnTo>
                        <a:lnTo>
                          <a:pt x="77" y="180"/>
                        </a:lnTo>
                        <a:lnTo>
                          <a:pt x="54" y="126"/>
                        </a:lnTo>
                        <a:lnTo>
                          <a:pt x="29" y="67"/>
                        </a:lnTo>
                        <a:lnTo>
                          <a:pt x="0" y="0"/>
                        </a:lnTo>
                        <a:close/>
                      </a:path>
                    </a:pathLst>
                  </a:custGeom>
                  <a:solidFill>
                    <a:srgbClr val="00AD00"/>
                  </a:solidFill>
                  <a:ln w="0">
                    <a:solidFill>
                      <a:srgbClr val="000000"/>
                    </a:solidFill>
                    <a:round/>
                    <a:headEnd/>
                    <a:tailEnd/>
                  </a:ln>
                </p:spPr>
                <p:txBody>
                  <a:bodyPr/>
                  <a:lstStyle/>
                  <a:p>
                    <a:endParaRPr lang="en-US"/>
                  </a:p>
                </p:txBody>
              </p:sp>
              <p:sp>
                <p:nvSpPr>
                  <p:cNvPr id="18535" name="Freeform 526"/>
                  <p:cNvSpPr>
                    <a:spLocks/>
                  </p:cNvSpPr>
                  <p:nvPr/>
                </p:nvSpPr>
                <p:spPr bwMode="auto">
                  <a:xfrm>
                    <a:off x="1067" y="3378"/>
                    <a:ext cx="111" cy="440"/>
                  </a:xfrm>
                  <a:custGeom>
                    <a:avLst/>
                    <a:gdLst>
                      <a:gd name="T0" fmla="*/ 100 w 111"/>
                      <a:gd name="T1" fmla="*/ 0 h 440"/>
                      <a:gd name="T2" fmla="*/ 88 w 111"/>
                      <a:gd name="T3" fmla="*/ 19 h 440"/>
                      <a:gd name="T4" fmla="*/ 77 w 111"/>
                      <a:gd name="T5" fmla="*/ 36 h 440"/>
                      <a:gd name="T6" fmla="*/ 54 w 111"/>
                      <a:gd name="T7" fmla="*/ 61 h 440"/>
                      <a:gd name="T8" fmla="*/ 33 w 111"/>
                      <a:gd name="T9" fmla="*/ 84 h 440"/>
                      <a:gd name="T10" fmla="*/ 14 w 111"/>
                      <a:gd name="T11" fmla="*/ 111 h 440"/>
                      <a:gd name="T12" fmla="*/ 8 w 111"/>
                      <a:gd name="T13" fmla="*/ 128 h 440"/>
                      <a:gd name="T14" fmla="*/ 4 w 111"/>
                      <a:gd name="T15" fmla="*/ 151 h 440"/>
                      <a:gd name="T16" fmla="*/ 0 w 111"/>
                      <a:gd name="T17" fmla="*/ 178 h 440"/>
                      <a:gd name="T18" fmla="*/ 2 w 111"/>
                      <a:gd name="T19" fmla="*/ 211 h 440"/>
                      <a:gd name="T20" fmla="*/ 4 w 111"/>
                      <a:gd name="T21" fmla="*/ 249 h 440"/>
                      <a:gd name="T22" fmla="*/ 12 w 111"/>
                      <a:gd name="T23" fmla="*/ 297 h 440"/>
                      <a:gd name="T24" fmla="*/ 21 w 111"/>
                      <a:gd name="T25" fmla="*/ 353 h 440"/>
                      <a:gd name="T26" fmla="*/ 29 w 111"/>
                      <a:gd name="T27" fmla="*/ 384 h 440"/>
                      <a:gd name="T28" fmla="*/ 37 w 111"/>
                      <a:gd name="T29" fmla="*/ 418 h 440"/>
                      <a:gd name="T30" fmla="*/ 50 w 111"/>
                      <a:gd name="T31" fmla="*/ 430 h 440"/>
                      <a:gd name="T32" fmla="*/ 61 w 111"/>
                      <a:gd name="T33" fmla="*/ 438 h 440"/>
                      <a:gd name="T34" fmla="*/ 73 w 111"/>
                      <a:gd name="T35" fmla="*/ 440 h 440"/>
                      <a:gd name="T36" fmla="*/ 81 w 111"/>
                      <a:gd name="T37" fmla="*/ 440 h 440"/>
                      <a:gd name="T38" fmla="*/ 88 w 111"/>
                      <a:gd name="T39" fmla="*/ 434 h 440"/>
                      <a:gd name="T40" fmla="*/ 96 w 111"/>
                      <a:gd name="T41" fmla="*/ 424 h 440"/>
                      <a:gd name="T42" fmla="*/ 100 w 111"/>
                      <a:gd name="T43" fmla="*/ 409 h 440"/>
                      <a:gd name="T44" fmla="*/ 106 w 111"/>
                      <a:gd name="T45" fmla="*/ 388 h 440"/>
                      <a:gd name="T46" fmla="*/ 107 w 111"/>
                      <a:gd name="T47" fmla="*/ 361 h 440"/>
                      <a:gd name="T48" fmla="*/ 109 w 111"/>
                      <a:gd name="T49" fmla="*/ 330 h 440"/>
                      <a:gd name="T50" fmla="*/ 111 w 111"/>
                      <a:gd name="T51" fmla="*/ 292 h 440"/>
                      <a:gd name="T52" fmla="*/ 109 w 111"/>
                      <a:gd name="T53" fmla="*/ 247 h 440"/>
                      <a:gd name="T54" fmla="*/ 109 w 111"/>
                      <a:gd name="T55" fmla="*/ 196 h 440"/>
                      <a:gd name="T56" fmla="*/ 107 w 111"/>
                      <a:gd name="T57" fmla="*/ 138 h 440"/>
                      <a:gd name="T58" fmla="*/ 104 w 111"/>
                      <a:gd name="T59" fmla="*/ 73 h 440"/>
                      <a:gd name="T60" fmla="*/ 100 w 111"/>
                      <a:gd name="T61" fmla="*/ 0 h 4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440"/>
                      <a:gd name="T95" fmla="*/ 111 w 111"/>
                      <a:gd name="T96" fmla="*/ 440 h 4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440">
                        <a:moveTo>
                          <a:pt x="100" y="0"/>
                        </a:moveTo>
                        <a:lnTo>
                          <a:pt x="88" y="19"/>
                        </a:lnTo>
                        <a:lnTo>
                          <a:pt x="77" y="36"/>
                        </a:lnTo>
                        <a:lnTo>
                          <a:pt x="54" y="61"/>
                        </a:lnTo>
                        <a:lnTo>
                          <a:pt x="33" y="84"/>
                        </a:lnTo>
                        <a:lnTo>
                          <a:pt x="14" y="111"/>
                        </a:lnTo>
                        <a:lnTo>
                          <a:pt x="8" y="128"/>
                        </a:lnTo>
                        <a:lnTo>
                          <a:pt x="4" y="151"/>
                        </a:lnTo>
                        <a:lnTo>
                          <a:pt x="0" y="178"/>
                        </a:lnTo>
                        <a:lnTo>
                          <a:pt x="2" y="211"/>
                        </a:lnTo>
                        <a:lnTo>
                          <a:pt x="4" y="249"/>
                        </a:lnTo>
                        <a:lnTo>
                          <a:pt x="12" y="297"/>
                        </a:lnTo>
                        <a:lnTo>
                          <a:pt x="21" y="353"/>
                        </a:lnTo>
                        <a:lnTo>
                          <a:pt x="29" y="384"/>
                        </a:lnTo>
                        <a:lnTo>
                          <a:pt x="37" y="418"/>
                        </a:lnTo>
                        <a:lnTo>
                          <a:pt x="50" y="430"/>
                        </a:lnTo>
                        <a:lnTo>
                          <a:pt x="61" y="438"/>
                        </a:lnTo>
                        <a:lnTo>
                          <a:pt x="73" y="440"/>
                        </a:lnTo>
                        <a:lnTo>
                          <a:pt x="81" y="440"/>
                        </a:lnTo>
                        <a:lnTo>
                          <a:pt x="88" y="434"/>
                        </a:lnTo>
                        <a:lnTo>
                          <a:pt x="96" y="424"/>
                        </a:lnTo>
                        <a:lnTo>
                          <a:pt x="100" y="409"/>
                        </a:lnTo>
                        <a:lnTo>
                          <a:pt x="106" y="388"/>
                        </a:lnTo>
                        <a:lnTo>
                          <a:pt x="107" y="361"/>
                        </a:lnTo>
                        <a:lnTo>
                          <a:pt x="109" y="330"/>
                        </a:lnTo>
                        <a:lnTo>
                          <a:pt x="111" y="292"/>
                        </a:lnTo>
                        <a:lnTo>
                          <a:pt x="109" y="247"/>
                        </a:lnTo>
                        <a:lnTo>
                          <a:pt x="109" y="196"/>
                        </a:lnTo>
                        <a:lnTo>
                          <a:pt x="107" y="138"/>
                        </a:lnTo>
                        <a:lnTo>
                          <a:pt x="104" y="73"/>
                        </a:lnTo>
                        <a:lnTo>
                          <a:pt x="100" y="0"/>
                        </a:lnTo>
                        <a:close/>
                      </a:path>
                    </a:pathLst>
                  </a:custGeom>
                  <a:solidFill>
                    <a:srgbClr val="00AD00"/>
                  </a:solidFill>
                  <a:ln w="0">
                    <a:solidFill>
                      <a:srgbClr val="000000"/>
                    </a:solidFill>
                    <a:round/>
                    <a:headEnd/>
                    <a:tailEnd/>
                  </a:ln>
                </p:spPr>
                <p:txBody>
                  <a:bodyPr/>
                  <a:lstStyle/>
                  <a:p>
                    <a:endParaRPr lang="en-US"/>
                  </a:p>
                </p:txBody>
              </p:sp>
              <p:sp>
                <p:nvSpPr>
                  <p:cNvPr id="18536" name="Rectangle 527"/>
                  <p:cNvSpPr>
                    <a:spLocks noChangeArrowheads="1"/>
                  </p:cNvSpPr>
                  <p:nvPr/>
                </p:nvSpPr>
                <p:spPr bwMode="auto">
                  <a:xfrm>
                    <a:off x="1008" y="3720"/>
                    <a:ext cx="816" cy="472"/>
                  </a:xfrm>
                  <a:prstGeom prst="rect">
                    <a:avLst/>
                  </a:prstGeom>
                  <a:solidFill>
                    <a:srgbClr val="DE9278"/>
                  </a:solidFill>
                  <a:ln w="0">
                    <a:solidFill>
                      <a:srgbClr val="000000"/>
                    </a:solidFill>
                    <a:miter lim="800000"/>
                    <a:headEnd/>
                    <a:tailEnd/>
                  </a:ln>
                </p:spPr>
                <p:txBody>
                  <a:bodyPr/>
                  <a:lstStyle/>
                  <a:p>
                    <a:endParaRPr lang="en-US">
                      <a:latin typeface="Calibri" pitchFamily="34" charset="0"/>
                    </a:endParaRPr>
                  </a:p>
                </p:txBody>
              </p:sp>
            </p:grpSp>
          </p:grpSp>
        </p:grpSp>
        <p:grpSp>
          <p:nvGrpSpPr>
            <p:cNvPr id="18440" name="Group 528"/>
            <p:cNvGrpSpPr>
              <a:grpSpLocks/>
            </p:cNvGrpSpPr>
            <p:nvPr/>
          </p:nvGrpSpPr>
          <p:grpSpPr bwMode="auto">
            <a:xfrm>
              <a:off x="4485" y="864"/>
              <a:ext cx="642" cy="498"/>
              <a:chOff x="3072" y="2118"/>
              <a:chExt cx="642" cy="498"/>
            </a:xfrm>
          </p:grpSpPr>
          <p:sp>
            <p:nvSpPr>
              <p:cNvPr id="18441" name="Freeform 529"/>
              <p:cNvSpPr>
                <a:spLocks/>
              </p:cNvSpPr>
              <p:nvPr/>
            </p:nvSpPr>
            <p:spPr bwMode="auto">
              <a:xfrm>
                <a:off x="3168" y="2196"/>
                <a:ext cx="462" cy="378"/>
              </a:xfrm>
              <a:custGeom>
                <a:avLst/>
                <a:gdLst>
                  <a:gd name="T0" fmla="*/ 228 w 462"/>
                  <a:gd name="T1" fmla="*/ 6 h 378"/>
                  <a:gd name="T2" fmla="*/ 210 w 462"/>
                  <a:gd name="T3" fmla="*/ 0 h 378"/>
                  <a:gd name="T4" fmla="*/ 186 w 462"/>
                  <a:gd name="T5" fmla="*/ 0 h 378"/>
                  <a:gd name="T6" fmla="*/ 168 w 462"/>
                  <a:gd name="T7" fmla="*/ 0 h 378"/>
                  <a:gd name="T8" fmla="*/ 144 w 462"/>
                  <a:gd name="T9" fmla="*/ 0 h 378"/>
                  <a:gd name="T10" fmla="*/ 126 w 462"/>
                  <a:gd name="T11" fmla="*/ 6 h 378"/>
                  <a:gd name="T12" fmla="*/ 108 w 462"/>
                  <a:gd name="T13" fmla="*/ 12 h 378"/>
                  <a:gd name="T14" fmla="*/ 90 w 462"/>
                  <a:gd name="T15" fmla="*/ 18 h 378"/>
                  <a:gd name="T16" fmla="*/ 78 w 462"/>
                  <a:gd name="T17" fmla="*/ 30 h 378"/>
                  <a:gd name="T18" fmla="*/ 60 w 462"/>
                  <a:gd name="T19" fmla="*/ 36 h 378"/>
                  <a:gd name="T20" fmla="*/ 48 w 462"/>
                  <a:gd name="T21" fmla="*/ 48 h 378"/>
                  <a:gd name="T22" fmla="*/ 36 w 462"/>
                  <a:gd name="T23" fmla="*/ 60 h 378"/>
                  <a:gd name="T24" fmla="*/ 24 w 462"/>
                  <a:gd name="T25" fmla="*/ 78 h 378"/>
                  <a:gd name="T26" fmla="*/ 18 w 462"/>
                  <a:gd name="T27" fmla="*/ 90 h 378"/>
                  <a:gd name="T28" fmla="*/ 6 w 462"/>
                  <a:gd name="T29" fmla="*/ 108 h 378"/>
                  <a:gd name="T30" fmla="*/ 6 w 462"/>
                  <a:gd name="T31" fmla="*/ 120 h 378"/>
                  <a:gd name="T32" fmla="*/ 0 w 462"/>
                  <a:gd name="T33" fmla="*/ 132 h 378"/>
                  <a:gd name="T34" fmla="*/ 0 w 462"/>
                  <a:gd name="T35" fmla="*/ 144 h 378"/>
                  <a:gd name="T36" fmla="*/ 0 w 462"/>
                  <a:gd name="T37" fmla="*/ 162 h 378"/>
                  <a:gd name="T38" fmla="*/ 0 w 462"/>
                  <a:gd name="T39" fmla="*/ 180 h 378"/>
                  <a:gd name="T40" fmla="*/ 0 w 462"/>
                  <a:gd name="T41" fmla="*/ 198 h 378"/>
                  <a:gd name="T42" fmla="*/ 6 w 462"/>
                  <a:gd name="T43" fmla="*/ 210 h 378"/>
                  <a:gd name="T44" fmla="*/ 12 w 462"/>
                  <a:gd name="T45" fmla="*/ 228 h 378"/>
                  <a:gd name="T46" fmla="*/ 18 w 462"/>
                  <a:gd name="T47" fmla="*/ 246 h 378"/>
                  <a:gd name="T48" fmla="*/ 24 w 462"/>
                  <a:gd name="T49" fmla="*/ 258 h 378"/>
                  <a:gd name="T50" fmla="*/ 30 w 462"/>
                  <a:gd name="T51" fmla="*/ 276 h 378"/>
                  <a:gd name="T52" fmla="*/ 36 w 462"/>
                  <a:gd name="T53" fmla="*/ 288 h 378"/>
                  <a:gd name="T54" fmla="*/ 48 w 462"/>
                  <a:gd name="T55" fmla="*/ 300 h 378"/>
                  <a:gd name="T56" fmla="*/ 60 w 462"/>
                  <a:gd name="T57" fmla="*/ 312 h 378"/>
                  <a:gd name="T58" fmla="*/ 72 w 462"/>
                  <a:gd name="T59" fmla="*/ 324 h 378"/>
                  <a:gd name="T60" fmla="*/ 84 w 462"/>
                  <a:gd name="T61" fmla="*/ 336 h 378"/>
                  <a:gd name="T62" fmla="*/ 96 w 462"/>
                  <a:gd name="T63" fmla="*/ 348 h 378"/>
                  <a:gd name="T64" fmla="*/ 108 w 462"/>
                  <a:gd name="T65" fmla="*/ 354 h 378"/>
                  <a:gd name="T66" fmla="*/ 120 w 462"/>
                  <a:gd name="T67" fmla="*/ 360 h 378"/>
                  <a:gd name="T68" fmla="*/ 132 w 462"/>
                  <a:gd name="T69" fmla="*/ 366 h 378"/>
                  <a:gd name="T70" fmla="*/ 138 w 462"/>
                  <a:gd name="T71" fmla="*/ 366 h 378"/>
                  <a:gd name="T72" fmla="*/ 168 w 462"/>
                  <a:gd name="T73" fmla="*/ 366 h 378"/>
                  <a:gd name="T74" fmla="*/ 198 w 462"/>
                  <a:gd name="T75" fmla="*/ 372 h 378"/>
                  <a:gd name="T76" fmla="*/ 234 w 462"/>
                  <a:gd name="T77" fmla="*/ 378 h 378"/>
                  <a:gd name="T78" fmla="*/ 270 w 462"/>
                  <a:gd name="T79" fmla="*/ 372 h 378"/>
                  <a:gd name="T80" fmla="*/ 312 w 462"/>
                  <a:gd name="T81" fmla="*/ 366 h 378"/>
                  <a:gd name="T82" fmla="*/ 348 w 462"/>
                  <a:gd name="T83" fmla="*/ 354 h 378"/>
                  <a:gd name="T84" fmla="*/ 384 w 462"/>
                  <a:gd name="T85" fmla="*/ 330 h 378"/>
                  <a:gd name="T86" fmla="*/ 420 w 462"/>
                  <a:gd name="T87" fmla="*/ 294 h 378"/>
                  <a:gd name="T88" fmla="*/ 450 w 462"/>
                  <a:gd name="T89" fmla="*/ 246 h 378"/>
                  <a:gd name="T90" fmla="*/ 450 w 462"/>
                  <a:gd name="T91" fmla="*/ 234 h 378"/>
                  <a:gd name="T92" fmla="*/ 456 w 462"/>
                  <a:gd name="T93" fmla="*/ 216 h 378"/>
                  <a:gd name="T94" fmla="*/ 462 w 462"/>
                  <a:gd name="T95" fmla="*/ 198 h 378"/>
                  <a:gd name="T96" fmla="*/ 462 w 462"/>
                  <a:gd name="T97" fmla="*/ 174 h 378"/>
                  <a:gd name="T98" fmla="*/ 462 w 462"/>
                  <a:gd name="T99" fmla="*/ 150 h 378"/>
                  <a:gd name="T100" fmla="*/ 456 w 462"/>
                  <a:gd name="T101" fmla="*/ 132 h 378"/>
                  <a:gd name="T102" fmla="*/ 450 w 462"/>
                  <a:gd name="T103" fmla="*/ 108 h 378"/>
                  <a:gd name="T104" fmla="*/ 444 w 462"/>
                  <a:gd name="T105" fmla="*/ 90 h 378"/>
                  <a:gd name="T106" fmla="*/ 432 w 462"/>
                  <a:gd name="T107" fmla="*/ 72 h 378"/>
                  <a:gd name="T108" fmla="*/ 420 w 462"/>
                  <a:gd name="T109" fmla="*/ 54 h 378"/>
                  <a:gd name="T110" fmla="*/ 402 w 462"/>
                  <a:gd name="T111" fmla="*/ 36 h 378"/>
                  <a:gd name="T112" fmla="*/ 384 w 462"/>
                  <a:gd name="T113" fmla="*/ 30 h 378"/>
                  <a:gd name="T114" fmla="*/ 366 w 462"/>
                  <a:gd name="T115" fmla="*/ 18 h 378"/>
                  <a:gd name="T116" fmla="*/ 354 w 462"/>
                  <a:gd name="T117" fmla="*/ 18 h 378"/>
                  <a:gd name="T118" fmla="*/ 288 w 462"/>
                  <a:gd name="T119" fmla="*/ 6 h 378"/>
                  <a:gd name="T120" fmla="*/ 246 w 462"/>
                  <a:gd name="T121" fmla="*/ 6 h 3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2"/>
                  <a:gd name="T184" fmla="*/ 0 h 378"/>
                  <a:gd name="T185" fmla="*/ 462 w 462"/>
                  <a:gd name="T186" fmla="*/ 378 h 3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2" h="378">
                    <a:moveTo>
                      <a:pt x="240" y="6"/>
                    </a:moveTo>
                    <a:lnTo>
                      <a:pt x="228" y="6"/>
                    </a:lnTo>
                    <a:lnTo>
                      <a:pt x="216" y="6"/>
                    </a:lnTo>
                    <a:lnTo>
                      <a:pt x="210" y="0"/>
                    </a:lnTo>
                    <a:lnTo>
                      <a:pt x="198" y="0"/>
                    </a:lnTo>
                    <a:lnTo>
                      <a:pt x="186" y="0"/>
                    </a:lnTo>
                    <a:lnTo>
                      <a:pt x="174" y="0"/>
                    </a:lnTo>
                    <a:lnTo>
                      <a:pt x="168" y="0"/>
                    </a:lnTo>
                    <a:lnTo>
                      <a:pt x="156" y="0"/>
                    </a:lnTo>
                    <a:lnTo>
                      <a:pt x="144" y="0"/>
                    </a:lnTo>
                    <a:lnTo>
                      <a:pt x="138" y="6"/>
                    </a:lnTo>
                    <a:lnTo>
                      <a:pt x="126" y="6"/>
                    </a:lnTo>
                    <a:lnTo>
                      <a:pt x="120" y="6"/>
                    </a:lnTo>
                    <a:lnTo>
                      <a:pt x="108" y="12"/>
                    </a:lnTo>
                    <a:lnTo>
                      <a:pt x="102" y="18"/>
                    </a:lnTo>
                    <a:lnTo>
                      <a:pt x="90" y="18"/>
                    </a:lnTo>
                    <a:lnTo>
                      <a:pt x="84" y="24"/>
                    </a:lnTo>
                    <a:lnTo>
                      <a:pt x="78" y="30"/>
                    </a:lnTo>
                    <a:lnTo>
                      <a:pt x="66" y="30"/>
                    </a:lnTo>
                    <a:lnTo>
                      <a:pt x="60" y="36"/>
                    </a:lnTo>
                    <a:lnTo>
                      <a:pt x="54" y="42"/>
                    </a:lnTo>
                    <a:lnTo>
                      <a:pt x="48" y="48"/>
                    </a:lnTo>
                    <a:lnTo>
                      <a:pt x="42" y="54"/>
                    </a:lnTo>
                    <a:lnTo>
                      <a:pt x="36" y="60"/>
                    </a:lnTo>
                    <a:lnTo>
                      <a:pt x="30" y="66"/>
                    </a:lnTo>
                    <a:lnTo>
                      <a:pt x="24" y="78"/>
                    </a:lnTo>
                    <a:lnTo>
                      <a:pt x="18" y="84"/>
                    </a:lnTo>
                    <a:lnTo>
                      <a:pt x="18" y="90"/>
                    </a:lnTo>
                    <a:lnTo>
                      <a:pt x="12" y="102"/>
                    </a:lnTo>
                    <a:lnTo>
                      <a:pt x="6" y="108"/>
                    </a:lnTo>
                    <a:lnTo>
                      <a:pt x="6" y="120"/>
                    </a:lnTo>
                    <a:lnTo>
                      <a:pt x="6" y="126"/>
                    </a:lnTo>
                    <a:lnTo>
                      <a:pt x="0" y="132"/>
                    </a:lnTo>
                    <a:lnTo>
                      <a:pt x="0" y="138"/>
                    </a:lnTo>
                    <a:lnTo>
                      <a:pt x="0" y="144"/>
                    </a:lnTo>
                    <a:lnTo>
                      <a:pt x="0" y="156"/>
                    </a:lnTo>
                    <a:lnTo>
                      <a:pt x="0" y="162"/>
                    </a:lnTo>
                    <a:lnTo>
                      <a:pt x="0" y="168"/>
                    </a:lnTo>
                    <a:lnTo>
                      <a:pt x="0" y="180"/>
                    </a:lnTo>
                    <a:lnTo>
                      <a:pt x="0" y="186"/>
                    </a:lnTo>
                    <a:lnTo>
                      <a:pt x="0" y="198"/>
                    </a:lnTo>
                    <a:lnTo>
                      <a:pt x="6" y="204"/>
                    </a:lnTo>
                    <a:lnTo>
                      <a:pt x="6" y="210"/>
                    </a:lnTo>
                    <a:lnTo>
                      <a:pt x="6" y="216"/>
                    </a:lnTo>
                    <a:lnTo>
                      <a:pt x="12" y="228"/>
                    </a:lnTo>
                    <a:lnTo>
                      <a:pt x="12" y="234"/>
                    </a:lnTo>
                    <a:lnTo>
                      <a:pt x="18" y="246"/>
                    </a:lnTo>
                    <a:lnTo>
                      <a:pt x="18" y="252"/>
                    </a:lnTo>
                    <a:lnTo>
                      <a:pt x="24" y="258"/>
                    </a:lnTo>
                    <a:lnTo>
                      <a:pt x="24" y="264"/>
                    </a:lnTo>
                    <a:lnTo>
                      <a:pt x="30" y="276"/>
                    </a:lnTo>
                    <a:lnTo>
                      <a:pt x="36" y="282"/>
                    </a:lnTo>
                    <a:lnTo>
                      <a:pt x="36" y="288"/>
                    </a:lnTo>
                    <a:lnTo>
                      <a:pt x="42" y="294"/>
                    </a:lnTo>
                    <a:lnTo>
                      <a:pt x="48" y="300"/>
                    </a:lnTo>
                    <a:lnTo>
                      <a:pt x="54" y="306"/>
                    </a:lnTo>
                    <a:lnTo>
                      <a:pt x="60" y="312"/>
                    </a:lnTo>
                    <a:lnTo>
                      <a:pt x="66" y="318"/>
                    </a:lnTo>
                    <a:lnTo>
                      <a:pt x="72" y="324"/>
                    </a:lnTo>
                    <a:lnTo>
                      <a:pt x="78" y="330"/>
                    </a:lnTo>
                    <a:lnTo>
                      <a:pt x="84" y="336"/>
                    </a:lnTo>
                    <a:lnTo>
                      <a:pt x="90" y="342"/>
                    </a:lnTo>
                    <a:lnTo>
                      <a:pt x="96" y="348"/>
                    </a:lnTo>
                    <a:lnTo>
                      <a:pt x="102" y="348"/>
                    </a:lnTo>
                    <a:lnTo>
                      <a:pt x="108" y="354"/>
                    </a:lnTo>
                    <a:lnTo>
                      <a:pt x="114" y="360"/>
                    </a:lnTo>
                    <a:lnTo>
                      <a:pt x="120" y="360"/>
                    </a:lnTo>
                    <a:lnTo>
                      <a:pt x="126" y="360"/>
                    </a:lnTo>
                    <a:lnTo>
                      <a:pt x="132" y="366"/>
                    </a:lnTo>
                    <a:lnTo>
                      <a:pt x="138" y="366"/>
                    </a:lnTo>
                    <a:lnTo>
                      <a:pt x="150" y="366"/>
                    </a:lnTo>
                    <a:lnTo>
                      <a:pt x="168" y="366"/>
                    </a:lnTo>
                    <a:lnTo>
                      <a:pt x="180" y="372"/>
                    </a:lnTo>
                    <a:lnTo>
                      <a:pt x="198" y="372"/>
                    </a:lnTo>
                    <a:lnTo>
                      <a:pt x="216" y="372"/>
                    </a:lnTo>
                    <a:lnTo>
                      <a:pt x="234" y="378"/>
                    </a:lnTo>
                    <a:lnTo>
                      <a:pt x="252" y="378"/>
                    </a:lnTo>
                    <a:lnTo>
                      <a:pt x="270" y="372"/>
                    </a:lnTo>
                    <a:lnTo>
                      <a:pt x="294" y="372"/>
                    </a:lnTo>
                    <a:lnTo>
                      <a:pt x="312" y="366"/>
                    </a:lnTo>
                    <a:lnTo>
                      <a:pt x="330" y="360"/>
                    </a:lnTo>
                    <a:lnTo>
                      <a:pt x="348" y="354"/>
                    </a:lnTo>
                    <a:lnTo>
                      <a:pt x="366" y="342"/>
                    </a:lnTo>
                    <a:lnTo>
                      <a:pt x="384" y="330"/>
                    </a:lnTo>
                    <a:lnTo>
                      <a:pt x="402" y="312"/>
                    </a:lnTo>
                    <a:lnTo>
                      <a:pt x="420" y="294"/>
                    </a:lnTo>
                    <a:lnTo>
                      <a:pt x="432" y="270"/>
                    </a:lnTo>
                    <a:lnTo>
                      <a:pt x="450" y="246"/>
                    </a:lnTo>
                    <a:lnTo>
                      <a:pt x="450" y="234"/>
                    </a:lnTo>
                    <a:lnTo>
                      <a:pt x="456" y="228"/>
                    </a:lnTo>
                    <a:lnTo>
                      <a:pt x="456" y="216"/>
                    </a:lnTo>
                    <a:lnTo>
                      <a:pt x="462" y="204"/>
                    </a:lnTo>
                    <a:lnTo>
                      <a:pt x="462" y="198"/>
                    </a:lnTo>
                    <a:lnTo>
                      <a:pt x="462" y="186"/>
                    </a:lnTo>
                    <a:lnTo>
                      <a:pt x="462" y="174"/>
                    </a:lnTo>
                    <a:lnTo>
                      <a:pt x="462" y="162"/>
                    </a:lnTo>
                    <a:lnTo>
                      <a:pt x="462" y="150"/>
                    </a:lnTo>
                    <a:lnTo>
                      <a:pt x="462" y="144"/>
                    </a:lnTo>
                    <a:lnTo>
                      <a:pt x="456" y="132"/>
                    </a:lnTo>
                    <a:lnTo>
                      <a:pt x="456" y="120"/>
                    </a:lnTo>
                    <a:lnTo>
                      <a:pt x="450" y="108"/>
                    </a:lnTo>
                    <a:lnTo>
                      <a:pt x="450" y="102"/>
                    </a:lnTo>
                    <a:lnTo>
                      <a:pt x="444" y="90"/>
                    </a:lnTo>
                    <a:lnTo>
                      <a:pt x="438" y="78"/>
                    </a:lnTo>
                    <a:lnTo>
                      <a:pt x="432" y="72"/>
                    </a:lnTo>
                    <a:lnTo>
                      <a:pt x="426" y="60"/>
                    </a:lnTo>
                    <a:lnTo>
                      <a:pt x="420" y="54"/>
                    </a:lnTo>
                    <a:lnTo>
                      <a:pt x="414" y="48"/>
                    </a:lnTo>
                    <a:lnTo>
                      <a:pt x="402" y="36"/>
                    </a:lnTo>
                    <a:lnTo>
                      <a:pt x="396" y="36"/>
                    </a:lnTo>
                    <a:lnTo>
                      <a:pt x="384" y="30"/>
                    </a:lnTo>
                    <a:lnTo>
                      <a:pt x="378" y="24"/>
                    </a:lnTo>
                    <a:lnTo>
                      <a:pt x="366" y="18"/>
                    </a:lnTo>
                    <a:lnTo>
                      <a:pt x="354" y="18"/>
                    </a:lnTo>
                    <a:lnTo>
                      <a:pt x="318" y="12"/>
                    </a:lnTo>
                    <a:lnTo>
                      <a:pt x="288" y="6"/>
                    </a:lnTo>
                    <a:lnTo>
                      <a:pt x="264" y="6"/>
                    </a:lnTo>
                    <a:lnTo>
                      <a:pt x="246" y="6"/>
                    </a:lnTo>
                    <a:lnTo>
                      <a:pt x="240" y="6"/>
                    </a:lnTo>
                    <a:close/>
                  </a:path>
                </a:pathLst>
              </a:custGeom>
              <a:solidFill>
                <a:srgbClr val="FF6500"/>
              </a:solidFill>
              <a:ln w="9525">
                <a:solidFill>
                  <a:srgbClr val="000000"/>
                </a:solidFill>
                <a:round/>
                <a:headEnd/>
                <a:tailEnd/>
              </a:ln>
            </p:spPr>
            <p:txBody>
              <a:bodyPr/>
              <a:lstStyle/>
              <a:p>
                <a:endParaRPr lang="en-US"/>
              </a:p>
            </p:txBody>
          </p:sp>
          <p:sp>
            <p:nvSpPr>
              <p:cNvPr id="18442" name="Freeform 530"/>
              <p:cNvSpPr>
                <a:spLocks/>
              </p:cNvSpPr>
              <p:nvPr/>
            </p:nvSpPr>
            <p:spPr bwMode="auto">
              <a:xfrm>
                <a:off x="3228" y="2214"/>
                <a:ext cx="156" cy="348"/>
              </a:xfrm>
              <a:custGeom>
                <a:avLst/>
                <a:gdLst>
                  <a:gd name="T0" fmla="*/ 156 w 156"/>
                  <a:gd name="T1" fmla="*/ 0 h 348"/>
                  <a:gd name="T2" fmla="*/ 144 w 156"/>
                  <a:gd name="T3" fmla="*/ 0 h 348"/>
                  <a:gd name="T4" fmla="*/ 132 w 156"/>
                  <a:gd name="T5" fmla="*/ 0 h 348"/>
                  <a:gd name="T6" fmla="*/ 120 w 156"/>
                  <a:gd name="T7" fmla="*/ 0 h 348"/>
                  <a:gd name="T8" fmla="*/ 108 w 156"/>
                  <a:gd name="T9" fmla="*/ 6 h 348"/>
                  <a:gd name="T10" fmla="*/ 96 w 156"/>
                  <a:gd name="T11" fmla="*/ 12 h 348"/>
                  <a:gd name="T12" fmla="*/ 84 w 156"/>
                  <a:gd name="T13" fmla="*/ 12 h 348"/>
                  <a:gd name="T14" fmla="*/ 78 w 156"/>
                  <a:gd name="T15" fmla="*/ 18 h 348"/>
                  <a:gd name="T16" fmla="*/ 66 w 156"/>
                  <a:gd name="T17" fmla="*/ 24 h 348"/>
                  <a:gd name="T18" fmla="*/ 60 w 156"/>
                  <a:gd name="T19" fmla="*/ 30 h 348"/>
                  <a:gd name="T20" fmla="*/ 54 w 156"/>
                  <a:gd name="T21" fmla="*/ 36 h 348"/>
                  <a:gd name="T22" fmla="*/ 48 w 156"/>
                  <a:gd name="T23" fmla="*/ 48 h 348"/>
                  <a:gd name="T24" fmla="*/ 36 w 156"/>
                  <a:gd name="T25" fmla="*/ 54 h 348"/>
                  <a:gd name="T26" fmla="*/ 30 w 156"/>
                  <a:gd name="T27" fmla="*/ 66 h 348"/>
                  <a:gd name="T28" fmla="*/ 24 w 156"/>
                  <a:gd name="T29" fmla="*/ 72 h 348"/>
                  <a:gd name="T30" fmla="*/ 18 w 156"/>
                  <a:gd name="T31" fmla="*/ 84 h 348"/>
                  <a:gd name="T32" fmla="*/ 18 w 156"/>
                  <a:gd name="T33" fmla="*/ 90 h 348"/>
                  <a:gd name="T34" fmla="*/ 12 w 156"/>
                  <a:gd name="T35" fmla="*/ 102 h 348"/>
                  <a:gd name="T36" fmla="*/ 6 w 156"/>
                  <a:gd name="T37" fmla="*/ 114 h 348"/>
                  <a:gd name="T38" fmla="*/ 6 w 156"/>
                  <a:gd name="T39" fmla="*/ 126 h 348"/>
                  <a:gd name="T40" fmla="*/ 6 w 156"/>
                  <a:gd name="T41" fmla="*/ 138 h 348"/>
                  <a:gd name="T42" fmla="*/ 6 w 156"/>
                  <a:gd name="T43" fmla="*/ 144 h 348"/>
                  <a:gd name="T44" fmla="*/ 0 w 156"/>
                  <a:gd name="T45" fmla="*/ 156 h 348"/>
                  <a:gd name="T46" fmla="*/ 0 w 156"/>
                  <a:gd name="T47" fmla="*/ 168 h 348"/>
                  <a:gd name="T48" fmla="*/ 6 w 156"/>
                  <a:gd name="T49" fmla="*/ 180 h 348"/>
                  <a:gd name="T50" fmla="*/ 6 w 156"/>
                  <a:gd name="T51" fmla="*/ 192 h 348"/>
                  <a:gd name="T52" fmla="*/ 6 w 156"/>
                  <a:gd name="T53" fmla="*/ 204 h 348"/>
                  <a:gd name="T54" fmla="*/ 12 w 156"/>
                  <a:gd name="T55" fmla="*/ 216 h 348"/>
                  <a:gd name="T56" fmla="*/ 12 w 156"/>
                  <a:gd name="T57" fmla="*/ 228 h 348"/>
                  <a:gd name="T58" fmla="*/ 18 w 156"/>
                  <a:gd name="T59" fmla="*/ 240 h 348"/>
                  <a:gd name="T60" fmla="*/ 24 w 156"/>
                  <a:gd name="T61" fmla="*/ 252 h 348"/>
                  <a:gd name="T62" fmla="*/ 30 w 156"/>
                  <a:gd name="T63" fmla="*/ 264 h 348"/>
                  <a:gd name="T64" fmla="*/ 42 w 156"/>
                  <a:gd name="T65" fmla="*/ 276 h 348"/>
                  <a:gd name="T66" fmla="*/ 48 w 156"/>
                  <a:gd name="T67" fmla="*/ 288 h 348"/>
                  <a:gd name="T68" fmla="*/ 60 w 156"/>
                  <a:gd name="T69" fmla="*/ 294 h 348"/>
                  <a:gd name="T70" fmla="*/ 66 w 156"/>
                  <a:gd name="T71" fmla="*/ 306 h 348"/>
                  <a:gd name="T72" fmla="*/ 78 w 156"/>
                  <a:gd name="T73" fmla="*/ 318 h 348"/>
                  <a:gd name="T74" fmla="*/ 90 w 156"/>
                  <a:gd name="T75" fmla="*/ 330 h 348"/>
                  <a:gd name="T76" fmla="*/ 102 w 156"/>
                  <a:gd name="T77" fmla="*/ 336 h 348"/>
                  <a:gd name="T78" fmla="*/ 114 w 156"/>
                  <a:gd name="T79" fmla="*/ 348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6"/>
                  <a:gd name="T121" fmla="*/ 0 h 348"/>
                  <a:gd name="T122" fmla="*/ 156 w 156"/>
                  <a:gd name="T123" fmla="*/ 348 h 3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6" h="348">
                    <a:moveTo>
                      <a:pt x="156" y="0"/>
                    </a:moveTo>
                    <a:lnTo>
                      <a:pt x="144" y="0"/>
                    </a:lnTo>
                    <a:lnTo>
                      <a:pt x="132" y="0"/>
                    </a:lnTo>
                    <a:lnTo>
                      <a:pt x="120" y="0"/>
                    </a:lnTo>
                    <a:lnTo>
                      <a:pt x="108" y="6"/>
                    </a:lnTo>
                    <a:lnTo>
                      <a:pt x="96" y="12"/>
                    </a:lnTo>
                    <a:lnTo>
                      <a:pt x="84" y="12"/>
                    </a:lnTo>
                    <a:lnTo>
                      <a:pt x="78" y="18"/>
                    </a:lnTo>
                    <a:lnTo>
                      <a:pt x="66" y="24"/>
                    </a:lnTo>
                    <a:lnTo>
                      <a:pt x="60" y="30"/>
                    </a:lnTo>
                    <a:lnTo>
                      <a:pt x="54" y="36"/>
                    </a:lnTo>
                    <a:lnTo>
                      <a:pt x="48" y="48"/>
                    </a:lnTo>
                    <a:lnTo>
                      <a:pt x="36" y="54"/>
                    </a:lnTo>
                    <a:lnTo>
                      <a:pt x="30" y="66"/>
                    </a:lnTo>
                    <a:lnTo>
                      <a:pt x="24" y="72"/>
                    </a:lnTo>
                    <a:lnTo>
                      <a:pt x="18" y="84"/>
                    </a:lnTo>
                    <a:lnTo>
                      <a:pt x="18" y="90"/>
                    </a:lnTo>
                    <a:lnTo>
                      <a:pt x="12" y="102"/>
                    </a:lnTo>
                    <a:lnTo>
                      <a:pt x="6" y="114"/>
                    </a:lnTo>
                    <a:lnTo>
                      <a:pt x="6" y="126"/>
                    </a:lnTo>
                    <a:lnTo>
                      <a:pt x="6" y="138"/>
                    </a:lnTo>
                    <a:lnTo>
                      <a:pt x="6" y="144"/>
                    </a:lnTo>
                    <a:lnTo>
                      <a:pt x="0" y="156"/>
                    </a:lnTo>
                    <a:lnTo>
                      <a:pt x="0" y="168"/>
                    </a:lnTo>
                    <a:lnTo>
                      <a:pt x="6" y="180"/>
                    </a:lnTo>
                    <a:lnTo>
                      <a:pt x="6" y="192"/>
                    </a:lnTo>
                    <a:lnTo>
                      <a:pt x="6" y="204"/>
                    </a:lnTo>
                    <a:lnTo>
                      <a:pt x="12" y="216"/>
                    </a:lnTo>
                    <a:lnTo>
                      <a:pt x="12" y="228"/>
                    </a:lnTo>
                    <a:lnTo>
                      <a:pt x="18" y="240"/>
                    </a:lnTo>
                    <a:lnTo>
                      <a:pt x="24" y="252"/>
                    </a:lnTo>
                    <a:lnTo>
                      <a:pt x="30" y="264"/>
                    </a:lnTo>
                    <a:lnTo>
                      <a:pt x="42" y="276"/>
                    </a:lnTo>
                    <a:lnTo>
                      <a:pt x="48" y="288"/>
                    </a:lnTo>
                    <a:lnTo>
                      <a:pt x="60" y="294"/>
                    </a:lnTo>
                    <a:lnTo>
                      <a:pt x="66" y="306"/>
                    </a:lnTo>
                    <a:lnTo>
                      <a:pt x="78" y="318"/>
                    </a:lnTo>
                    <a:lnTo>
                      <a:pt x="90" y="330"/>
                    </a:lnTo>
                    <a:lnTo>
                      <a:pt x="102" y="336"/>
                    </a:lnTo>
                    <a:lnTo>
                      <a:pt x="114" y="348"/>
                    </a:lnTo>
                  </a:path>
                </a:pathLst>
              </a:custGeom>
              <a:noFill/>
              <a:ln w="9525">
                <a:solidFill>
                  <a:srgbClr val="000000"/>
                </a:solidFill>
                <a:round/>
                <a:headEnd/>
                <a:tailEnd/>
              </a:ln>
            </p:spPr>
            <p:txBody>
              <a:bodyPr/>
              <a:lstStyle/>
              <a:p>
                <a:endParaRPr lang="en-US"/>
              </a:p>
            </p:txBody>
          </p:sp>
          <p:sp>
            <p:nvSpPr>
              <p:cNvPr id="18443" name="Freeform 531"/>
              <p:cNvSpPr>
                <a:spLocks/>
              </p:cNvSpPr>
              <p:nvPr/>
            </p:nvSpPr>
            <p:spPr bwMode="auto">
              <a:xfrm>
                <a:off x="3312" y="2232"/>
                <a:ext cx="66" cy="120"/>
              </a:xfrm>
              <a:custGeom>
                <a:avLst/>
                <a:gdLst>
                  <a:gd name="T0" fmla="*/ 66 w 66"/>
                  <a:gd name="T1" fmla="*/ 0 h 120"/>
                  <a:gd name="T2" fmla="*/ 60 w 66"/>
                  <a:gd name="T3" fmla="*/ 0 h 120"/>
                  <a:gd name="T4" fmla="*/ 60 w 66"/>
                  <a:gd name="T5" fmla="*/ 0 h 120"/>
                  <a:gd name="T6" fmla="*/ 54 w 66"/>
                  <a:gd name="T7" fmla="*/ 0 h 120"/>
                  <a:gd name="T8" fmla="*/ 48 w 66"/>
                  <a:gd name="T9" fmla="*/ 6 h 120"/>
                  <a:gd name="T10" fmla="*/ 48 w 66"/>
                  <a:gd name="T11" fmla="*/ 6 h 120"/>
                  <a:gd name="T12" fmla="*/ 42 w 66"/>
                  <a:gd name="T13" fmla="*/ 12 h 120"/>
                  <a:gd name="T14" fmla="*/ 42 w 66"/>
                  <a:gd name="T15" fmla="*/ 12 h 120"/>
                  <a:gd name="T16" fmla="*/ 36 w 66"/>
                  <a:gd name="T17" fmla="*/ 18 h 120"/>
                  <a:gd name="T18" fmla="*/ 30 w 66"/>
                  <a:gd name="T19" fmla="*/ 24 h 120"/>
                  <a:gd name="T20" fmla="*/ 30 w 66"/>
                  <a:gd name="T21" fmla="*/ 30 h 120"/>
                  <a:gd name="T22" fmla="*/ 24 w 66"/>
                  <a:gd name="T23" fmla="*/ 30 h 120"/>
                  <a:gd name="T24" fmla="*/ 24 w 66"/>
                  <a:gd name="T25" fmla="*/ 36 h 120"/>
                  <a:gd name="T26" fmla="*/ 18 w 66"/>
                  <a:gd name="T27" fmla="*/ 42 h 120"/>
                  <a:gd name="T28" fmla="*/ 18 w 66"/>
                  <a:gd name="T29" fmla="*/ 48 h 120"/>
                  <a:gd name="T30" fmla="*/ 12 w 66"/>
                  <a:gd name="T31" fmla="*/ 54 h 120"/>
                  <a:gd name="T32" fmla="*/ 12 w 66"/>
                  <a:gd name="T33" fmla="*/ 60 h 120"/>
                  <a:gd name="T34" fmla="*/ 12 w 66"/>
                  <a:gd name="T35" fmla="*/ 66 h 120"/>
                  <a:gd name="T36" fmla="*/ 6 w 66"/>
                  <a:gd name="T37" fmla="*/ 72 h 120"/>
                  <a:gd name="T38" fmla="*/ 6 w 66"/>
                  <a:gd name="T39" fmla="*/ 78 h 120"/>
                  <a:gd name="T40" fmla="*/ 6 w 66"/>
                  <a:gd name="T41" fmla="*/ 84 h 120"/>
                  <a:gd name="T42" fmla="*/ 0 w 66"/>
                  <a:gd name="T43" fmla="*/ 90 h 120"/>
                  <a:gd name="T44" fmla="*/ 0 w 66"/>
                  <a:gd name="T45" fmla="*/ 96 h 120"/>
                  <a:gd name="T46" fmla="*/ 0 w 66"/>
                  <a:gd name="T47" fmla="*/ 102 h 120"/>
                  <a:gd name="T48" fmla="*/ 0 w 66"/>
                  <a:gd name="T49" fmla="*/ 108 h 120"/>
                  <a:gd name="T50" fmla="*/ 0 w 66"/>
                  <a:gd name="T51" fmla="*/ 114 h 120"/>
                  <a:gd name="T52" fmla="*/ 0 w 66"/>
                  <a:gd name="T53" fmla="*/ 120 h 1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120"/>
                  <a:gd name="T83" fmla="*/ 66 w 66"/>
                  <a:gd name="T84" fmla="*/ 120 h 1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120">
                    <a:moveTo>
                      <a:pt x="66" y="0"/>
                    </a:moveTo>
                    <a:lnTo>
                      <a:pt x="60" y="0"/>
                    </a:lnTo>
                    <a:lnTo>
                      <a:pt x="54" y="0"/>
                    </a:lnTo>
                    <a:lnTo>
                      <a:pt x="48" y="6"/>
                    </a:lnTo>
                    <a:lnTo>
                      <a:pt x="42" y="12"/>
                    </a:lnTo>
                    <a:lnTo>
                      <a:pt x="36" y="18"/>
                    </a:lnTo>
                    <a:lnTo>
                      <a:pt x="30" y="24"/>
                    </a:lnTo>
                    <a:lnTo>
                      <a:pt x="30" y="30"/>
                    </a:lnTo>
                    <a:lnTo>
                      <a:pt x="24" y="30"/>
                    </a:lnTo>
                    <a:lnTo>
                      <a:pt x="24" y="36"/>
                    </a:lnTo>
                    <a:lnTo>
                      <a:pt x="18" y="42"/>
                    </a:lnTo>
                    <a:lnTo>
                      <a:pt x="18" y="48"/>
                    </a:lnTo>
                    <a:lnTo>
                      <a:pt x="12" y="54"/>
                    </a:lnTo>
                    <a:lnTo>
                      <a:pt x="12" y="60"/>
                    </a:lnTo>
                    <a:lnTo>
                      <a:pt x="12" y="66"/>
                    </a:lnTo>
                    <a:lnTo>
                      <a:pt x="6" y="72"/>
                    </a:lnTo>
                    <a:lnTo>
                      <a:pt x="6" y="78"/>
                    </a:lnTo>
                    <a:lnTo>
                      <a:pt x="6" y="84"/>
                    </a:lnTo>
                    <a:lnTo>
                      <a:pt x="0" y="90"/>
                    </a:lnTo>
                    <a:lnTo>
                      <a:pt x="0" y="96"/>
                    </a:lnTo>
                    <a:lnTo>
                      <a:pt x="0" y="102"/>
                    </a:lnTo>
                    <a:lnTo>
                      <a:pt x="0" y="108"/>
                    </a:lnTo>
                    <a:lnTo>
                      <a:pt x="0" y="114"/>
                    </a:lnTo>
                    <a:lnTo>
                      <a:pt x="0" y="120"/>
                    </a:lnTo>
                  </a:path>
                </a:pathLst>
              </a:custGeom>
              <a:noFill/>
              <a:ln w="9525">
                <a:solidFill>
                  <a:srgbClr val="000000"/>
                </a:solidFill>
                <a:round/>
                <a:headEnd/>
                <a:tailEnd/>
              </a:ln>
            </p:spPr>
            <p:txBody>
              <a:bodyPr/>
              <a:lstStyle/>
              <a:p>
                <a:endParaRPr lang="en-US"/>
              </a:p>
            </p:txBody>
          </p:sp>
          <p:sp>
            <p:nvSpPr>
              <p:cNvPr id="18444" name="Freeform 532"/>
              <p:cNvSpPr>
                <a:spLocks/>
              </p:cNvSpPr>
              <p:nvPr/>
            </p:nvSpPr>
            <p:spPr bwMode="auto">
              <a:xfrm>
                <a:off x="3306" y="2388"/>
                <a:ext cx="78" cy="174"/>
              </a:xfrm>
              <a:custGeom>
                <a:avLst/>
                <a:gdLst>
                  <a:gd name="T0" fmla="*/ 0 w 78"/>
                  <a:gd name="T1" fmla="*/ 0 h 174"/>
                  <a:gd name="T2" fmla="*/ 0 w 78"/>
                  <a:gd name="T3" fmla="*/ 6 h 174"/>
                  <a:gd name="T4" fmla="*/ 0 w 78"/>
                  <a:gd name="T5" fmla="*/ 18 h 174"/>
                  <a:gd name="T6" fmla="*/ 0 w 78"/>
                  <a:gd name="T7" fmla="*/ 24 h 174"/>
                  <a:gd name="T8" fmla="*/ 0 w 78"/>
                  <a:gd name="T9" fmla="*/ 36 h 174"/>
                  <a:gd name="T10" fmla="*/ 0 w 78"/>
                  <a:gd name="T11" fmla="*/ 42 h 174"/>
                  <a:gd name="T12" fmla="*/ 6 w 78"/>
                  <a:gd name="T13" fmla="*/ 54 h 174"/>
                  <a:gd name="T14" fmla="*/ 6 w 78"/>
                  <a:gd name="T15" fmla="*/ 60 h 174"/>
                  <a:gd name="T16" fmla="*/ 6 w 78"/>
                  <a:gd name="T17" fmla="*/ 72 h 174"/>
                  <a:gd name="T18" fmla="*/ 12 w 78"/>
                  <a:gd name="T19" fmla="*/ 78 h 174"/>
                  <a:gd name="T20" fmla="*/ 12 w 78"/>
                  <a:gd name="T21" fmla="*/ 90 h 174"/>
                  <a:gd name="T22" fmla="*/ 18 w 78"/>
                  <a:gd name="T23" fmla="*/ 96 h 174"/>
                  <a:gd name="T24" fmla="*/ 24 w 78"/>
                  <a:gd name="T25" fmla="*/ 102 h 174"/>
                  <a:gd name="T26" fmla="*/ 30 w 78"/>
                  <a:gd name="T27" fmla="*/ 114 h 174"/>
                  <a:gd name="T28" fmla="*/ 30 w 78"/>
                  <a:gd name="T29" fmla="*/ 120 h 174"/>
                  <a:gd name="T30" fmla="*/ 36 w 78"/>
                  <a:gd name="T31" fmla="*/ 126 h 174"/>
                  <a:gd name="T32" fmla="*/ 42 w 78"/>
                  <a:gd name="T33" fmla="*/ 138 h 174"/>
                  <a:gd name="T34" fmla="*/ 48 w 78"/>
                  <a:gd name="T35" fmla="*/ 144 h 174"/>
                  <a:gd name="T36" fmla="*/ 54 w 78"/>
                  <a:gd name="T37" fmla="*/ 150 h 174"/>
                  <a:gd name="T38" fmla="*/ 60 w 78"/>
                  <a:gd name="T39" fmla="*/ 156 h 174"/>
                  <a:gd name="T40" fmla="*/ 66 w 78"/>
                  <a:gd name="T41" fmla="*/ 162 h 174"/>
                  <a:gd name="T42" fmla="*/ 72 w 78"/>
                  <a:gd name="T43" fmla="*/ 168 h 174"/>
                  <a:gd name="T44" fmla="*/ 78 w 78"/>
                  <a:gd name="T45" fmla="*/ 174 h 1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174"/>
                  <a:gd name="T71" fmla="*/ 78 w 78"/>
                  <a:gd name="T72" fmla="*/ 174 h 1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174">
                    <a:moveTo>
                      <a:pt x="0" y="0"/>
                    </a:moveTo>
                    <a:lnTo>
                      <a:pt x="0" y="6"/>
                    </a:lnTo>
                    <a:lnTo>
                      <a:pt x="0" y="18"/>
                    </a:lnTo>
                    <a:lnTo>
                      <a:pt x="0" y="24"/>
                    </a:lnTo>
                    <a:lnTo>
                      <a:pt x="0" y="36"/>
                    </a:lnTo>
                    <a:lnTo>
                      <a:pt x="0" y="42"/>
                    </a:lnTo>
                    <a:lnTo>
                      <a:pt x="6" y="54"/>
                    </a:lnTo>
                    <a:lnTo>
                      <a:pt x="6" y="60"/>
                    </a:lnTo>
                    <a:lnTo>
                      <a:pt x="6" y="72"/>
                    </a:lnTo>
                    <a:lnTo>
                      <a:pt x="12" y="78"/>
                    </a:lnTo>
                    <a:lnTo>
                      <a:pt x="12" y="90"/>
                    </a:lnTo>
                    <a:lnTo>
                      <a:pt x="18" y="96"/>
                    </a:lnTo>
                    <a:lnTo>
                      <a:pt x="24" y="102"/>
                    </a:lnTo>
                    <a:lnTo>
                      <a:pt x="30" y="114"/>
                    </a:lnTo>
                    <a:lnTo>
                      <a:pt x="30" y="120"/>
                    </a:lnTo>
                    <a:lnTo>
                      <a:pt x="36" y="126"/>
                    </a:lnTo>
                    <a:lnTo>
                      <a:pt x="42" y="138"/>
                    </a:lnTo>
                    <a:lnTo>
                      <a:pt x="48" y="144"/>
                    </a:lnTo>
                    <a:lnTo>
                      <a:pt x="54" y="150"/>
                    </a:lnTo>
                    <a:lnTo>
                      <a:pt x="60" y="156"/>
                    </a:lnTo>
                    <a:lnTo>
                      <a:pt x="66" y="162"/>
                    </a:lnTo>
                    <a:lnTo>
                      <a:pt x="72" y="168"/>
                    </a:lnTo>
                    <a:lnTo>
                      <a:pt x="78" y="174"/>
                    </a:lnTo>
                  </a:path>
                </a:pathLst>
              </a:custGeom>
              <a:noFill/>
              <a:ln w="9525">
                <a:solidFill>
                  <a:srgbClr val="000000"/>
                </a:solidFill>
                <a:round/>
                <a:headEnd/>
                <a:tailEnd/>
              </a:ln>
            </p:spPr>
            <p:txBody>
              <a:bodyPr/>
              <a:lstStyle/>
              <a:p>
                <a:endParaRPr lang="en-US"/>
              </a:p>
            </p:txBody>
          </p:sp>
          <p:sp>
            <p:nvSpPr>
              <p:cNvPr id="18445" name="Freeform 533"/>
              <p:cNvSpPr>
                <a:spLocks/>
              </p:cNvSpPr>
              <p:nvPr/>
            </p:nvSpPr>
            <p:spPr bwMode="auto">
              <a:xfrm>
                <a:off x="3372" y="2118"/>
                <a:ext cx="228" cy="102"/>
              </a:xfrm>
              <a:custGeom>
                <a:avLst/>
                <a:gdLst>
                  <a:gd name="T0" fmla="*/ 6 w 228"/>
                  <a:gd name="T1" fmla="*/ 42 h 102"/>
                  <a:gd name="T2" fmla="*/ 6 w 228"/>
                  <a:gd name="T3" fmla="*/ 42 h 102"/>
                  <a:gd name="T4" fmla="*/ 6 w 228"/>
                  <a:gd name="T5" fmla="*/ 48 h 102"/>
                  <a:gd name="T6" fmla="*/ 12 w 228"/>
                  <a:gd name="T7" fmla="*/ 60 h 102"/>
                  <a:gd name="T8" fmla="*/ 12 w 228"/>
                  <a:gd name="T9" fmla="*/ 78 h 102"/>
                  <a:gd name="T10" fmla="*/ 18 w 228"/>
                  <a:gd name="T11" fmla="*/ 90 h 102"/>
                  <a:gd name="T12" fmla="*/ 24 w 228"/>
                  <a:gd name="T13" fmla="*/ 102 h 102"/>
                  <a:gd name="T14" fmla="*/ 48 w 228"/>
                  <a:gd name="T15" fmla="*/ 90 h 102"/>
                  <a:gd name="T16" fmla="*/ 54 w 228"/>
                  <a:gd name="T17" fmla="*/ 78 h 102"/>
                  <a:gd name="T18" fmla="*/ 48 w 228"/>
                  <a:gd name="T19" fmla="*/ 72 h 102"/>
                  <a:gd name="T20" fmla="*/ 48 w 228"/>
                  <a:gd name="T21" fmla="*/ 72 h 102"/>
                  <a:gd name="T22" fmla="*/ 48 w 228"/>
                  <a:gd name="T23" fmla="*/ 60 h 102"/>
                  <a:gd name="T24" fmla="*/ 54 w 228"/>
                  <a:gd name="T25" fmla="*/ 54 h 102"/>
                  <a:gd name="T26" fmla="*/ 66 w 228"/>
                  <a:gd name="T27" fmla="*/ 60 h 102"/>
                  <a:gd name="T28" fmla="*/ 90 w 228"/>
                  <a:gd name="T29" fmla="*/ 72 h 102"/>
                  <a:gd name="T30" fmla="*/ 120 w 228"/>
                  <a:gd name="T31" fmla="*/ 72 h 102"/>
                  <a:gd name="T32" fmla="*/ 132 w 228"/>
                  <a:gd name="T33" fmla="*/ 72 h 102"/>
                  <a:gd name="T34" fmla="*/ 132 w 228"/>
                  <a:gd name="T35" fmla="*/ 72 h 102"/>
                  <a:gd name="T36" fmla="*/ 120 w 228"/>
                  <a:gd name="T37" fmla="*/ 66 h 102"/>
                  <a:gd name="T38" fmla="*/ 198 w 228"/>
                  <a:gd name="T39" fmla="*/ 60 h 102"/>
                  <a:gd name="T40" fmla="*/ 186 w 228"/>
                  <a:gd name="T41" fmla="*/ 60 h 102"/>
                  <a:gd name="T42" fmla="*/ 186 w 228"/>
                  <a:gd name="T43" fmla="*/ 54 h 102"/>
                  <a:gd name="T44" fmla="*/ 198 w 228"/>
                  <a:gd name="T45" fmla="*/ 48 h 102"/>
                  <a:gd name="T46" fmla="*/ 222 w 228"/>
                  <a:gd name="T47" fmla="*/ 36 h 102"/>
                  <a:gd name="T48" fmla="*/ 210 w 228"/>
                  <a:gd name="T49" fmla="*/ 30 h 102"/>
                  <a:gd name="T50" fmla="*/ 216 w 228"/>
                  <a:gd name="T51" fmla="*/ 24 h 102"/>
                  <a:gd name="T52" fmla="*/ 228 w 228"/>
                  <a:gd name="T53" fmla="*/ 0 h 102"/>
                  <a:gd name="T54" fmla="*/ 210 w 228"/>
                  <a:gd name="T55" fmla="*/ 12 h 102"/>
                  <a:gd name="T56" fmla="*/ 180 w 228"/>
                  <a:gd name="T57" fmla="*/ 18 h 102"/>
                  <a:gd name="T58" fmla="*/ 150 w 228"/>
                  <a:gd name="T59" fmla="*/ 18 h 102"/>
                  <a:gd name="T60" fmla="*/ 168 w 228"/>
                  <a:gd name="T61" fmla="*/ 6 h 102"/>
                  <a:gd name="T62" fmla="*/ 150 w 228"/>
                  <a:gd name="T63" fmla="*/ 6 h 102"/>
                  <a:gd name="T64" fmla="*/ 126 w 228"/>
                  <a:gd name="T65" fmla="*/ 12 h 102"/>
                  <a:gd name="T66" fmla="*/ 102 w 228"/>
                  <a:gd name="T67" fmla="*/ 18 h 102"/>
                  <a:gd name="T68" fmla="*/ 108 w 228"/>
                  <a:gd name="T69" fmla="*/ 12 h 102"/>
                  <a:gd name="T70" fmla="*/ 90 w 228"/>
                  <a:gd name="T71" fmla="*/ 18 h 102"/>
                  <a:gd name="T72" fmla="*/ 78 w 228"/>
                  <a:gd name="T73" fmla="*/ 24 h 102"/>
                  <a:gd name="T74" fmla="*/ 66 w 228"/>
                  <a:gd name="T75" fmla="*/ 30 h 102"/>
                  <a:gd name="T76" fmla="*/ 60 w 228"/>
                  <a:gd name="T77" fmla="*/ 36 h 102"/>
                  <a:gd name="T78" fmla="*/ 42 w 228"/>
                  <a:gd name="T79" fmla="*/ 42 h 102"/>
                  <a:gd name="T80" fmla="*/ 36 w 228"/>
                  <a:gd name="T81" fmla="*/ 30 h 102"/>
                  <a:gd name="T82" fmla="*/ 6 w 228"/>
                  <a:gd name="T83" fmla="*/ 30 h 102"/>
                  <a:gd name="T84" fmla="*/ 0 w 228"/>
                  <a:gd name="T85" fmla="*/ 36 h 102"/>
                  <a:gd name="T86" fmla="*/ 12 w 228"/>
                  <a:gd name="T87" fmla="*/ 42 h 102"/>
                  <a:gd name="T88" fmla="*/ 6 w 228"/>
                  <a:gd name="T89" fmla="*/ 42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8"/>
                  <a:gd name="T136" fmla="*/ 0 h 102"/>
                  <a:gd name="T137" fmla="*/ 228 w 228"/>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8" h="102">
                    <a:moveTo>
                      <a:pt x="6" y="42"/>
                    </a:moveTo>
                    <a:lnTo>
                      <a:pt x="6" y="42"/>
                    </a:lnTo>
                    <a:lnTo>
                      <a:pt x="6" y="48"/>
                    </a:lnTo>
                    <a:lnTo>
                      <a:pt x="12" y="54"/>
                    </a:lnTo>
                    <a:lnTo>
                      <a:pt x="12" y="60"/>
                    </a:lnTo>
                    <a:lnTo>
                      <a:pt x="12" y="66"/>
                    </a:lnTo>
                    <a:lnTo>
                      <a:pt x="12" y="72"/>
                    </a:lnTo>
                    <a:lnTo>
                      <a:pt x="12" y="78"/>
                    </a:lnTo>
                    <a:lnTo>
                      <a:pt x="12" y="84"/>
                    </a:lnTo>
                    <a:lnTo>
                      <a:pt x="18" y="90"/>
                    </a:lnTo>
                    <a:lnTo>
                      <a:pt x="18" y="96"/>
                    </a:lnTo>
                    <a:lnTo>
                      <a:pt x="24" y="102"/>
                    </a:lnTo>
                    <a:lnTo>
                      <a:pt x="30" y="102"/>
                    </a:lnTo>
                    <a:lnTo>
                      <a:pt x="42" y="96"/>
                    </a:lnTo>
                    <a:lnTo>
                      <a:pt x="48" y="90"/>
                    </a:lnTo>
                    <a:lnTo>
                      <a:pt x="54" y="84"/>
                    </a:lnTo>
                    <a:lnTo>
                      <a:pt x="54" y="78"/>
                    </a:lnTo>
                    <a:lnTo>
                      <a:pt x="48" y="72"/>
                    </a:lnTo>
                    <a:lnTo>
                      <a:pt x="48" y="66"/>
                    </a:lnTo>
                    <a:lnTo>
                      <a:pt x="48" y="60"/>
                    </a:lnTo>
                    <a:lnTo>
                      <a:pt x="48" y="54"/>
                    </a:lnTo>
                    <a:lnTo>
                      <a:pt x="54" y="54"/>
                    </a:lnTo>
                    <a:lnTo>
                      <a:pt x="60" y="54"/>
                    </a:lnTo>
                    <a:lnTo>
                      <a:pt x="66" y="60"/>
                    </a:lnTo>
                    <a:lnTo>
                      <a:pt x="84" y="66"/>
                    </a:lnTo>
                    <a:lnTo>
                      <a:pt x="90" y="72"/>
                    </a:lnTo>
                    <a:lnTo>
                      <a:pt x="102" y="72"/>
                    </a:lnTo>
                    <a:lnTo>
                      <a:pt x="108" y="72"/>
                    </a:lnTo>
                    <a:lnTo>
                      <a:pt x="120" y="72"/>
                    </a:lnTo>
                    <a:lnTo>
                      <a:pt x="132" y="72"/>
                    </a:lnTo>
                    <a:lnTo>
                      <a:pt x="126" y="66"/>
                    </a:lnTo>
                    <a:lnTo>
                      <a:pt x="120" y="66"/>
                    </a:lnTo>
                    <a:lnTo>
                      <a:pt x="144" y="66"/>
                    </a:lnTo>
                    <a:lnTo>
                      <a:pt x="174" y="66"/>
                    </a:lnTo>
                    <a:lnTo>
                      <a:pt x="198" y="60"/>
                    </a:lnTo>
                    <a:lnTo>
                      <a:pt x="192" y="60"/>
                    </a:lnTo>
                    <a:lnTo>
                      <a:pt x="186" y="60"/>
                    </a:lnTo>
                    <a:lnTo>
                      <a:pt x="180" y="60"/>
                    </a:lnTo>
                    <a:lnTo>
                      <a:pt x="186" y="54"/>
                    </a:lnTo>
                    <a:lnTo>
                      <a:pt x="192" y="54"/>
                    </a:lnTo>
                    <a:lnTo>
                      <a:pt x="198" y="48"/>
                    </a:lnTo>
                    <a:lnTo>
                      <a:pt x="210" y="48"/>
                    </a:lnTo>
                    <a:lnTo>
                      <a:pt x="216" y="42"/>
                    </a:lnTo>
                    <a:lnTo>
                      <a:pt x="222" y="36"/>
                    </a:lnTo>
                    <a:lnTo>
                      <a:pt x="204" y="36"/>
                    </a:lnTo>
                    <a:lnTo>
                      <a:pt x="210" y="30"/>
                    </a:lnTo>
                    <a:lnTo>
                      <a:pt x="216" y="30"/>
                    </a:lnTo>
                    <a:lnTo>
                      <a:pt x="216" y="24"/>
                    </a:lnTo>
                    <a:lnTo>
                      <a:pt x="222" y="18"/>
                    </a:lnTo>
                    <a:lnTo>
                      <a:pt x="222" y="6"/>
                    </a:lnTo>
                    <a:lnTo>
                      <a:pt x="228" y="0"/>
                    </a:lnTo>
                    <a:lnTo>
                      <a:pt x="222" y="6"/>
                    </a:lnTo>
                    <a:lnTo>
                      <a:pt x="210" y="12"/>
                    </a:lnTo>
                    <a:lnTo>
                      <a:pt x="198" y="12"/>
                    </a:lnTo>
                    <a:lnTo>
                      <a:pt x="180" y="18"/>
                    </a:lnTo>
                    <a:lnTo>
                      <a:pt x="168" y="18"/>
                    </a:lnTo>
                    <a:lnTo>
                      <a:pt x="150" y="18"/>
                    </a:lnTo>
                    <a:lnTo>
                      <a:pt x="156" y="12"/>
                    </a:lnTo>
                    <a:lnTo>
                      <a:pt x="162" y="6"/>
                    </a:lnTo>
                    <a:lnTo>
                      <a:pt x="168" y="6"/>
                    </a:lnTo>
                    <a:lnTo>
                      <a:pt x="162" y="6"/>
                    </a:lnTo>
                    <a:lnTo>
                      <a:pt x="150" y="6"/>
                    </a:lnTo>
                    <a:lnTo>
                      <a:pt x="138" y="12"/>
                    </a:lnTo>
                    <a:lnTo>
                      <a:pt x="126" y="12"/>
                    </a:lnTo>
                    <a:lnTo>
                      <a:pt x="114" y="18"/>
                    </a:lnTo>
                    <a:lnTo>
                      <a:pt x="102" y="18"/>
                    </a:lnTo>
                    <a:lnTo>
                      <a:pt x="108" y="12"/>
                    </a:lnTo>
                    <a:lnTo>
                      <a:pt x="102" y="12"/>
                    </a:lnTo>
                    <a:lnTo>
                      <a:pt x="90" y="18"/>
                    </a:lnTo>
                    <a:lnTo>
                      <a:pt x="84" y="18"/>
                    </a:lnTo>
                    <a:lnTo>
                      <a:pt x="78" y="24"/>
                    </a:lnTo>
                    <a:lnTo>
                      <a:pt x="72" y="24"/>
                    </a:lnTo>
                    <a:lnTo>
                      <a:pt x="66" y="30"/>
                    </a:lnTo>
                    <a:lnTo>
                      <a:pt x="60" y="36"/>
                    </a:lnTo>
                    <a:lnTo>
                      <a:pt x="48" y="48"/>
                    </a:lnTo>
                    <a:lnTo>
                      <a:pt x="42" y="42"/>
                    </a:lnTo>
                    <a:lnTo>
                      <a:pt x="42" y="36"/>
                    </a:lnTo>
                    <a:lnTo>
                      <a:pt x="36" y="30"/>
                    </a:lnTo>
                    <a:lnTo>
                      <a:pt x="24" y="30"/>
                    </a:lnTo>
                    <a:lnTo>
                      <a:pt x="18" y="30"/>
                    </a:lnTo>
                    <a:lnTo>
                      <a:pt x="6" y="30"/>
                    </a:lnTo>
                    <a:lnTo>
                      <a:pt x="0" y="36"/>
                    </a:lnTo>
                    <a:lnTo>
                      <a:pt x="12" y="42"/>
                    </a:lnTo>
                    <a:lnTo>
                      <a:pt x="24" y="42"/>
                    </a:lnTo>
                    <a:lnTo>
                      <a:pt x="36" y="42"/>
                    </a:lnTo>
                    <a:lnTo>
                      <a:pt x="6" y="42"/>
                    </a:lnTo>
                    <a:close/>
                  </a:path>
                </a:pathLst>
              </a:custGeom>
              <a:solidFill>
                <a:srgbClr val="4CB200"/>
              </a:solidFill>
              <a:ln w="9525">
                <a:noFill/>
                <a:round/>
                <a:headEnd/>
                <a:tailEnd/>
              </a:ln>
            </p:spPr>
            <p:txBody>
              <a:bodyPr/>
              <a:lstStyle/>
              <a:p>
                <a:endParaRPr lang="en-US"/>
              </a:p>
            </p:txBody>
          </p:sp>
          <p:sp>
            <p:nvSpPr>
              <p:cNvPr id="18446" name="Freeform 534"/>
              <p:cNvSpPr>
                <a:spLocks/>
              </p:cNvSpPr>
              <p:nvPr/>
            </p:nvSpPr>
            <p:spPr bwMode="auto">
              <a:xfrm>
                <a:off x="3372" y="2118"/>
                <a:ext cx="228" cy="102"/>
              </a:xfrm>
              <a:custGeom>
                <a:avLst/>
                <a:gdLst>
                  <a:gd name="T0" fmla="*/ 6 w 228"/>
                  <a:gd name="T1" fmla="*/ 42 h 102"/>
                  <a:gd name="T2" fmla="*/ 6 w 228"/>
                  <a:gd name="T3" fmla="*/ 42 h 102"/>
                  <a:gd name="T4" fmla="*/ 6 w 228"/>
                  <a:gd name="T5" fmla="*/ 48 h 102"/>
                  <a:gd name="T6" fmla="*/ 12 w 228"/>
                  <a:gd name="T7" fmla="*/ 60 h 102"/>
                  <a:gd name="T8" fmla="*/ 12 w 228"/>
                  <a:gd name="T9" fmla="*/ 78 h 102"/>
                  <a:gd name="T10" fmla="*/ 18 w 228"/>
                  <a:gd name="T11" fmla="*/ 90 h 102"/>
                  <a:gd name="T12" fmla="*/ 24 w 228"/>
                  <a:gd name="T13" fmla="*/ 102 h 102"/>
                  <a:gd name="T14" fmla="*/ 48 w 228"/>
                  <a:gd name="T15" fmla="*/ 90 h 102"/>
                  <a:gd name="T16" fmla="*/ 54 w 228"/>
                  <a:gd name="T17" fmla="*/ 78 h 102"/>
                  <a:gd name="T18" fmla="*/ 48 w 228"/>
                  <a:gd name="T19" fmla="*/ 72 h 102"/>
                  <a:gd name="T20" fmla="*/ 48 w 228"/>
                  <a:gd name="T21" fmla="*/ 72 h 102"/>
                  <a:gd name="T22" fmla="*/ 48 w 228"/>
                  <a:gd name="T23" fmla="*/ 60 h 102"/>
                  <a:gd name="T24" fmla="*/ 54 w 228"/>
                  <a:gd name="T25" fmla="*/ 54 h 102"/>
                  <a:gd name="T26" fmla="*/ 66 w 228"/>
                  <a:gd name="T27" fmla="*/ 60 h 102"/>
                  <a:gd name="T28" fmla="*/ 90 w 228"/>
                  <a:gd name="T29" fmla="*/ 72 h 102"/>
                  <a:gd name="T30" fmla="*/ 120 w 228"/>
                  <a:gd name="T31" fmla="*/ 72 h 102"/>
                  <a:gd name="T32" fmla="*/ 132 w 228"/>
                  <a:gd name="T33" fmla="*/ 72 h 102"/>
                  <a:gd name="T34" fmla="*/ 132 w 228"/>
                  <a:gd name="T35" fmla="*/ 72 h 102"/>
                  <a:gd name="T36" fmla="*/ 120 w 228"/>
                  <a:gd name="T37" fmla="*/ 66 h 102"/>
                  <a:gd name="T38" fmla="*/ 198 w 228"/>
                  <a:gd name="T39" fmla="*/ 60 h 102"/>
                  <a:gd name="T40" fmla="*/ 186 w 228"/>
                  <a:gd name="T41" fmla="*/ 60 h 102"/>
                  <a:gd name="T42" fmla="*/ 186 w 228"/>
                  <a:gd name="T43" fmla="*/ 54 h 102"/>
                  <a:gd name="T44" fmla="*/ 198 w 228"/>
                  <a:gd name="T45" fmla="*/ 48 h 102"/>
                  <a:gd name="T46" fmla="*/ 222 w 228"/>
                  <a:gd name="T47" fmla="*/ 36 h 102"/>
                  <a:gd name="T48" fmla="*/ 210 w 228"/>
                  <a:gd name="T49" fmla="*/ 30 h 102"/>
                  <a:gd name="T50" fmla="*/ 216 w 228"/>
                  <a:gd name="T51" fmla="*/ 24 h 102"/>
                  <a:gd name="T52" fmla="*/ 228 w 228"/>
                  <a:gd name="T53" fmla="*/ 0 h 102"/>
                  <a:gd name="T54" fmla="*/ 210 w 228"/>
                  <a:gd name="T55" fmla="*/ 12 h 102"/>
                  <a:gd name="T56" fmla="*/ 180 w 228"/>
                  <a:gd name="T57" fmla="*/ 18 h 102"/>
                  <a:gd name="T58" fmla="*/ 150 w 228"/>
                  <a:gd name="T59" fmla="*/ 18 h 102"/>
                  <a:gd name="T60" fmla="*/ 168 w 228"/>
                  <a:gd name="T61" fmla="*/ 6 h 102"/>
                  <a:gd name="T62" fmla="*/ 150 w 228"/>
                  <a:gd name="T63" fmla="*/ 6 h 102"/>
                  <a:gd name="T64" fmla="*/ 126 w 228"/>
                  <a:gd name="T65" fmla="*/ 12 h 102"/>
                  <a:gd name="T66" fmla="*/ 102 w 228"/>
                  <a:gd name="T67" fmla="*/ 18 h 102"/>
                  <a:gd name="T68" fmla="*/ 108 w 228"/>
                  <a:gd name="T69" fmla="*/ 12 h 102"/>
                  <a:gd name="T70" fmla="*/ 90 w 228"/>
                  <a:gd name="T71" fmla="*/ 18 h 102"/>
                  <a:gd name="T72" fmla="*/ 78 w 228"/>
                  <a:gd name="T73" fmla="*/ 24 h 102"/>
                  <a:gd name="T74" fmla="*/ 66 w 228"/>
                  <a:gd name="T75" fmla="*/ 30 h 102"/>
                  <a:gd name="T76" fmla="*/ 60 w 228"/>
                  <a:gd name="T77" fmla="*/ 36 h 102"/>
                  <a:gd name="T78" fmla="*/ 42 w 228"/>
                  <a:gd name="T79" fmla="*/ 42 h 102"/>
                  <a:gd name="T80" fmla="*/ 36 w 228"/>
                  <a:gd name="T81" fmla="*/ 30 h 102"/>
                  <a:gd name="T82" fmla="*/ 6 w 228"/>
                  <a:gd name="T83" fmla="*/ 30 h 102"/>
                  <a:gd name="T84" fmla="*/ 0 w 228"/>
                  <a:gd name="T85" fmla="*/ 36 h 102"/>
                  <a:gd name="T86" fmla="*/ 12 w 228"/>
                  <a:gd name="T87" fmla="*/ 42 h 1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8"/>
                  <a:gd name="T133" fmla="*/ 0 h 102"/>
                  <a:gd name="T134" fmla="*/ 228 w 228"/>
                  <a:gd name="T135" fmla="*/ 102 h 1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8" h="102">
                    <a:moveTo>
                      <a:pt x="6" y="42"/>
                    </a:moveTo>
                    <a:lnTo>
                      <a:pt x="6" y="42"/>
                    </a:lnTo>
                    <a:lnTo>
                      <a:pt x="6" y="48"/>
                    </a:lnTo>
                    <a:lnTo>
                      <a:pt x="12" y="54"/>
                    </a:lnTo>
                    <a:lnTo>
                      <a:pt x="12" y="60"/>
                    </a:lnTo>
                    <a:lnTo>
                      <a:pt x="12" y="66"/>
                    </a:lnTo>
                    <a:lnTo>
                      <a:pt x="12" y="72"/>
                    </a:lnTo>
                    <a:lnTo>
                      <a:pt x="12" y="78"/>
                    </a:lnTo>
                    <a:lnTo>
                      <a:pt x="12" y="84"/>
                    </a:lnTo>
                    <a:lnTo>
                      <a:pt x="18" y="90"/>
                    </a:lnTo>
                    <a:lnTo>
                      <a:pt x="18" y="96"/>
                    </a:lnTo>
                    <a:lnTo>
                      <a:pt x="24" y="102"/>
                    </a:lnTo>
                    <a:lnTo>
                      <a:pt x="30" y="102"/>
                    </a:lnTo>
                    <a:lnTo>
                      <a:pt x="42" y="96"/>
                    </a:lnTo>
                    <a:lnTo>
                      <a:pt x="48" y="90"/>
                    </a:lnTo>
                    <a:lnTo>
                      <a:pt x="54" y="84"/>
                    </a:lnTo>
                    <a:lnTo>
                      <a:pt x="54" y="78"/>
                    </a:lnTo>
                    <a:lnTo>
                      <a:pt x="48" y="72"/>
                    </a:lnTo>
                    <a:lnTo>
                      <a:pt x="48" y="66"/>
                    </a:lnTo>
                    <a:lnTo>
                      <a:pt x="48" y="60"/>
                    </a:lnTo>
                    <a:lnTo>
                      <a:pt x="48" y="54"/>
                    </a:lnTo>
                    <a:lnTo>
                      <a:pt x="54" y="54"/>
                    </a:lnTo>
                    <a:lnTo>
                      <a:pt x="60" y="54"/>
                    </a:lnTo>
                    <a:lnTo>
                      <a:pt x="66" y="60"/>
                    </a:lnTo>
                    <a:lnTo>
                      <a:pt x="84" y="66"/>
                    </a:lnTo>
                    <a:lnTo>
                      <a:pt x="90" y="72"/>
                    </a:lnTo>
                    <a:lnTo>
                      <a:pt x="102" y="72"/>
                    </a:lnTo>
                    <a:lnTo>
                      <a:pt x="108" y="72"/>
                    </a:lnTo>
                    <a:lnTo>
                      <a:pt x="120" y="72"/>
                    </a:lnTo>
                    <a:lnTo>
                      <a:pt x="132" y="72"/>
                    </a:lnTo>
                    <a:lnTo>
                      <a:pt x="126" y="66"/>
                    </a:lnTo>
                    <a:lnTo>
                      <a:pt x="120" y="66"/>
                    </a:lnTo>
                    <a:lnTo>
                      <a:pt x="144" y="66"/>
                    </a:lnTo>
                    <a:lnTo>
                      <a:pt x="174" y="66"/>
                    </a:lnTo>
                    <a:lnTo>
                      <a:pt x="198" y="60"/>
                    </a:lnTo>
                    <a:lnTo>
                      <a:pt x="192" y="60"/>
                    </a:lnTo>
                    <a:lnTo>
                      <a:pt x="186" y="60"/>
                    </a:lnTo>
                    <a:lnTo>
                      <a:pt x="180" y="60"/>
                    </a:lnTo>
                    <a:lnTo>
                      <a:pt x="186" y="54"/>
                    </a:lnTo>
                    <a:lnTo>
                      <a:pt x="192" y="54"/>
                    </a:lnTo>
                    <a:lnTo>
                      <a:pt x="198" y="48"/>
                    </a:lnTo>
                    <a:lnTo>
                      <a:pt x="210" y="48"/>
                    </a:lnTo>
                    <a:lnTo>
                      <a:pt x="216" y="42"/>
                    </a:lnTo>
                    <a:lnTo>
                      <a:pt x="222" y="36"/>
                    </a:lnTo>
                    <a:lnTo>
                      <a:pt x="204" y="36"/>
                    </a:lnTo>
                    <a:lnTo>
                      <a:pt x="210" y="30"/>
                    </a:lnTo>
                    <a:lnTo>
                      <a:pt x="216" y="30"/>
                    </a:lnTo>
                    <a:lnTo>
                      <a:pt x="216" y="24"/>
                    </a:lnTo>
                    <a:lnTo>
                      <a:pt x="222" y="18"/>
                    </a:lnTo>
                    <a:lnTo>
                      <a:pt x="222" y="6"/>
                    </a:lnTo>
                    <a:lnTo>
                      <a:pt x="228" y="0"/>
                    </a:lnTo>
                    <a:lnTo>
                      <a:pt x="222" y="6"/>
                    </a:lnTo>
                    <a:lnTo>
                      <a:pt x="210" y="12"/>
                    </a:lnTo>
                    <a:lnTo>
                      <a:pt x="198" y="12"/>
                    </a:lnTo>
                    <a:lnTo>
                      <a:pt x="180" y="18"/>
                    </a:lnTo>
                    <a:lnTo>
                      <a:pt x="168" y="18"/>
                    </a:lnTo>
                    <a:lnTo>
                      <a:pt x="150" y="18"/>
                    </a:lnTo>
                    <a:lnTo>
                      <a:pt x="156" y="12"/>
                    </a:lnTo>
                    <a:lnTo>
                      <a:pt x="162" y="6"/>
                    </a:lnTo>
                    <a:lnTo>
                      <a:pt x="168" y="6"/>
                    </a:lnTo>
                    <a:lnTo>
                      <a:pt x="162" y="6"/>
                    </a:lnTo>
                    <a:lnTo>
                      <a:pt x="150" y="6"/>
                    </a:lnTo>
                    <a:lnTo>
                      <a:pt x="138" y="12"/>
                    </a:lnTo>
                    <a:lnTo>
                      <a:pt x="126" y="12"/>
                    </a:lnTo>
                    <a:lnTo>
                      <a:pt x="114" y="18"/>
                    </a:lnTo>
                    <a:lnTo>
                      <a:pt x="102" y="18"/>
                    </a:lnTo>
                    <a:lnTo>
                      <a:pt x="108" y="12"/>
                    </a:lnTo>
                    <a:lnTo>
                      <a:pt x="102" y="12"/>
                    </a:lnTo>
                    <a:lnTo>
                      <a:pt x="90" y="18"/>
                    </a:lnTo>
                    <a:lnTo>
                      <a:pt x="84" y="18"/>
                    </a:lnTo>
                    <a:lnTo>
                      <a:pt x="78" y="24"/>
                    </a:lnTo>
                    <a:lnTo>
                      <a:pt x="72" y="24"/>
                    </a:lnTo>
                    <a:lnTo>
                      <a:pt x="66" y="30"/>
                    </a:lnTo>
                    <a:lnTo>
                      <a:pt x="60" y="36"/>
                    </a:lnTo>
                    <a:lnTo>
                      <a:pt x="48" y="48"/>
                    </a:lnTo>
                    <a:lnTo>
                      <a:pt x="42" y="42"/>
                    </a:lnTo>
                    <a:lnTo>
                      <a:pt x="42" y="36"/>
                    </a:lnTo>
                    <a:lnTo>
                      <a:pt x="36" y="30"/>
                    </a:lnTo>
                    <a:lnTo>
                      <a:pt x="24" y="30"/>
                    </a:lnTo>
                    <a:lnTo>
                      <a:pt x="18" y="30"/>
                    </a:lnTo>
                    <a:lnTo>
                      <a:pt x="6" y="30"/>
                    </a:lnTo>
                    <a:lnTo>
                      <a:pt x="0" y="36"/>
                    </a:lnTo>
                    <a:lnTo>
                      <a:pt x="12" y="42"/>
                    </a:lnTo>
                    <a:lnTo>
                      <a:pt x="24" y="42"/>
                    </a:lnTo>
                    <a:lnTo>
                      <a:pt x="36" y="42"/>
                    </a:lnTo>
                  </a:path>
                </a:pathLst>
              </a:custGeom>
              <a:noFill/>
              <a:ln w="9525">
                <a:solidFill>
                  <a:srgbClr val="000000"/>
                </a:solidFill>
                <a:round/>
                <a:headEnd/>
                <a:tailEnd/>
              </a:ln>
            </p:spPr>
            <p:txBody>
              <a:bodyPr/>
              <a:lstStyle/>
              <a:p>
                <a:endParaRPr lang="en-US"/>
              </a:p>
            </p:txBody>
          </p:sp>
          <p:sp>
            <p:nvSpPr>
              <p:cNvPr id="18447" name="Freeform 535"/>
              <p:cNvSpPr>
                <a:spLocks/>
              </p:cNvSpPr>
              <p:nvPr/>
            </p:nvSpPr>
            <p:spPr bwMode="auto">
              <a:xfrm>
                <a:off x="3420" y="2142"/>
                <a:ext cx="156" cy="30"/>
              </a:xfrm>
              <a:custGeom>
                <a:avLst/>
                <a:gdLst>
                  <a:gd name="T0" fmla="*/ 0 w 156"/>
                  <a:gd name="T1" fmla="*/ 30 h 30"/>
                  <a:gd name="T2" fmla="*/ 6 w 156"/>
                  <a:gd name="T3" fmla="*/ 24 h 30"/>
                  <a:gd name="T4" fmla="*/ 6 w 156"/>
                  <a:gd name="T5" fmla="*/ 24 h 30"/>
                  <a:gd name="T6" fmla="*/ 6 w 156"/>
                  <a:gd name="T7" fmla="*/ 24 h 30"/>
                  <a:gd name="T8" fmla="*/ 6 w 156"/>
                  <a:gd name="T9" fmla="*/ 24 h 30"/>
                  <a:gd name="T10" fmla="*/ 30 w 156"/>
                  <a:gd name="T11" fmla="*/ 24 h 30"/>
                  <a:gd name="T12" fmla="*/ 48 w 156"/>
                  <a:gd name="T13" fmla="*/ 18 h 30"/>
                  <a:gd name="T14" fmla="*/ 66 w 156"/>
                  <a:gd name="T15" fmla="*/ 18 h 30"/>
                  <a:gd name="T16" fmla="*/ 84 w 156"/>
                  <a:gd name="T17" fmla="*/ 18 h 30"/>
                  <a:gd name="T18" fmla="*/ 84 w 156"/>
                  <a:gd name="T19" fmla="*/ 18 h 30"/>
                  <a:gd name="T20" fmla="*/ 102 w 156"/>
                  <a:gd name="T21" fmla="*/ 18 h 30"/>
                  <a:gd name="T22" fmla="*/ 126 w 156"/>
                  <a:gd name="T23" fmla="*/ 12 h 30"/>
                  <a:gd name="T24" fmla="*/ 144 w 156"/>
                  <a:gd name="T25" fmla="*/ 6 h 30"/>
                  <a:gd name="T26" fmla="*/ 156 w 156"/>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6"/>
                  <a:gd name="T43" fmla="*/ 0 h 30"/>
                  <a:gd name="T44" fmla="*/ 156 w 156"/>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6" h="30">
                    <a:moveTo>
                      <a:pt x="0" y="30"/>
                    </a:moveTo>
                    <a:lnTo>
                      <a:pt x="6" y="24"/>
                    </a:lnTo>
                    <a:lnTo>
                      <a:pt x="30" y="24"/>
                    </a:lnTo>
                    <a:lnTo>
                      <a:pt x="48" y="18"/>
                    </a:lnTo>
                    <a:lnTo>
                      <a:pt x="66" y="18"/>
                    </a:lnTo>
                    <a:lnTo>
                      <a:pt x="84" y="18"/>
                    </a:lnTo>
                    <a:lnTo>
                      <a:pt x="102" y="18"/>
                    </a:lnTo>
                    <a:lnTo>
                      <a:pt x="126" y="12"/>
                    </a:lnTo>
                    <a:lnTo>
                      <a:pt x="144" y="6"/>
                    </a:lnTo>
                    <a:lnTo>
                      <a:pt x="156" y="0"/>
                    </a:lnTo>
                  </a:path>
                </a:pathLst>
              </a:custGeom>
              <a:noFill/>
              <a:ln w="9525">
                <a:solidFill>
                  <a:srgbClr val="000000"/>
                </a:solidFill>
                <a:round/>
                <a:headEnd/>
                <a:tailEnd/>
              </a:ln>
            </p:spPr>
            <p:txBody>
              <a:bodyPr/>
              <a:lstStyle/>
              <a:p>
                <a:endParaRPr lang="en-US"/>
              </a:p>
            </p:txBody>
          </p:sp>
          <p:sp>
            <p:nvSpPr>
              <p:cNvPr id="18448" name="Freeform 536"/>
              <p:cNvSpPr>
                <a:spLocks/>
              </p:cNvSpPr>
              <p:nvPr/>
            </p:nvSpPr>
            <p:spPr bwMode="auto">
              <a:xfrm>
                <a:off x="3456" y="2142"/>
                <a:ext cx="84" cy="30"/>
              </a:xfrm>
              <a:custGeom>
                <a:avLst/>
                <a:gdLst>
                  <a:gd name="T0" fmla="*/ 48 w 84"/>
                  <a:gd name="T1" fmla="*/ 0 h 30"/>
                  <a:gd name="T2" fmla="*/ 36 w 84"/>
                  <a:gd name="T3" fmla="*/ 0 h 30"/>
                  <a:gd name="T4" fmla="*/ 30 w 84"/>
                  <a:gd name="T5" fmla="*/ 0 h 30"/>
                  <a:gd name="T6" fmla="*/ 24 w 84"/>
                  <a:gd name="T7" fmla="*/ 6 h 30"/>
                  <a:gd name="T8" fmla="*/ 24 w 84"/>
                  <a:gd name="T9" fmla="*/ 6 h 30"/>
                  <a:gd name="T10" fmla="*/ 18 w 84"/>
                  <a:gd name="T11" fmla="*/ 6 h 30"/>
                  <a:gd name="T12" fmla="*/ 12 w 84"/>
                  <a:gd name="T13" fmla="*/ 12 h 30"/>
                  <a:gd name="T14" fmla="*/ 6 w 84"/>
                  <a:gd name="T15" fmla="*/ 18 h 30"/>
                  <a:gd name="T16" fmla="*/ 0 w 84"/>
                  <a:gd name="T17" fmla="*/ 24 h 30"/>
                  <a:gd name="T18" fmla="*/ 0 w 84"/>
                  <a:gd name="T19" fmla="*/ 24 h 30"/>
                  <a:gd name="T20" fmla="*/ 6 w 84"/>
                  <a:gd name="T21" fmla="*/ 24 h 30"/>
                  <a:gd name="T22" fmla="*/ 18 w 84"/>
                  <a:gd name="T23" fmla="*/ 24 h 30"/>
                  <a:gd name="T24" fmla="*/ 24 w 84"/>
                  <a:gd name="T25" fmla="*/ 30 h 30"/>
                  <a:gd name="T26" fmla="*/ 24 w 84"/>
                  <a:gd name="T27" fmla="*/ 30 h 30"/>
                  <a:gd name="T28" fmla="*/ 42 w 84"/>
                  <a:gd name="T29" fmla="*/ 30 h 30"/>
                  <a:gd name="T30" fmla="*/ 66 w 84"/>
                  <a:gd name="T31" fmla="*/ 30 h 30"/>
                  <a:gd name="T32" fmla="*/ 84 w 84"/>
                  <a:gd name="T33" fmla="*/ 3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30"/>
                  <a:gd name="T53" fmla="*/ 84 w 84"/>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30">
                    <a:moveTo>
                      <a:pt x="48" y="0"/>
                    </a:moveTo>
                    <a:lnTo>
                      <a:pt x="36" y="0"/>
                    </a:lnTo>
                    <a:lnTo>
                      <a:pt x="30" y="0"/>
                    </a:lnTo>
                    <a:lnTo>
                      <a:pt x="24" y="6"/>
                    </a:lnTo>
                    <a:lnTo>
                      <a:pt x="18" y="6"/>
                    </a:lnTo>
                    <a:lnTo>
                      <a:pt x="12" y="12"/>
                    </a:lnTo>
                    <a:lnTo>
                      <a:pt x="6" y="18"/>
                    </a:lnTo>
                    <a:lnTo>
                      <a:pt x="0" y="24"/>
                    </a:lnTo>
                    <a:lnTo>
                      <a:pt x="6" y="24"/>
                    </a:lnTo>
                    <a:lnTo>
                      <a:pt x="18" y="24"/>
                    </a:lnTo>
                    <a:lnTo>
                      <a:pt x="24" y="30"/>
                    </a:lnTo>
                    <a:lnTo>
                      <a:pt x="42" y="30"/>
                    </a:lnTo>
                    <a:lnTo>
                      <a:pt x="66" y="30"/>
                    </a:lnTo>
                    <a:lnTo>
                      <a:pt x="84" y="30"/>
                    </a:lnTo>
                  </a:path>
                </a:pathLst>
              </a:custGeom>
              <a:noFill/>
              <a:ln w="9525">
                <a:solidFill>
                  <a:srgbClr val="000000"/>
                </a:solidFill>
                <a:round/>
                <a:headEnd/>
                <a:tailEnd/>
              </a:ln>
            </p:spPr>
            <p:txBody>
              <a:bodyPr/>
              <a:lstStyle/>
              <a:p>
                <a:endParaRPr lang="en-US"/>
              </a:p>
            </p:txBody>
          </p:sp>
          <p:sp>
            <p:nvSpPr>
              <p:cNvPr id="18449" name="Freeform 537"/>
              <p:cNvSpPr>
                <a:spLocks/>
              </p:cNvSpPr>
              <p:nvPr/>
            </p:nvSpPr>
            <p:spPr bwMode="auto">
              <a:xfrm>
                <a:off x="3426" y="2214"/>
                <a:ext cx="150" cy="348"/>
              </a:xfrm>
              <a:custGeom>
                <a:avLst/>
                <a:gdLst>
                  <a:gd name="T0" fmla="*/ 0 w 150"/>
                  <a:gd name="T1" fmla="*/ 0 h 348"/>
                  <a:gd name="T2" fmla="*/ 12 w 150"/>
                  <a:gd name="T3" fmla="*/ 0 h 348"/>
                  <a:gd name="T4" fmla="*/ 24 w 150"/>
                  <a:gd name="T5" fmla="*/ 0 h 348"/>
                  <a:gd name="T6" fmla="*/ 36 w 150"/>
                  <a:gd name="T7" fmla="*/ 6 h 348"/>
                  <a:gd name="T8" fmla="*/ 48 w 150"/>
                  <a:gd name="T9" fmla="*/ 6 h 348"/>
                  <a:gd name="T10" fmla="*/ 54 w 150"/>
                  <a:gd name="T11" fmla="*/ 12 h 348"/>
                  <a:gd name="T12" fmla="*/ 66 w 150"/>
                  <a:gd name="T13" fmla="*/ 18 h 348"/>
                  <a:gd name="T14" fmla="*/ 78 w 150"/>
                  <a:gd name="T15" fmla="*/ 18 h 348"/>
                  <a:gd name="T16" fmla="*/ 84 w 150"/>
                  <a:gd name="T17" fmla="*/ 24 h 348"/>
                  <a:gd name="T18" fmla="*/ 90 w 150"/>
                  <a:gd name="T19" fmla="*/ 36 h 348"/>
                  <a:gd name="T20" fmla="*/ 102 w 150"/>
                  <a:gd name="T21" fmla="*/ 42 h 348"/>
                  <a:gd name="T22" fmla="*/ 108 w 150"/>
                  <a:gd name="T23" fmla="*/ 48 h 348"/>
                  <a:gd name="T24" fmla="*/ 114 w 150"/>
                  <a:gd name="T25" fmla="*/ 54 h 348"/>
                  <a:gd name="T26" fmla="*/ 120 w 150"/>
                  <a:gd name="T27" fmla="*/ 66 h 348"/>
                  <a:gd name="T28" fmla="*/ 126 w 150"/>
                  <a:gd name="T29" fmla="*/ 72 h 348"/>
                  <a:gd name="T30" fmla="*/ 132 w 150"/>
                  <a:gd name="T31" fmla="*/ 84 h 348"/>
                  <a:gd name="T32" fmla="*/ 138 w 150"/>
                  <a:gd name="T33" fmla="*/ 96 h 348"/>
                  <a:gd name="T34" fmla="*/ 144 w 150"/>
                  <a:gd name="T35" fmla="*/ 102 h 348"/>
                  <a:gd name="T36" fmla="*/ 144 w 150"/>
                  <a:gd name="T37" fmla="*/ 114 h 348"/>
                  <a:gd name="T38" fmla="*/ 150 w 150"/>
                  <a:gd name="T39" fmla="*/ 126 h 348"/>
                  <a:gd name="T40" fmla="*/ 150 w 150"/>
                  <a:gd name="T41" fmla="*/ 138 h 348"/>
                  <a:gd name="T42" fmla="*/ 150 w 150"/>
                  <a:gd name="T43" fmla="*/ 150 h 348"/>
                  <a:gd name="T44" fmla="*/ 150 w 150"/>
                  <a:gd name="T45" fmla="*/ 162 h 348"/>
                  <a:gd name="T46" fmla="*/ 150 w 150"/>
                  <a:gd name="T47" fmla="*/ 174 h 348"/>
                  <a:gd name="T48" fmla="*/ 150 w 150"/>
                  <a:gd name="T49" fmla="*/ 186 h 348"/>
                  <a:gd name="T50" fmla="*/ 150 w 150"/>
                  <a:gd name="T51" fmla="*/ 198 h 348"/>
                  <a:gd name="T52" fmla="*/ 144 w 150"/>
                  <a:gd name="T53" fmla="*/ 210 h 348"/>
                  <a:gd name="T54" fmla="*/ 144 w 150"/>
                  <a:gd name="T55" fmla="*/ 222 h 348"/>
                  <a:gd name="T56" fmla="*/ 138 w 150"/>
                  <a:gd name="T57" fmla="*/ 234 h 348"/>
                  <a:gd name="T58" fmla="*/ 132 w 150"/>
                  <a:gd name="T59" fmla="*/ 246 h 348"/>
                  <a:gd name="T60" fmla="*/ 126 w 150"/>
                  <a:gd name="T61" fmla="*/ 258 h 348"/>
                  <a:gd name="T62" fmla="*/ 120 w 150"/>
                  <a:gd name="T63" fmla="*/ 264 h 348"/>
                  <a:gd name="T64" fmla="*/ 114 w 150"/>
                  <a:gd name="T65" fmla="*/ 276 h 348"/>
                  <a:gd name="T66" fmla="*/ 108 w 150"/>
                  <a:gd name="T67" fmla="*/ 288 h 348"/>
                  <a:gd name="T68" fmla="*/ 96 w 150"/>
                  <a:gd name="T69" fmla="*/ 300 h 348"/>
                  <a:gd name="T70" fmla="*/ 84 w 150"/>
                  <a:gd name="T71" fmla="*/ 312 h 348"/>
                  <a:gd name="T72" fmla="*/ 78 w 150"/>
                  <a:gd name="T73" fmla="*/ 318 h 348"/>
                  <a:gd name="T74" fmla="*/ 66 w 150"/>
                  <a:gd name="T75" fmla="*/ 330 h 348"/>
                  <a:gd name="T76" fmla="*/ 54 w 150"/>
                  <a:gd name="T77" fmla="*/ 342 h 348"/>
                  <a:gd name="T78" fmla="*/ 36 w 150"/>
                  <a:gd name="T79" fmla="*/ 348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0"/>
                  <a:gd name="T121" fmla="*/ 0 h 348"/>
                  <a:gd name="T122" fmla="*/ 150 w 150"/>
                  <a:gd name="T123" fmla="*/ 348 h 3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0" h="348">
                    <a:moveTo>
                      <a:pt x="0" y="0"/>
                    </a:moveTo>
                    <a:lnTo>
                      <a:pt x="12" y="0"/>
                    </a:lnTo>
                    <a:lnTo>
                      <a:pt x="24" y="0"/>
                    </a:lnTo>
                    <a:lnTo>
                      <a:pt x="36" y="6"/>
                    </a:lnTo>
                    <a:lnTo>
                      <a:pt x="48" y="6"/>
                    </a:lnTo>
                    <a:lnTo>
                      <a:pt x="54" y="12"/>
                    </a:lnTo>
                    <a:lnTo>
                      <a:pt x="66" y="18"/>
                    </a:lnTo>
                    <a:lnTo>
                      <a:pt x="78" y="18"/>
                    </a:lnTo>
                    <a:lnTo>
                      <a:pt x="84" y="24"/>
                    </a:lnTo>
                    <a:lnTo>
                      <a:pt x="90" y="36"/>
                    </a:lnTo>
                    <a:lnTo>
                      <a:pt x="102" y="42"/>
                    </a:lnTo>
                    <a:lnTo>
                      <a:pt x="108" y="48"/>
                    </a:lnTo>
                    <a:lnTo>
                      <a:pt x="114" y="54"/>
                    </a:lnTo>
                    <a:lnTo>
                      <a:pt x="120" y="66"/>
                    </a:lnTo>
                    <a:lnTo>
                      <a:pt x="126" y="72"/>
                    </a:lnTo>
                    <a:lnTo>
                      <a:pt x="132" y="84"/>
                    </a:lnTo>
                    <a:lnTo>
                      <a:pt x="138" y="96"/>
                    </a:lnTo>
                    <a:lnTo>
                      <a:pt x="144" y="102"/>
                    </a:lnTo>
                    <a:lnTo>
                      <a:pt x="144" y="114"/>
                    </a:lnTo>
                    <a:lnTo>
                      <a:pt x="150" y="126"/>
                    </a:lnTo>
                    <a:lnTo>
                      <a:pt x="150" y="138"/>
                    </a:lnTo>
                    <a:lnTo>
                      <a:pt x="150" y="150"/>
                    </a:lnTo>
                    <a:lnTo>
                      <a:pt x="150" y="162"/>
                    </a:lnTo>
                    <a:lnTo>
                      <a:pt x="150" y="174"/>
                    </a:lnTo>
                    <a:lnTo>
                      <a:pt x="150" y="186"/>
                    </a:lnTo>
                    <a:lnTo>
                      <a:pt x="150" y="198"/>
                    </a:lnTo>
                    <a:lnTo>
                      <a:pt x="144" y="210"/>
                    </a:lnTo>
                    <a:lnTo>
                      <a:pt x="144" y="222"/>
                    </a:lnTo>
                    <a:lnTo>
                      <a:pt x="138" y="234"/>
                    </a:lnTo>
                    <a:lnTo>
                      <a:pt x="132" y="246"/>
                    </a:lnTo>
                    <a:lnTo>
                      <a:pt x="126" y="258"/>
                    </a:lnTo>
                    <a:lnTo>
                      <a:pt x="120" y="264"/>
                    </a:lnTo>
                    <a:lnTo>
                      <a:pt x="114" y="276"/>
                    </a:lnTo>
                    <a:lnTo>
                      <a:pt x="108" y="288"/>
                    </a:lnTo>
                    <a:lnTo>
                      <a:pt x="96" y="300"/>
                    </a:lnTo>
                    <a:lnTo>
                      <a:pt x="84" y="312"/>
                    </a:lnTo>
                    <a:lnTo>
                      <a:pt x="78" y="318"/>
                    </a:lnTo>
                    <a:lnTo>
                      <a:pt x="66" y="330"/>
                    </a:lnTo>
                    <a:lnTo>
                      <a:pt x="54" y="342"/>
                    </a:lnTo>
                    <a:lnTo>
                      <a:pt x="36" y="348"/>
                    </a:lnTo>
                  </a:path>
                </a:pathLst>
              </a:custGeom>
              <a:noFill/>
              <a:ln w="9525">
                <a:solidFill>
                  <a:srgbClr val="000000"/>
                </a:solidFill>
                <a:round/>
                <a:headEnd/>
                <a:tailEnd/>
              </a:ln>
            </p:spPr>
            <p:txBody>
              <a:bodyPr/>
              <a:lstStyle/>
              <a:p>
                <a:endParaRPr lang="en-US"/>
              </a:p>
            </p:txBody>
          </p:sp>
          <p:sp>
            <p:nvSpPr>
              <p:cNvPr id="18450" name="Freeform 538"/>
              <p:cNvSpPr>
                <a:spLocks/>
              </p:cNvSpPr>
              <p:nvPr/>
            </p:nvSpPr>
            <p:spPr bwMode="auto">
              <a:xfrm>
                <a:off x="3432" y="2232"/>
                <a:ext cx="54" cy="102"/>
              </a:xfrm>
              <a:custGeom>
                <a:avLst/>
                <a:gdLst>
                  <a:gd name="T0" fmla="*/ 0 w 54"/>
                  <a:gd name="T1" fmla="*/ 0 h 102"/>
                  <a:gd name="T2" fmla="*/ 6 w 54"/>
                  <a:gd name="T3" fmla="*/ 0 h 102"/>
                  <a:gd name="T4" fmla="*/ 6 w 54"/>
                  <a:gd name="T5" fmla="*/ 6 h 102"/>
                  <a:gd name="T6" fmla="*/ 12 w 54"/>
                  <a:gd name="T7" fmla="*/ 6 h 102"/>
                  <a:gd name="T8" fmla="*/ 18 w 54"/>
                  <a:gd name="T9" fmla="*/ 12 h 102"/>
                  <a:gd name="T10" fmla="*/ 24 w 54"/>
                  <a:gd name="T11" fmla="*/ 12 h 102"/>
                  <a:gd name="T12" fmla="*/ 24 w 54"/>
                  <a:gd name="T13" fmla="*/ 18 h 102"/>
                  <a:gd name="T14" fmla="*/ 30 w 54"/>
                  <a:gd name="T15" fmla="*/ 24 h 102"/>
                  <a:gd name="T16" fmla="*/ 36 w 54"/>
                  <a:gd name="T17" fmla="*/ 30 h 102"/>
                  <a:gd name="T18" fmla="*/ 36 w 54"/>
                  <a:gd name="T19" fmla="*/ 36 h 102"/>
                  <a:gd name="T20" fmla="*/ 42 w 54"/>
                  <a:gd name="T21" fmla="*/ 42 h 102"/>
                  <a:gd name="T22" fmla="*/ 42 w 54"/>
                  <a:gd name="T23" fmla="*/ 48 h 102"/>
                  <a:gd name="T24" fmla="*/ 48 w 54"/>
                  <a:gd name="T25" fmla="*/ 54 h 102"/>
                  <a:gd name="T26" fmla="*/ 48 w 54"/>
                  <a:gd name="T27" fmla="*/ 60 h 102"/>
                  <a:gd name="T28" fmla="*/ 48 w 54"/>
                  <a:gd name="T29" fmla="*/ 66 h 102"/>
                  <a:gd name="T30" fmla="*/ 54 w 54"/>
                  <a:gd name="T31" fmla="*/ 78 h 102"/>
                  <a:gd name="T32" fmla="*/ 54 w 54"/>
                  <a:gd name="T33" fmla="*/ 84 h 102"/>
                  <a:gd name="T34" fmla="*/ 54 w 54"/>
                  <a:gd name="T35" fmla="*/ 90 h 102"/>
                  <a:gd name="T36" fmla="*/ 54 w 54"/>
                  <a:gd name="T37" fmla="*/ 102 h 1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102"/>
                  <a:gd name="T59" fmla="*/ 54 w 54"/>
                  <a:gd name="T60" fmla="*/ 102 h 1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102">
                    <a:moveTo>
                      <a:pt x="0" y="0"/>
                    </a:moveTo>
                    <a:lnTo>
                      <a:pt x="6" y="0"/>
                    </a:lnTo>
                    <a:lnTo>
                      <a:pt x="6" y="6"/>
                    </a:lnTo>
                    <a:lnTo>
                      <a:pt x="12" y="6"/>
                    </a:lnTo>
                    <a:lnTo>
                      <a:pt x="18" y="12"/>
                    </a:lnTo>
                    <a:lnTo>
                      <a:pt x="24" y="12"/>
                    </a:lnTo>
                    <a:lnTo>
                      <a:pt x="24" y="18"/>
                    </a:lnTo>
                    <a:lnTo>
                      <a:pt x="30" y="24"/>
                    </a:lnTo>
                    <a:lnTo>
                      <a:pt x="36" y="30"/>
                    </a:lnTo>
                    <a:lnTo>
                      <a:pt x="36" y="36"/>
                    </a:lnTo>
                    <a:lnTo>
                      <a:pt x="42" y="42"/>
                    </a:lnTo>
                    <a:lnTo>
                      <a:pt x="42" y="48"/>
                    </a:lnTo>
                    <a:lnTo>
                      <a:pt x="48" y="54"/>
                    </a:lnTo>
                    <a:lnTo>
                      <a:pt x="48" y="60"/>
                    </a:lnTo>
                    <a:lnTo>
                      <a:pt x="48" y="66"/>
                    </a:lnTo>
                    <a:lnTo>
                      <a:pt x="54" y="78"/>
                    </a:lnTo>
                    <a:lnTo>
                      <a:pt x="54" y="84"/>
                    </a:lnTo>
                    <a:lnTo>
                      <a:pt x="54" y="90"/>
                    </a:lnTo>
                    <a:lnTo>
                      <a:pt x="54" y="102"/>
                    </a:lnTo>
                  </a:path>
                </a:pathLst>
              </a:custGeom>
              <a:noFill/>
              <a:ln w="9525">
                <a:solidFill>
                  <a:srgbClr val="000000"/>
                </a:solidFill>
                <a:round/>
                <a:headEnd/>
                <a:tailEnd/>
              </a:ln>
            </p:spPr>
            <p:txBody>
              <a:bodyPr/>
              <a:lstStyle/>
              <a:p>
                <a:endParaRPr lang="en-US"/>
              </a:p>
            </p:txBody>
          </p:sp>
          <p:sp>
            <p:nvSpPr>
              <p:cNvPr id="18451" name="Freeform 539"/>
              <p:cNvSpPr>
                <a:spLocks/>
              </p:cNvSpPr>
              <p:nvPr/>
            </p:nvSpPr>
            <p:spPr bwMode="auto">
              <a:xfrm>
                <a:off x="3426" y="2370"/>
                <a:ext cx="66" cy="192"/>
              </a:xfrm>
              <a:custGeom>
                <a:avLst/>
                <a:gdLst>
                  <a:gd name="T0" fmla="*/ 60 w 66"/>
                  <a:gd name="T1" fmla="*/ 0 h 192"/>
                  <a:gd name="T2" fmla="*/ 66 w 66"/>
                  <a:gd name="T3" fmla="*/ 12 h 192"/>
                  <a:gd name="T4" fmla="*/ 66 w 66"/>
                  <a:gd name="T5" fmla="*/ 24 h 192"/>
                  <a:gd name="T6" fmla="*/ 66 w 66"/>
                  <a:gd name="T7" fmla="*/ 36 h 192"/>
                  <a:gd name="T8" fmla="*/ 66 w 66"/>
                  <a:gd name="T9" fmla="*/ 48 h 192"/>
                  <a:gd name="T10" fmla="*/ 60 w 66"/>
                  <a:gd name="T11" fmla="*/ 60 h 192"/>
                  <a:gd name="T12" fmla="*/ 60 w 66"/>
                  <a:gd name="T13" fmla="*/ 72 h 192"/>
                  <a:gd name="T14" fmla="*/ 54 w 66"/>
                  <a:gd name="T15" fmla="*/ 90 h 192"/>
                  <a:gd name="T16" fmla="*/ 54 w 66"/>
                  <a:gd name="T17" fmla="*/ 102 h 192"/>
                  <a:gd name="T18" fmla="*/ 48 w 66"/>
                  <a:gd name="T19" fmla="*/ 114 h 192"/>
                  <a:gd name="T20" fmla="*/ 42 w 66"/>
                  <a:gd name="T21" fmla="*/ 126 h 192"/>
                  <a:gd name="T22" fmla="*/ 36 w 66"/>
                  <a:gd name="T23" fmla="*/ 138 h 192"/>
                  <a:gd name="T24" fmla="*/ 36 w 66"/>
                  <a:gd name="T25" fmla="*/ 150 h 192"/>
                  <a:gd name="T26" fmla="*/ 30 w 66"/>
                  <a:gd name="T27" fmla="*/ 162 h 192"/>
                  <a:gd name="T28" fmla="*/ 18 w 66"/>
                  <a:gd name="T29" fmla="*/ 168 h 192"/>
                  <a:gd name="T30" fmla="*/ 12 w 66"/>
                  <a:gd name="T31" fmla="*/ 180 h 192"/>
                  <a:gd name="T32" fmla="*/ 6 w 66"/>
                  <a:gd name="T33" fmla="*/ 186 h 192"/>
                  <a:gd name="T34" fmla="*/ 0 w 66"/>
                  <a:gd name="T35" fmla="*/ 192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92"/>
                  <a:gd name="T56" fmla="*/ 66 w 66"/>
                  <a:gd name="T57" fmla="*/ 192 h 1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92">
                    <a:moveTo>
                      <a:pt x="60" y="0"/>
                    </a:moveTo>
                    <a:lnTo>
                      <a:pt x="66" y="12"/>
                    </a:lnTo>
                    <a:lnTo>
                      <a:pt x="66" y="24"/>
                    </a:lnTo>
                    <a:lnTo>
                      <a:pt x="66" y="36"/>
                    </a:lnTo>
                    <a:lnTo>
                      <a:pt x="66" y="48"/>
                    </a:lnTo>
                    <a:lnTo>
                      <a:pt x="60" y="60"/>
                    </a:lnTo>
                    <a:lnTo>
                      <a:pt x="60" y="72"/>
                    </a:lnTo>
                    <a:lnTo>
                      <a:pt x="54" y="90"/>
                    </a:lnTo>
                    <a:lnTo>
                      <a:pt x="54" y="102"/>
                    </a:lnTo>
                    <a:lnTo>
                      <a:pt x="48" y="114"/>
                    </a:lnTo>
                    <a:lnTo>
                      <a:pt x="42" y="126"/>
                    </a:lnTo>
                    <a:lnTo>
                      <a:pt x="36" y="138"/>
                    </a:lnTo>
                    <a:lnTo>
                      <a:pt x="36" y="150"/>
                    </a:lnTo>
                    <a:lnTo>
                      <a:pt x="30" y="162"/>
                    </a:lnTo>
                    <a:lnTo>
                      <a:pt x="18" y="168"/>
                    </a:lnTo>
                    <a:lnTo>
                      <a:pt x="12" y="180"/>
                    </a:lnTo>
                    <a:lnTo>
                      <a:pt x="6" y="186"/>
                    </a:lnTo>
                    <a:lnTo>
                      <a:pt x="0" y="192"/>
                    </a:lnTo>
                  </a:path>
                </a:pathLst>
              </a:custGeom>
              <a:noFill/>
              <a:ln w="9525">
                <a:solidFill>
                  <a:srgbClr val="000000"/>
                </a:solidFill>
                <a:round/>
                <a:headEnd/>
                <a:tailEnd/>
              </a:ln>
            </p:spPr>
            <p:txBody>
              <a:bodyPr/>
              <a:lstStyle/>
              <a:p>
                <a:endParaRPr lang="en-US"/>
              </a:p>
            </p:txBody>
          </p:sp>
          <p:sp>
            <p:nvSpPr>
              <p:cNvPr id="18452" name="Freeform 540"/>
              <p:cNvSpPr>
                <a:spLocks/>
              </p:cNvSpPr>
              <p:nvPr/>
            </p:nvSpPr>
            <p:spPr bwMode="auto">
              <a:xfrm>
                <a:off x="3390" y="2214"/>
                <a:ext cx="48" cy="12"/>
              </a:xfrm>
              <a:custGeom>
                <a:avLst/>
                <a:gdLst>
                  <a:gd name="T0" fmla="*/ 0 w 48"/>
                  <a:gd name="T1" fmla="*/ 6 h 12"/>
                  <a:gd name="T2" fmla="*/ 12 w 48"/>
                  <a:gd name="T3" fmla="*/ 0 h 12"/>
                  <a:gd name="T4" fmla="*/ 30 w 48"/>
                  <a:gd name="T5" fmla="*/ 0 h 12"/>
                  <a:gd name="T6" fmla="*/ 48 w 48"/>
                  <a:gd name="T7" fmla="*/ 12 h 12"/>
                  <a:gd name="T8" fmla="*/ 0 60000 65536"/>
                  <a:gd name="T9" fmla="*/ 0 60000 65536"/>
                  <a:gd name="T10" fmla="*/ 0 60000 65536"/>
                  <a:gd name="T11" fmla="*/ 0 60000 65536"/>
                  <a:gd name="T12" fmla="*/ 0 w 48"/>
                  <a:gd name="T13" fmla="*/ 0 h 12"/>
                  <a:gd name="T14" fmla="*/ 48 w 48"/>
                  <a:gd name="T15" fmla="*/ 12 h 12"/>
                </a:gdLst>
                <a:ahLst/>
                <a:cxnLst>
                  <a:cxn ang="T8">
                    <a:pos x="T0" y="T1"/>
                  </a:cxn>
                  <a:cxn ang="T9">
                    <a:pos x="T2" y="T3"/>
                  </a:cxn>
                  <a:cxn ang="T10">
                    <a:pos x="T4" y="T5"/>
                  </a:cxn>
                  <a:cxn ang="T11">
                    <a:pos x="T6" y="T7"/>
                  </a:cxn>
                </a:cxnLst>
                <a:rect l="T12" t="T13" r="T14" b="T15"/>
                <a:pathLst>
                  <a:path w="48" h="12">
                    <a:moveTo>
                      <a:pt x="0" y="6"/>
                    </a:moveTo>
                    <a:lnTo>
                      <a:pt x="12" y="0"/>
                    </a:lnTo>
                    <a:lnTo>
                      <a:pt x="30" y="0"/>
                    </a:lnTo>
                    <a:lnTo>
                      <a:pt x="48" y="12"/>
                    </a:lnTo>
                  </a:path>
                </a:pathLst>
              </a:custGeom>
              <a:noFill/>
              <a:ln w="9525">
                <a:solidFill>
                  <a:srgbClr val="000000"/>
                </a:solidFill>
                <a:round/>
                <a:headEnd/>
                <a:tailEnd/>
              </a:ln>
            </p:spPr>
            <p:txBody>
              <a:bodyPr/>
              <a:lstStyle/>
              <a:p>
                <a:endParaRPr lang="en-US"/>
              </a:p>
            </p:txBody>
          </p:sp>
          <p:sp>
            <p:nvSpPr>
              <p:cNvPr id="18453" name="Freeform 541"/>
              <p:cNvSpPr>
                <a:spLocks/>
              </p:cNvSpPr>
              <p:nvPr/>
            </p:nvSpPr>
            <p:spPr bwMode="auto">
              <a:xfrm>
                <a:off x="3282" y="2514"/>
                <a:ext cx="192" cy="84"/>
              </a:xfrm>
              <a:custGeom>
                <a:avLst/>
                <a:gdLst>
                  <a:gd name="T0" fmla="*/ 174 w 192"/>
                  <a:gd name="T1" fmla="*/ 42 h 84"/>
                  <a:gd name="T2" fmla="*/ 186 w 192"/>
                  <a:gd name="T3" fmla="*/ 30 h 84"/>
                  <a:gd name="T4" fmla="*/ 192 w 192"/>
                  <a:gd name="T5" fmla="*/ 18 h 84"/>
                  <a:gd name="T6" fmla="*/ 192 w 192"/>
                  <a:gd name="T7" fmla="*/ 0 h 84"/>
                  <a:gd name="T8" fmla="*/ 186 w 192"/>
                  <a:gd name="T9" fmla="*/ 6 h 84"/>
                  <a:gd name="T10" fmla="*/ 174 w 192"/>
                  <a:gd name="T11" fmla="*/ 12 h 84"/>
                  <a:gd name="T12" fmla="*/ 162 w 192"/>
                  <a:gd name="T13" fmla="*/ 18 h 84"/>
                  <a:gd name="T14" fmla="*/ 144 w 192"/>
                  <a:gd name="T15" fmla="*/ 24 h 84"/>
                  <a:gd name="T16" fmla="*/ 114 w 192"/>
                  <a:gd name="T17" fmla="*/ 24 h 84"/>
                  <a:gd name="T18" fmla="*/ 120 w 192"/>
                  <a:gd name="T19" fmla="*/ 18 h 84"/>
                  <a:gd name="T20" fmla="*/ 138 w 192"/>
                  <a:gd name="T21" fmla="*/ 12 h 84"/>
                  <a:gd name="T22" fmla="*/ 126 w 192"/>
                  <a:gd name="T23" fmla="*/ 12 h 84"/>
                  <a:gd name="T24" fmla="*/ 102 w 192"/>
                  <a:gd name="T25" fmla="*/ 18 h 84"/>
                  <a:gd name="T26" fmla="*/ 90 w 192"/>
                  <a:gd name="T27" fmla="*/ 18 h 84"/>
                  <a:gd name="T28" fmla="*/ 66 w 192"/>
                  <a:gd name="T29" fmla="*/ 30 h 84"/>
                  <a:gd name="T30" fmla="*/ 66 w 192"/>
                  <a:gd name="T31" fmla="*/ 24 h 84"/>
                  <a:gd name="T32" fmla="*/ 72 w 192"/>
                  <a:gd name="T33" fmla="*/ 18 h 84"/>
                  <a:gd name="T34" fmla="*/ 66 w 192"/>
                  <a:gd name="T35" fmla="*/ 24 h 84"/>
                  <a:gd name="T36" fmla="*/ 48 w 192"/>
                  <a:gd name="T37" fmla="*/ 30 h 84"/>
                  <a:gd name="T38" fmla="*/ 42 w 192"/>
                  <a:gd name="T39" fmla="*/ 30 h 84"/>
                  <a:gd name="T40" fmla="*/ 30 w 192"/>
                  <a:gd name="T41" fmla="*/ 36 h 84"/>
                  <a:gd name="T42" fmla="*/ 24 w 192"/>
                  <a:gd name="T43" fmla="*/ 42 h 84"/>
                  <a:gd name="T44" fmla="*/ 24 w 192"/>
                  <a:gd name="T45" fmla="*/ 48 h 84"/>
                  <a:gd name="T46" fmla="*/ 18 w 192"/>
                  <a:gd name="T47" fmla="*/ 48 h 84"/>
                  <a:gd name="T48" fmla="*/ 12 w 192"/>
                  <a:gd name="T49" fmla="*/ 54 h 84"/>
                  <a:gd name="T50" fmla="*/ 0 w 192"/>
                  <a:gd name="T51" fmla="*/ 66 h 84"/>
                  <a:gd name="T52" fmla="*/ 6 w 192"/>
                  <a:gd name="T53" fmla="*/ 72 h 84"/>
                  <a:gd name="T54" fmla="*/ 18 w 192"/>
                  <a:gd name="T55" fmla="*/ 66 h 84"/>
                  <a:gd name="T56" fmla="*/ 24 w 192"/>
                  <a:gd name="T57" fmla="*/ 66 h 84"/>
                  <a:gd name="T58" fmla="*/ 48 w 192"/>
                  <a:gd name="T59" fmla="*/ 72 h 84"/>
                  <a:gd name="T60" fmla="*/ 54 w 192"/>
                  <a:gd name="T61" fmla="*/ 78 h 84"/>
                  <a:gd name="T62" fmla="*/ 78 w 192"/>
                  <a:gd name="T63" fmla="*/ 84 h 84"/>
                  <a:gd name="T64" fmla="*/ 84 w 192"/>
                  <a:gd name="T65" fmla="*/ 84 h 84"/>
                  <a:gd name="T66" fmla="*/ 102 w 192"/>
                  <a:gd name="T67" fmla="*/ 84 h 84"/>
                  <a:gd name="T68" fmla="*/ 108 w 192"/>
                  <a:gd name="T69" fmla="*/ 84 h 84"/>
                  <a:gd name="T70" fmla="*/ 90 w 192"/>
                  <a:gd name="T71" fmla="*/ 78 h 84"/>
                  <a:gd name="T72" fmla="*/ 84 w 192"/>
                  <a:gd name="T73" fmla="*/ 72 h 84"/>
                  <a:gd name="T74" fmla="*/ 138 w 192"/>
                  <a:gd name="T75" fmla="*/ 78 h 84"/>
                  <a:gd name="T76" fmla="*/ 162 w 192"/>
                  <a:gd name="T77" fmla="*/ 72 h 84"/>
                  <a:gd name="T78" fmla="*/ 150 w 192"/>
                  <a:gd name="T79" fmla="*/ 66 h 84"/>
                  <a:gd name="T80" fmla="*/ 144 w 192"/>
                  <a:gd name="T81" fmla="*/ 66 h 84"/>
                  <a:gd name="T82" fmla="*/ 162 w 192"/>
                  <a:gd name="T83" fmla="*/ 60 h 84"/>
                  <a:gd name="T84" fmla="*/ 168 w 192"/>
                  <a:gd name="T85" fmla="*/ 60 h 84"/>
                  <a:gd name="T86" fmla="*/ 180 w 192"/>
                  <a:gd name="T87" fmla="*/ 48 h 84"/>
                  <a:gd name="T88" fmla="*/ 186 w 192"/>
                  <a:gd name="T89" fmla="*/ 42 h 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
                  <a:gd name="T136" fmla="*/ 0 h 84"/>
                  <a:gd name="T137" fmla="*/ 192 w 192"/>
                  <a:gd name="T138" fmla="*/ 84 h 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 h="84">
                    <a:moveTo>
                      <a:pt x="168" y="48"/>
                    </a:moveTo>
                    <a:lnTo>
                      <a:pt x="174" y="42"/>
                    </a:lnTo>
                    <a:lnTo>
                      <a:pt x="180" y="36"/>
                    </a:lnTo>
                    <a:lnTo>
                      <a:pt x="186" y="30"/>
                    </a:lnTo>
                    <a:lnTo>
                      <a:pt x="192" y="18"/>
                    </a:lnTo>
                    <a:lnTo>
                      <a:pt x="192" y="12"/>
                    </a:lnTo>
                    <a:lnTo>
                      <a:pt x="192" y="0"/>
                    </a:lnTo>
                    <a:lnTo>
                      <a:pt x="186" y="6"/>
                    </a:lnTo>
                    <a:lnTo>
                      <a:pt x="180" y="12"/>
                    </a:lnTo>
                    <a:lnTo>
                      <a:pt x="174" y="12"/>
                    </a:lnTo>
                    <a:lnTo>
                      <a:pt x="168" y="18"/>
                    </a:lnTo>
                    <a:lnTo>
                      <a:pt x="162" y="18"/>
                    </a:lnTo>
                    <a:lnTo>
                      <a:pt x="144" y="24"/>
                    </a:lnTo>
                    <a:lnTo>
                      <a:pt x="132" y="24"/>
                    </a:lnTo>
                    <a:lnTo>
                      <a:pt x="114" y="24"/>
                    </a:lnTo>
                    <a:lnTo>
                      <a:pt x="120" y="18"/>
                    </a:lnTo>
                    <a:lnTo>
                      <a:pt x="132" y="18"/>
                    </a:lnTo>
                    <a:lnTo>
                      <a:pt x="138" y="12"/>
                    </a:lnTo>
                    <a:lnTo>
                      <a:pt x="126" y="12"/>
                    </a:lnTo>
                    <a:lnTo>
                      <a:pt x="114" y="12"/>
                    </a:lnTo>
                    <a:lnTo>
                      <a:pt x="102" y="18"/>
                    </a:lnTo>
                    <a:lnTo>
                      <a:pt x="90" y="18"/>
                    </a:lnTo>
                    <a:lnTo>
                      <a:pt x="78" y="24"/>
                    </a:lnTo>
                    <a:lnTo>
                      <a:pt x="66" y="30"/>
                    </a:lnTo>
                    <a:lnTo>
                      <a:pt x="66" y="24"/>
                    </a:lnTo>
                    <a:lnTo>
                      <a:pt x="72" y="24"/>
                    </a:lnTo>
                    <a:lnTo>
                      <a:pt x="72" y="18"/>
                    </a:lnTo>
                    <a:lnTo>
                      <a:pt x="66" y="24"/>
                    </a:lnTo>
                    <a:lnTo>
                      <a:pt x="54" y="24"/>
                    </a:lnTo>
                    <a:lnTo>
                      <a:pt x="48" y="30"/>
                    </a:lnTo>
                    <a:lnTo>
                      <a:pt x="42" y="30"/>
                    </a:lnTo>
                    <a:lnTo>
                      <a:pt x="36" y="36"/>
                    </a:lnTo>
                    <a:lnTo>
                      <a:pt x="30" y="36"/>
                    </a:lnTo>
                    <a:lnTo>
                      <a:pt x="24" y="42"/>
                    </a:lnTo>
                    <a:lnTo>
                      <a:pt x="24" y="48"/>
                    </a:lnTo>
                    <a:lnTo>
                      <a:pt x="18" y="48"/>
                    </a:lnTo>
                    <a:lnTo>
                      <a:pt x="18" y="54"/>
                    </a:lnTo>
                    <a:lnTo>
                      <a:pt x="12" y="54"/>
                    </a:lnTo>
                    <a:lnTo>
                      <a:pt x="6" y="60"/>
                    </a:lnTo>
                    <a:lnTo>
                      <a:pt x="0" y="66"/>
                    </a:lnTo>
                    <a:lnTo>
                      <a:pt x="6" y="72"/>
                    </a:lnTo>
                    <a:lnTo>
                      <a:pt x="12" y="66"/>
                    </a:lnTo>
                    <a:lnTo>
                      <a:pt x="18" y="66"/>
                    </a:lnTo>
                    <a:lnTo>
                      <a:pt x="24" y="66"/>
                    </a:lnTo>
                    <a:lnTo>
                      <a:pt x="30" y="72"/>
                    </a:lnTo>
                    <a:lnTo>
                      <a:pt x="48" y="72"/>
                    </a:lnTo>
                    <a:lnTo>
                      <a:pt x="54" y="78"/>
                    </a:lnTo>
                    <a:lnTo>
                      <a:pt x="66" y="78"/>
                    </a:lnTo>
                    <a:lnTo>
                      <a:pt x="78" y="84"/>
                    </a:lnTo>
                    <a:lnTo>
                      <a:pt x="84" y="84"/>
                    </a:lnTo>
                    <a:lnTo>
                      <a:pt x="96" y="84"/>
                    </a:lnTo>
                    <a:lnTo>
                      <a:pt x="102" y="84"/>
                    </a:lnTo>
                    <a:lnTo>
                      <a:pt x="108" y="84"/>
                    </a:lnTo>
                    <a:lnTo>
                      <a:pt x="102" y="78"/>
                    </a:lnTo>
                    <a:lnTo>
                      <a:pt x="90" y="78"/>
                    </a:lnTo>
                    <a:lnTo>
                      <a:pt x="84" y="72"/>
                    </a:lnTo>
                    <a:lnTo>
                      <a:pt x="108" y="78"/>
                    </a:lnTo>
                    <a:lnTo>
                      <a:pt x="138" y="78"/>
                    </a:lnTo>
                    <a:lnTo>
                      <a:pt x="162" y="72"/>
                    </a:lnTo>
                    <a:lnTo>
                      <a:pt x="156" y="66"/>
                    </a:lnTo>
                    <a:lnTo>
                      <a:pt x="150" y="66"/>
                    </a:lnTo>
                    <a:lnTo>
                      <a:pt x="144" y="66"/>
                    </a:lnTo>
                    <a:lnTo>
                      <a:pt x="150" y="66"/>
                    </a:lnTo>
                    <a:lnTo>
                      <a:pt x="162" y="60"/>
                    </a:lnTo>
                    <a:lnTo>
                      <a:pt x="168" y="60"/>
                    </a:lnTo>
                    <a:lnTo>
                      <a:pt x="174" y="54"/>
                    </a:lnTo>
                    <a:lnTo>
                      <a:pt x="180" y="48"/>
                    </a:lnTo>
                    <a:lnTo>
                      <a:pt x="186" y="42"/>
                    </a:lnTo>
                    <a:lnTo>
                      <a:pt x="168" y="48"/>
                    </a:lnTo>
                    <a:close/>
                  </a:path>
                </a:pathLst>
              </a:custGeom>
              <a:solidFill>
                <a:srgbClr val="FF9932"/>
              </a:solidFill>
              <a:ln w="9525">
                <a:solidFill>
                  <a:srgbClr val="000000"/>
                </a:solidFill>
                <a:round/>
                <a:headEnd/>
                <a:tailEnd/>
              </a:ln>
            </p:spPr>
            <p:txBody>
              <a:bodyPr/>
              <a:lstStyle/>
              <a:p>
                <a:endParaRPr lang="en-US"/>
              </a:p>
            </p:txBody>
          </p:sp>
          <p:sp>
            <p:nvSpPr>
              <p:cNvPr id="18454" name="Freeform 542"/>
              <p:cNvSpPr>
                <a:spLocks/>
              </p:cNvSpPr>
              <p:nvPr/>
            </p:nvSpPr>
            <p:spPr bwMode="auto">
              <a:xfrm>
                <a:off x="3294" y="2544"/>
                <a:ext cx="156" cy="30"/>
              </a:xfrm>
              <a:custGeom>
                <a:avLst/>
                <a:gdLst>
                  <a:gd name="T0" fmla="*/ 0 w 156"/>
                  <a:gd name="T1" fmla="*/ 30 h 30"/>
                  <a:gd name="T2" fmla="*/ 24 w 156"/>
                  <a:gd name="T3" fmla="*/ 24 h 30"/>
                  <a:gd name="T4" fmla="*/ 60 w 156"/>
                  <a:gd name="T5" fmla="*/ 24 h 30"/>
                  <a:gd name="T6" fmla="*/ 84 w 156"/>
                  <a:gd name="T7" fmla="*/ 24 h 30"/>
                  <a:gd name="T8" fmla="*/ 84 w 156"/>
                  <a:gd name="T9" fmla="*/ 24 h 30"/>
                  <a:gd name="T10" fmla="*/ 102 w 156"/>
                  <a:gd name="T11" fmla="*/ 18 h 30"/>
                  <a:gd name="T12" fmla="*/ 126 w 156"/>
                  <a:gd name="T13" fmla="*/ 12 h 30"/>
                  <a:gd name="T14" fmla="*/ 144 w 156"/>
                  <a:gd name="T15" fmla="*/ 6 h 30"/>
                  <a:gd name="T16" fmla="*/ 156 w 156"/>
                  <a:gd name="T17" fmla="*/ 0 h 30"/>
                  <a:gd name="T18" fmla="*/ 0 w 156"/>
                  <a:gd name="T19" fmla="*/ 3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30"/>
                  <a:gd name="T32" fmla="*/ 156 w 15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30">
                    <a:moveTo>
                      <a:pt x="0" y="30"/>
                    </a:moveTo>
                    <a:lnTo>
                      <a:pt x="24" y="24"/>
                    </a:lnTo>
                    <a:lnTo>
                      <a:pt x="60" y="24"/>
                    </a:lnTo>
                    <a:lnTo>
                      <a:pt x="84" y="24"/>
                    </a:lnTo>
                    <a:lnTo>
                      <a:pt x="102" y="18"/>
                    </a:lnTo>
                    <a:lnTo>
                      <a:pt x="126" y="12"/>
                    </a:lnTo>
                    <a:lnTo>
                      <a:pt x="144" y="6"/>
                    </a:lnTo>
                    <a:lnTo>
                      <a:pt x="156" y="0"/>
                    </a:lnTo>
                    <a:lnTo>
                      <a:pt x="0" y="30"/>
                    </a:lnTo>
                    <a:close/>
                  </a:path>
                </a:pathLst>
              </a:custGeom>
              <a:solidFill>
                <a:srgbClr val="FF9932"/>
              </a:solidFill>
              <a:ln w="9525">
                <a:noFill/>
                <a:round/>
                <a:headEnd/>
                <a:tailEnd/>
              </a:ln>
            </p:spPr>
            <p:txBody>
              <a:bodyPr/>
              <a:lstStyle/>
              <a:p>
                <a:endParaRPr lang="en-US"/>
              </a:p>
            </p:txBody>
          </p:sp>
          <p:sp>
            <p:nvSpPr>
              <p:cNvPr id="18455" name="Freeform 543"/>
              <p:cNvSpPr>
                <a:spLocks/>
              </p:cNvSpPr>
              <p:nvPr/>
            </p:nvSpPr>
            <p:spPr bwMode="auto">
              <a:xfrm>
                <a:off x="3294" y="2544"/>
                <a:ext cx="156" cy="30"/>
              </a:xfrm>
              <a:custGeom>
                <a:avLst/>
                <a:gdLst>
                  <a:gd name="T0" fmla="*/ 0 w 156"/>
                  <a:gd name="T1" fmla="*/ 30 h 30"/>
                  <a:gd name="T2" fmla="*/ 24 w 156"/>
                  <a:gd name="T3" fmla="*/ 24 h 30"/>
                  <a:gd name="T4" fmla="*/ 60 w 156"/>
                  <a:gd name="T5" fmla="*/ 24 h 30"/>
                  <a:gd name="T6" fmla="*/ 84 w 156"/>
                  <a:gd name="T7" fmla="*/ 24 h 30"/>
                  <a:gd name="T8" fmla="*/ 84 w 156"/>
                  <a:gd name="T9" fmla="*/ 24 h 30"/>
                  <a:gd name="T10" fmla="*/ 102 w 156"/>
                  <a:gd name="T11" fmla="*/ 18 h 30"/>
                  <a:gd name="T12" fmla="*/ 126 w 156"/>
                  <a:gd name="T13" fmla="*/ 12 h 30"/>
                  <a:gd name="T14" fmla="*/ 144 w 156"/>
                  <a:gd name="T15" fmla="*/ 6 h 30"/>
                  <a:gd name="T16" fmla="*/ 156 w 15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6"/>
                  <a:gd name="T28" fmla="*/ 0 h 30"/>
                  <a:gd name="T29" fmla="*/ 156 w 15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6" h="30">
                    <a:moveTo>
                      <a:pt x="0" y="30"/>
                    </a:moveTo>
                    <a:lnTo>
                      <a:pt x="24" y="24"/>
                    </a:lnTo>
                    <a:lnTo>
                      <a:pt x="60" y="24"/>
                    </a:lnTo>
                    <a:lnTo>
                      <a:pt x="84" y="24"/>
                    </a:lnTo>
                    <a:lnTo>
                      <a:pt x="102" y="18"/>
                    </a:lnTo>
                    <a:lnTo>
                      <a:pt x="126" y="12"/>
                    </a:lnTo>
                    <a:lnTo>
                      <a:pt x="144" y="6"/>
                    </a:lnTo>
                    <a:lnTo>
                      <a:pt x="156" y="0"/>
                    </a:lnTo>
                  </a:path>
                </a:pathLst>
              </a:custGeom>
              <a:noFill/>
              <a:ln w="9525">
                <a:solidFill>
                  <a:srgbClr val="000000"/>
                </a:solidFill>
                <a:round/>
                <a:headEnd/>
                <a:tailEnd/>
              </a:ln>
            </p:spPr>
            <p:txBody>
              <a:bodyPr/>
              <a:lstStyle/>
              <a:p>
                <a:endParaRPr lang="en-US"/>
              </a:p>
            </p:txBody>
          </p:sp>
          <p:sp>
            <p:nvSpPr>
              <p:cNvPr id="18456" name="Freeform 544"/>
              <p:cNvSpPr>
                <a:spLocks/>
              </p:cNvSpPr>
              <p:nvPr/>
            </p:nvSpPr>
            <p:spPr bwMode="auto">
              <a:xfrm>
                <a:off x="3318" y="2544"/>
                <a:ext cx="90" cy="36"/>
              </a:xfrm>
              <a:custGeom>
                <a:avLst/>
                <a:gdLst>
                  <a:gd name="T0" fmla="*/ 60 w 90"/>
                  <a:gd name="T1" fmla="*/ 0 h 36"/>
                  <a:gd name="T2" fmla="*/ 48 w 90"/>
                  <a:gd name="T3" fmla="*/ 6 h 36"/>
                  <a:gd name="T4" fmla="*/ 36 w 90"/>
                  <a:gd name="T5" fmla="*/ 6 h 36"/>
                  <a:gd name="T6" fmla="*/ 24 w 90"/>
                  <a:gd name="T7" fmla="*/ 12 h 36"/>
                  <a:gd name="T8" fmla="*/ 24 w 90"/>
                  <a:gd name="T9" fmla="*/ 12 h 36"/>
                  <a:gd name="T10" fmla="*/ 18 w 90"/>
                  <a:gd name="T11" fmla="*/ 18 h 36"/>
                  <a:gd name="T12" fmla="*/ 12 w 90"/>
                  <a:gd name="T13" fmla="*/ 24 h 36"/>
                  <a:gd name="T14" fmla="*/ 0 w 90"/>
                  <a:gd name="T15" fmla="*/ 24 h 36"/>
                  <a:gd name="T16" fmla="*/ 0 w 90"/>
                  <a:gd name="T17" fmla="*/ 24 h 36"/>
                  <a:gd name="T18" fmla="*/ 6 w 90"/>
                  <a:gd name="T19" fmla="*/ 24 h 36"/>
                  <a:gd name="T20" fmla="*/ 18 w 90"/>
                  <a:gd name="T21" fmla="*/ 24 h 36"/>
                  <a:gd name="T22" fmla="*/ 24 w 90"/>
                  <a:gd name="T23" fmla="*/ 24 h 36"/>
                  <a:gd name="T24" fmla="*/ 24 w 90"/>
                  <a:gd name="T25" fmla="*/ 24 h 36"/>
                  <a:gd name="T26" fmla="*/ 48 w 90"/>
                  <a:gd name="T27" fmla="*/ 30 h 36"/>
                  <a:gd name="T28" fmla="*/ 72 w 90"/>
                  <a:gd name="T29" fmla="*/ 36 h 36"/>
                  <a:gd name="T30" fmla="*/ 90 w 90"/>
                  <a:gd name="T31" fmla="*/ 36 h 36"/>
                  <a:gd name="T32" fmla="*/ 60 w 90"/>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36"/>
                  <a:gd name="T53" fmla="*/ 90 w 90"/>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36">
                    <a:moveTo>
                      <a:pt x="60" y="0"/>
                    </a:moveTo>
                    <a:lnTo>
                      <a:pt x="48" y="6"/>
                    </a:lnTo>
                    <a:lnTo>
                      <a:pt x="36" y="6"/>
                    </a:lnTo>
                    <a:lnTo>
                      <a:pt x="24" y="12"/>
                    </a:lnTo>
                    <a:lnTo>
                      <a:pt x="18" y="18"/>
                    </a:lnTo>
                    <a:lnTo>
                      <a:pt x="12" y="24"/>
                    </a:lnTo>
                    <a:lnTo>
                      <a:pt x="0" y="24"/>
                    </a:lnTo>
                    <a:lnTo>
                      <a:pt x="6" y="24"/>
                    </a:lnTo>
                    <a:lnTo>
                      <a:pt x="18" y="24"/>
                    </a:lnTo>
                    <a:lnTo>
                      <a:pt x="24" y="24"/>
                    </a:lnTo>
                    <a:lnTo>
                      <a:pt x="48" y="30"/>
                    </a:lnTo>
                    <a:lnTo>
                      <a:pt x="72" y="36"/>
                    </a:lnTo>
                    <a:lnTo>
                      <a:pt x="90" y="36"/>
                    </a:lnTo>
                    <a:lnTo>
                      <a:pt x="60" y="0"/>
                    </a:lnTo>
                    <a:close/>
                  </a:path>
                </a:pathLst>
              </a:custGeom>
              <a:solidFill>
                <a:srgbClr val="FF9932"/>
              </a:solidFill>
              <a:ln w="9525">
                <a:noFill/>
                <a:round/>
                <a:headEnd/>
                <a:tailEnd/>
              </a:ln>
            </p:spPr>
            <p:txBody>
              <a:bodyPr/>
              <a:lstStyle/>
              <a:p>
                <a:endParaRPr lang="en-US"/>
              </a:p>
            </p:txBody>
          </p:sp>
          <p:sp>
            <p:nvSpPr>
              <p:cNvPr id="18457" name="Freeform 545"/>
              <p:cNvSpPr>
                <a:spLocks/>
              </p:cNvSpPr>
              <p:nvPr/>
            </p:nvSpPr>
            <p:spPr bwMode="auto">
              <a:xfrm>
                <a:off x="3318" y="2544"/>
                <a:ext cx="90" cy="36"/>
              </a:xfrm>
              <a:custGeom>
                <a:avLst/>
                <a:gdLst>
                  <a:gd name="T0" fmla="*/ 60 w 90"/>
                  <a:gd name="T1" fmla="*/ 0 h 36"/>
                  <a:gd name="T2" fmla="*/ 48 w 90"/>
                  <a:gd name="T3" fmla="*/ 6 h 36"/>
                  <a:gd name="T4" fmla="*/ 36 w 90"/>
                  <a:gd name="T5" fmla="*/ 6 h 36"/>
                  <a:gd name="T6" fmla="*/ 24 w 90"/>
                  <a:gd name="T7" fmla="*/ 12 h 36"/>
                  <a:gd name="T8" fmla="*/ 24 w 90"/>
                  <a:gd name="T9" fmla="*/ 12 h 36"/>
                  <a:gd name="T10" fmla="*/ 18 w 90"/>
                  <a:gd name="T11" fmla="*/ 18 h 36"/>
                  <a:gd name="T12" fmla="*/ 12 w 90"/>
                  <a:gd name="T13" fmla="*/ 24 h 36"/>
                  <a:gd name="T14" fmla="*/ 0 w 90"/>
                  <a:gd name="T15" fmla="*/ 24 h 36"/>
                  <a:gd name="T16" fmla="*/ 0 w 90"/>
                  <a:gd name="T17" fmla="*/ 24 h 36"/>
                  <a:gd name="T18" fmla="*/ 6 w 90"/>
                  <a:gd name="T19" fmla="*/ 24 h 36"/>
                  <a:gd name="T20" fmla="*/ 18 w 90"/>
                  <a:gd name="T21" fmla="*/ 24 h 36"/>
                  <a:gd name="T22" fmla="*/ 24 w 90"/>
                  <a:gd name="T23" fmla="*/ 24 h 36"/>
                  <a:gd name="T24" fmla="*/ 24 w 90"/>
                  <a:gd name="T25" fmla="*/ 24 h 36"/>
                  <a:gd name="T26" fmla="*/ 48 w 90"/>
                  <a:gd name="T27" fmla="*/ 30 h 36"/>
                  <a:gd name="T28" fmla="*/ 72 w 90"/>
                  <a:gd name="T29" fmla="*/ 36 h 36"/>
                  <a:gd name="T30" fmla="*/ 90 w 90"/>
                  <a:gd name="T31" fmla="*/ 36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36"/>
                  <a:gd name="T50" fmla="*/ 90 w 90"/>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36">
                    <a:moveTo>
                      <a:pt x="60" y="0"/>
                    </a:moveTo>
                    <a:lnTo>
                      <a:pt x="48" y="6"/>
                    </a:lnTo>
                    <a:lnTo>
                      <a:pt x="36" y="6"/>
                    </a:lnTo>
                    <a:lnTo>
                      <a:pt x="24" y="12"/>
                    </a:lnTo>
                    <a:lnTo>
                      <a:pt x="18" y="18"/>
                    </a:lnTo>
                    <a:lnTo>
                      <a:pt x="12" y="24"/>
                    </a:lnTo>
                    <a:lnTo>
                      <a:pt x="0" y="24"/>
                    </a:lnTo>
                    <a:lnTo>
                      <a:pt x="6" y="24"/>
                    </a:lnTo>
                    <a:lnTo>
                      <a:pt x="18" y="24"/>
                    </a:lnTo>
                    <a:lnTo>
                      <a:pt x="24" y="24"/>
                    </a:lnTo>
                    <a:lnTo>
                      <a:pt x="48" y="30"/>
                    </a:lnTo>
                    <a:lnTo>
                      <a:pt x="72" y="36"/>
                    </a:lnTo>
                    <a:lnTo>
                      <a:pt x="90" y="36"/>
                    </a:lnTo>
                  </a:path>
                </a:pathLst>
              </a:custGeom>
              <a:noFill/>
              <a:ln w="9525">
                <a:solidFill>
                  <a:srgbClr val="000000"/>
                </a:solidFill>
                <a:round/>
                <a:headEnd/>
                <a:tailEnd/>
              </a:ln>
            </p:spPr>
            <p:txBody>
              <a:bodyPr/>
              <a:lstStyle/>
              <a:p>
                <a:endParaRPr lang="en-US"/>
              </a:p>
            </p:txBody>
          </p:sp>
          <p:sp>
            <p:nvSpPr>
              <p:cNvPr id="18458" name="Freeform 546"/>
              <p:cNvSpPr>
                <a:spLocks/>
              </p:cNvSpPr>
              <p:nvPr/>
            </p:nvSpPr>
            <p:spPr bwMode="auto">
              <a:xfrm>
                <a:off x="3216" y="2532"/>
                <a:ext cx="192" cy="84"/>
              </a:xfrm>
              <a:custGeom>
                <a:avLst/>
                <a:gdLst>
                  <a:gd name="T0" fmla="*/ 18 w 192"/>
                  <a:gd name="T1" fmla="*/ 42 h 84"/>
                  <a:gd name="T2" fmla="*/ 6 w 192"/>
                  <a:gd name="T3" fmla="*/ 54 h 84"/>
                  <a:gd name="T4" fmla="*/ 6 w 192"/>
                  <a:gd name="T5" fmla="*/ 66 h 84"/>
                  <a:gd name="T6" fmla="*/ 0 w 192"/>
                  <a:gd name="T7" fmla="*/ 84 h 84"/>
                  <a:gd name="T8" fmla="*/ 6 w 192"/>
                  <a:gd name="T9" fmla="*/ 78 h 84"/>
                  <a:gd name="T10" fmla="*/ 18 w 192"/>
                  <a:gd name="T11" fmla="*/ 72 h 84"/>
                  <a:gd name="T12" fmla="*/ 30 w 192"/>
                  <a:gd name="T13" fmla="*/ 66 h 84"/>
                  <a:gd name="T14" fmla="*/ 48 w 192"/>
                  <a:gd name="T15" fmla="*/ 60 h 84"/>
                  <a:gd name="T16" fmla="*/ 78 w 192"/>
                  <a:gd name="T17" fmla="*/ 60 h 84"/>
                  <a:gd name="T18" fmla="*/ 72 w 192"/>
                  <a:gd name="T19" fmla="*/ 66 h 84"/>
                  <a:gd name="T20" fmla="*/ 54 w 192"/>
                  <a:gd name="T21" fmla="*/ 72 h 84"/>
                  <a:gd name="T22" fmla="*/ 66 w 192"/>
                  <a:gd name="T23" fmla="*/ 72 h 84"/>
                  <a:gd name="T24" fmla="*/ 90 w 192"/>
                  <a:gd name="T25" fmla="*/ 72 h 84"/>
                  <a:gd name="T26" fmla="*/ 102 w 192"/>
                  <a:gd name="T27" fmla="*/ 66 h 84"/>
                  <a:gd name="T28" fmla="*/ 126 w 192"/>
                  <a:gd name="T29" fmla="*/ 54 h 84"/>
                  <a:gd name="T30" fmla="*/ 126 w 192"/>
                  <a:gd name="T31" fmla="*/ 60 h 84"/>
                  <a:gd name="T32" fmla="*/ 120 w 192"/>
                  <a:gd name="T33" fmla="*/ 66 h 84"/>
                  <a:gd name="T34" fmla="*/ 126 w 192"/>
                  <a:gd name="T35" fmla="*/ 66 h 84"/>
                  <a:gd name="T36" fmla="*/ 144 w 192"/>
                  <a:gd name="T37" fmla="*/ 60 h 84"/>
                  <a:gd name="T38" fmla="*/ 150 w 192"/>
                  <a:gd name="T39" fmla="*/ 54 h 84"/>
                  <a:gd name="T40" fmla="*/ 162 w 192"/>
                  <a:gd name="T41" fmla="*/ 48 h 84"/>
                  <a:gd name="T42" fmla="*/ 168 w 192"/>
                  <a:gd name="T43" fmla="*/ 42 h 84"/>
                  <a:gd name="T44" fmla="*/ 174 w 192"/>
                  <a:gd name="T45" fmla="*/ 42 h 84"/>
                  <a:gd name="T46" fmla="*/ 174 w 192"/>
                  <a:gd name="T47" fmla="*/ 36 h 84"/>
                  <a:gd name="T48" fmla="*/ 180 w 192"/>
                  <a:gd name="T49" fmla="*/ 30 h 84"/>
                  <a:gd name="T50" fmla="*/ 192 w 192"/>
                  <a:gd name="T51" fmla="*/ 24 h 84"/>
                  <a:gd name="T52" fmla="*/ 186 w 192"/>
                  <a:gd name="T53" fmla="*/ 18 h 84"/>
                  <a:gd name="T54" fmla="*/ 174 w 192"/>
                  <a:gd name="T55" fmla="*/ 18 h 84"/>
                  <a:gd name="T56" fmla="*/ 168 w 192"/>
                  <a:gd name="T57" fmla="*/ 18 h 84"/>
                  <a:gd name="T58" fmla="*/ 144 w 192"/>
                  <a:gd name="T59" fmla="*/ 12 h 84"/>
                  <a:gd name="T60" fmla="*/ 138 w 192"/>
                  <a:gd name="T61" fmla="*/ 6 h 84"/>
                  <a:gd name="T62" fmla="*/ 120 w 192"/>
                  <a:gd name="T63" fmla="*/ 0 h 84"/>
                  <a:gd name="T64" fmla="*/ 108 w 192"/>
                  <a:gd name="T65" fmla="*/ 0 h 84"/>
                  <a:gd name="T66" fmla="*/ 90 w 192"/>
                  <a:gd name="T67" fmla="*/ 0 h 84"/>
                  <a:gd name="T68" fmla="*/ 84 w 192"/>
                  <a:gd name="T69" fmla="*/ 0 h 84"/>
                  <a:gd name="T70" fmla="*/ 102 w 192"/>
                  <a:gd name="T71" fmla="*/ 6 h 84"/>
                  <a:gd name="T72" fmla="*/ 108 w 192"/>
                  <a:gd name="T73" fmla="*/ 12 h 84"/>
                  <a:gd name="T74" fmla="*/ 54 w 192"/>
                  <a:gd name="T75" fmla="*/ 12 h 84"/>
                  <a:gd name="T76" fmla="*/ 30 w 192"/>
                  <a:gd name="T77" fmla="*/ 12 h 84"/>
                  <a:gd name="T78" fmla="*/ 48 w 192"/>
                  <a:gd name="T79" fmla="*/ 18 h 84"/>
                  <a:gd name="T80" fmla="*/ 48 w 192"/>
                  <a:gd name="T81" fmla="*/ 18 h 84"/>
                  <a:gd name="T82" fmla="*/ 30 w 192"/>
                  <a:gd name="T83" fmla="*/ 24 h 84"/>
                  <a:gd name="T84" fmla="*/ 24 w 192"/>
                  <a:gd name="T85" fmla="*/ 24 h 84"/>
                  <a:gd name="T86" fmla="*/ 12 w 192"/>
                  <a:gd name="T87" fmla="*/ 36 h 84"/>
                  <a:gd name="T88" fmla="*/ 6 w 192"/>
                  <a:gd name="T89" fmla="*/ 42 h 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
                  <a:gd name="T136" fmla="*/ 0 h 84"/>
                  <a:gd name="T137" fmla="*/ 192 w 192"/>
                  <a:gd name="T138" fmla="*/ 84 h 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 h="84">
                    <a:moveTo>
                      <a:pt x="24" y="42"/>
                    </a:moveTo>
                    <a:lnTo>
                      <a:pt x="18" y="42"/>
                    </a:lnTo>
                    <a:lnTo>
                      <a:pt x="12" y="48"/>
                    </a:lnTo>
                    <a:lnTo>
                      <a:pt x="6" y="54"/>
                    </a:lnTo>
                    <a:lnTo>
                      <a:pt x="6" y="66"/>
                    </a:lnTo>
                    <a:lnTo>
                      <a:pt x="0" y="78"/>
                    </a:lnTo>
                    <a:lnTo>
                      <a:pt x="0" y="84"/>
                    </a:lnTo>
                    <a:lnTo>
                      <a:pt x="6" y="78"/>
                    </a:lnTo>
                    <a:lnTo>
                      <a:pt x="12" y="78"/>
                    </a:lnTo>
                    <a:lnTo>
                      <a:pt x="18" y="72"/>
                    </a:lnTo>
                    <a:lnTo>
                      <a:pt x="24" y="66"/>
                    </a:lnTo>
                    <a:lnTo>
                      <a:pt x="30" y="66"/>
                    </a:lnTo>
                    <a:lnTo>
                      <a:pt x="48" y="60"/>
                    </a:lnTo>
                    <a:lnTo>
                      <a:pt x="60" y="60"/>
                    </a:lnTo>
                    <a:lnTo>
                      <a:pt x="78" y="60"/>
                    </a:lnTo>
                    <a:lnTo>
                      <a:pt x="72" y="66"/>
                    </a:lnTo>
                    <a:lnTo>
                      <a:pt x="60" y="72"/>
                    </a:lnTo>
                    <a:lnTo>
                      <a:pt x="54" y="72"/>
                    </a:lnTo>
                    <a:lnTo>
                      <a:pt x="66" y="72"/>
                    </a:lnTo>
                    <a:lnTo>
                      <a:pt x="78" y="72"/>
                    </a:lnTo>
                    <a:lnTo>
                      <a:pt x="90" y="72"/>
                    </a:lnTo>
                    <a:lnTo>
                      <a:pt x="102" y="66"/>
                    </a:lnTo>
                    <a:lnTo>
                      <a:pt x="114" y="60"/>
                    </a:lnTo>
                    <a:lnTo>
                      <a:pt x="126" y="54"/>
                    </a:lnTo>
                    <a:lnTo>
                      <a:pt x="126" y="60"/>
                    </a:lnTo>
                    <a:lnTo>
                      <a:pt x="120" y="66"/>
                    </a:lnTo>
                    <a:lnTo>
                      <a:pt x="126" y="66"/>
                    </a:lnTo>
                    <a:lnTo>
                      <a:pt x="138" y="60"/>
                    </a:lnTo>
                    <a:lnTo>
                      <a:pt x="144" y="60"/>
                    </a:lnTo>
                    <a:lnTo>
                      <a:pt x="150" y="54"/>
                    </a:lnTo>
                    <a:lnTo>
                      <a:pt x="156" y="54"/>
                    </a:lnTo>
                    <a:lnTo>
                      <a:pt x="162" y="48"/>
                    </a:lnTo>
                    <a:lnTo>
                      <a:pt x="168" y="42"/>
                    </a:lnTo>
                    <a:lnTo>
                      <a:pt x="174" y="42"/>
                    </a:lnTo>
                    <a:lnTo>
                      <a:pt x="174" y="36"/>
                    </a:lnTo>
                    <a:lnTo>
                      <a:pt x="174" y="30"/>
                    </a:lnTo>
                    <a:lnTo>
                      <a:pt x="180" y="30"/>
                    </a:lnTo>
                    <a:lnTo>
                      <a:pt x="186" y="24"/>
                    </a:lnTo>
                    <a:lnTo>
                      <a:pt x="192" y="24"/>
                    </a:lnTo>
                    <a:lnTo>
                      <a:pt x="186" y="18"/>
                    </a:lnTo>
                    <a:lnTo>
                      <a:pt x="180" y="18"/>
                    </a:lnTo>
                    <a:lnTo>
                      <a:pt x="174" y="18"/>
                    </a:lnTo>
                    <a:lnTo>
                      <a:pt x="168" y="18"/>
                    </a:lnTo>
                    <a:lnTo>
                      <a:pt x="162" y="18"/>
                    </a:lnTo>
                    <a:lnTo>
                      <a:pt x="144" y="12"/>
                    </a:lnTo>
                    <a:lnTo>
                      <a:pt x="138" y="6"/>
                    </a:lnTo>
                    <a:lnTo>
                      <a:pt x="126" y="6"/>
                    </a:lnTo>
                    <a:lnTo>
                      <a:pt x="120" y="0"/>
                    </a:lnTo>
                    <a:lnTo>
                      <a:pt x="108" y="0"/>
                    </a:lnTo>
                    <a:lnTo>
                      <a:pt x="102" y="0"/>
                    </a:lnTo>
                    <a:lnTo>
                      <a:pt x="90" y="0"/>
                    </a:lnTo>
                    <a:lnTo>
                      <a:pt x="84" y="0"/>
                    </a:lnTo>
                    <a:lnTo>
                      <a:pt x="90" y="6"/>
                    </a:lnTo>
                    <a:lnTo>
                      <a:pt x="102" y="6"/>
                    </a:lnTo>
                    <a:lnTo>
                      <a:pt x="108" y="12"/>
                    </a:lnTo>
                    <a:lnTo>
                      <a:pt x="84" y="6"/>
                    </a:lnTo>
                    <a:lnTo>
                      <a:pt x="54" y="12"/>
                    </a:lnTo>
                    <a:lnTo>
                      <a:pt x="30" y="12"/>
                    </a:lnTo>
                    <a:lnTo>
                      <a:pt x="36" y="18"/>
                    </a:lnTo>
                    <a:lnTo>
                      <a:pt x="48" y="18"/>
                    </a:lnTo>
                    <a:lnTo>
                      <a:pt x="42" y="18"/>
                    </a:lnTo>
                    <a:lnTo>
                      <a:pt x="30" y="24"/>
                    </a:lnTo>
                    <a:lnTo>
                      <a:pt x="24" y="24"/>
                    </a:lnTo>
                    <a:lnTo>
                      <a:pt x="18" y="30"/>
                    </a:lnTo>
                    <a:lnTo>
                      <a:pt x="12" y="36"/>
                    </a:lnTo>
                    <a:lnTo>
                      <a:pt x="6" y="42"/>
                    </a:lnTo>
                    <a:lnTo>
                      <a:pt x="24" y="42"/>
                    </a:lnTo>
                    <a:close/>
                  </a:path>
                </a:pathLst>
              </a:custGeom>
              <a:solidFill>
                <a:srgbClr val="FF9932"/>
              </a:solidFill>
              <a:ln w="9525">
                <a:solidFill>
                  <a:srgbClr val="000000"/>
                </a:solidFill>
                <a:round/>
                <a:headEnd/>
                <a:tailEnd/>
              </a:ln>
            </p:spPr>
            <p:txBody>
              <a:bodyPr/>
              <a:lstStyle/>
              <a:p>
                <a:endParaRPr lang="en-US"/>
              </a:p>
            </p:txBody>
          </p:sp>
          <p:sp>
            <p:nvSpPr>
              <p:cNvPr id="18459" name="Freeform 547"/>
              <p:cNvSpPr>
                <a:spLocks/>
              </p:cNvSpPr>
              <p:nvPr/>
            </p:nvSpPr>
            <p:spPr bwMode="auto">
              <a:xfrm>
                <a:off x="3240" y="2556"/>
                <a:ext cx="156" cy="30"/>
              </a:xfrm>
              <a:custGeom>
                <a:avLst/>
                <a:gdLst>
                  <a:gd name="T0" fmla="*/ 156 w 156"/>
                  <a:gd name="T1" fmla="*/ 0 h 30"/>
                  <a:gd name="T2" fmla="*/ 132 w 156"/>
                  <a:gd name="T3" fmla="*/ 6 h 30"/>
                  <a:gd name="T4" fmla="*/ 102 w 156"/>
                  <a:gd name="T5" fmla="*/ 6 h 30"/>
                  <a:gd name="T6" fmla="*/ 72 w 156"/>
                  <a:gd name="T7" fmla="*/ 6 h 30"/>
                  <a:gd name="T8" fmla="*/ 72 w 156"/>
                  <a:gd name="T9" fmla="*/ 6 h 30"/>
                  <a:gd name="T10" fmla="*/ 54 w 156"/>
                  <a:gd name="T11" fmla="*/ 12 h 30"/>
                  <a:gd name="T12" fmla="*/ 36 w 156"/>
                  <a:gd name="T13" fmla="*/ 18 h 30"/>
                  <a:gd name="T14" fmla="*/ 12 w 156"/>
                  <a:gd name="T15" fmla="*/ 24 h 30"/>
                  <a:gd name="T16" fmla="*/ 0 w 156"/>
                  <a:gd name="T17" fmla="*/ 30 h 30"/>
                  <a:gd name="T18" fmla="*/ 156 w 156"/>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30"/>
                  <a:gd name="T32" fmla="*/ 156 w 15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30">
                    <a:moveTo>
                      <a:pt x="156" y="0"/>
                    </a:moveTo>
                    <a:lnTo>
                      <a:pt x="132" y="6"/>
                    </a:lnTo>
                    <a:lnTo>
                      <a:pt x="102" y="6"/>
                    </a:lnTo>
                    <a:lnTo>
                      <a:pt x="72" y="6"/>
                    </a:lnTo>
                    <a:lnTo>
                      <a:pt x="54" y="12"/>
                    </a:lnTo>
                    <a:lnTo>
                      <a:pt x="36" y="18"/>
                    </a:lnTo>
                    <a:lnTo>
                      <a:pt x="12" y="24"/>
                    </a:lnTo>
                    <a:lnTo>
                      <a:pt x="0" y="30"/>
                    </a:lnTo>
                    <a:lnTo>
                      <a:pt x="156" y="0"/>
                    </a:lnTo>
                    <a:close/>
                  </a:path>
                </a:pathLst>
              </a:custGeom>
              <a:solidFill>
                <a:srgbClr val="FF9932"/>
              </a:solidFill>
              <a:ln w="9525">
                <a:noFill/>
                <a:round/>
                <a:headEnd/>
                <a:tailEnd/>
              </a:ln>
            </p:spPr>
            <p:txBody>
              <a:bodyPr/>
              <a:lstStyle/>
              <a:p>
                <a:endParaRPr lang="en-US"/>
              </a:p>
            </p:txBody>
          </p:sp>
          <p:sp>
            <p:nvSpPr>
              <p:cNvPr id="18460" name="Freeform 548"/>
              <p:cNvSpPr>
                <a:spLocks/>
              </p:cNvSpPr>
              <p:nvPr/>
            </p:nvSpPr>
            <p:spPr bwMode="auto">
              <a:xfrm>
                <a:off x="3240" y="2556"/>
                <a:ext cx="156" cy="30"/>
              </a:xfrm>
              <a:custGeom>
                <a:avLst/>
                <a:gdLst>
                  <a:gd name="T0" fmla="*/ 156 w 156"/>
                  <a:gd name="T1" fmla="*/ 0 h 30"/>
                  <a:gd name="T2" fmla="*/ 132 w 156"/>
                  <a:gd name="T3" fmla="*/ 6 h 30"/>
                  <a:gd name="T4" fmla="*/ 102 w 156"/>
                  <a:gd name="T5" fmla="*/ 6 h 30"/>
                  <a:gd name="T6" fmla="*/ 72 w 156"/>
                  <a:gd name="T7" fmla="*/ 6 h 30"/>
                  <a:gd name="T8" fmla="*/ 72 w 156"/>
                  <a:gd name="T9" fmla="*/ 6 h 30"/>
                  <a:gd name="T10" fmla="*/ 54 w 156"/>
                  <a:gd name="T11" fmla="*/ 12 h 30"/>
                  <a:gd name="T12" fmla="*/ 36 w 156"/>
                  <a:gd name="T13" fmla="*/ 18 h 30"/>
                  <a:gd name="T14" fmla="*/ 12 w 156"/>
                  <a:gd name="T15" fmla="*/ 24 h 30"/>
                  <a:gd name="T16" fmla="*/ 0 w 156"/>
                  <a:gd name="T17" fmla="*/ 3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6"/>
                  <a:gd name="T28" fmla="*/ 0 h 30"/>
                  <a:gd name="T29" fmla="*/ 156 w 15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6" h="30">
                    <a:moveTo>
                      <a:pt x="156" y="0"/>
                    </a:moveTo>
                    <a:lnTo>
                      <a:pt x="132" y="6"/>
                    </a:lnTo>
                    <a:lnTo>
                      <a:pt x="102" y="6"/>
                    </a:lnTo>
                    <a:lnTo>
                      <a:pt x="72" y="6"/>
                    </a:lnTo>
                    <a:lnTo>
                      <a:pt x="54" y="12"/>
                    </a:lnTo>
                    <a:lnTo>
                      <a:pt x="36" y="18"/>
                    </a:lnTo>
                    <a:lnTo>
                      <a:pt x="12" y="24"/>
                    </a:lnTo>
                    <a:lnTo>
                      <a:pt x="0" y="30"/>
                    </a:lnTo>
                  </a:path>
                </a:pathLst>
              </a:custGeom>
              <a:noFill/>
              <a:ln w="9525">
                <a:solidFill>
                  <a:srgbClr val="000000"/>
                </a:solidFill>
                <a:round/>
                <a:headEnd/>
                <a:tailEnd/>
              </a:ln>
            </p:spPr>
            <p:txBody>
              <a:bodyPr/>
              <a:lstStyle/>
              <a:p>
                <a:endParaRPr lang="en-US"/>
              </a:p>
            </p:txBody>
          </p:sp>
          <p:sp>
            <p:nvSpPr>
              <p:cNvPr id="18461" name="Freeform 549"/>
              <p:cNvSpPr>
                <a:spLocks/>
              </p:cNvSpPr>
              <p:nvPr/>
            </p:nvSpPr>
            <p:spPr bwMode="auto">
              <a:xfrm>
                <a:off x="3282" y="2550"/>
                <a:ext cx="90" cy="36"/>
              </a:xfrm>
              <a:custGeom>
                <a:avLst/>
                <a:gdLst>
                  <a:gd name="T0" fmla="*/ 30 w 90"/>
                  <a:gd name="T1" fmla="*/ 36 h 36"/>
                  <a:gd name="T2" fmla="*/ 42 w 90"/>
                  <a:gd name="T3" fmla="*/ 36 h 36"/>
                  <a:gd name="T4" fmla="*/ 54 w 90"/>
                  <a:gd name="T5" fmla="*/ 30 h 36"/>
                  <a:gd name="T6" fmla="*/ 66 w 90"/>
                  <a:gd name="T7" fmla="*/ 24 h 36"/>
                  <a:gd name="T8" fmla="*/ 66 w 90"/>
                  <a:gd name="T9" fmla="*/ 24 h 36"/>
                  <a:gd name="T10" fmla="*/ 72 w 90"/>
                  <a:gd name="T11" fmla="*/ 24 h 36"/>
                  <a:gd name="T12" fmla="*/ 78 w 90"/>
                  <a:gd name="T13" fmla="*/ 12 h 36"/>
                  <a:gd name="T14" fmla="*/ 90 w 90"/>
                  <a:gd name="T15" fmla="*/ 12 h 36"/>
                  <a:gd name="T16" fmla="*/ 90 w 90"/>
                  <a:gd name="T17" fmla="*/ 12 h 36"/>
                  <a:gd name="T18" fmla="*/ 84 w 90"/>
                  <a:gd name="T19" fmla="*/ 12 h 36"/>
                  <a:gd name="T20" fmla="*/ 72 w 90"/>
                  <a:gd name="T21" fmla="*/ 12 h 36"/>
                  <a:gd name="T22" fmla="*/ 66 w 90"/>
                  <a:gd name="T23" fmla="*/ 12 h 36"/>
                  <a:gd name="T24" fmla="*/ 66 w 90"/>
                  <a:gd name="T25" fmla="*/ 12 h 36"/>
                  <a:gd name="T26" fmla="*/ 48 w 90"/>
                  <a:gd name="T27" fmla="*/ 6 h 36"/>
                  <a:gd name="T28" fmla="*/ 18 w 90"/>
                  <a:gd name="T29" fmla="*/ 6 h 36"/>
                  <a:gd name="T30" fmla="*/ 0 w 90"/>
                  <a:gd name="T31" fmla="*/ 0 h 36"/>
                  <a:gd name="T32" fmla="*/ 30 w 90"/>
                  <a:gd name="T33" fmla="*/ 3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36"/>
                  <a:gd name="T53" fmla="*/ 90 w 90"/>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36">
                    <a:moveTo>
                      <a:pt x="30" y="36"/>
                    </a:moveTo>
                    <a:lnTo>
                      <a:pt x="42" y="36"/>
                    </a:lnTo>
                    <a:lnTo>
                      <a:pt x="54" y="30"/>
                    </a:lnTo>
                    <a:lnTo>
                      <a:pt x="66" y="24"/>
                    </a:lnTo>
                    <a:lnTo>
                      <a:pt x="72" y="24"/>
                    </a:lnTo>
                    <a:lnTo>
                      <a:pt x="78" y="12"/>
                    </a:lnTo>
                    <a:lnTo>
                      <a:pt x="90" y="12"/>
                    </a:lnTo>
                    <a:lnTo>
                      <a:pt x="84" y="12"/>
                    </a:lnTo>
                    <a:lnTo>
                      <a:pt x="72" y="12"/>
                    </a:lnTo>
                    <a:lnTo>
                      <a:pt x="66" y="12"/>
                    </a:lnTo>
                    <a:lnTo>
                      <a:pt x="48" y="6"/>
                    </a:lnTo>
                    <a:lnTo>
                      <a:pt x="18" y="6"/>
                    </a:lnTo>
                    <a:lnTo>
                      <a:pt x="0" y="0"/>
                    </a:lnTo>
                    <a:lnTo>
                      <a:pt x="30" y="36"/>
                    </a:lnTo>
                    <a:close/>
                  </a:path>
                </a:pathLst>
              </a:custGeom>
              <a:solidFill>
                <a:srgbClr val="FF9932"/>
              </a:solidFill>
              <a:ln w="9525">
                <a:noFill/>
                <a:round/>
                <a:headEnd/>
                <a:tailEnd/>
              </a:ln>
            </p:spPr>
            <p:txBody>
              <a:bodyPr/>
              <a:lstStyle/>
              <a:p>
                <a:endParaRPr lang="en-US"/>
              </a:p>
            </p:txBody>
          </p:sp>
          <p:sp>
            <p:nvSpPr>
              <p:cNvPr id="18462" name="Freeform 550"/>
              <p:cNvSpPr>
                <a:spLocks/>
              </p:cNvSpPr>
              <p:nvPr/>
            </p:nvSpPr>
            <p:spPr bwMode="auto">
              <a:xfrm>
                <a:off x="3282" y="2550"/>
                <a:ext cx="90" cy="36"/>
              </a:xfrm>
              <a:custGeom>
                <a:avLst/>
                <a:gdLst>
                  <a:gd name="T0" fmla="*/ 30 w 90"/>
                  <a:gd name="T1" fmla="*/ 36 h 36"/>
                  <a:gd name="T2" fmla="*/ 42 w 90"/>
                  <a:gd name="T3" fmla="*/ 36 h 36"/>
                  <a:gd name="T4" fmla="*/ 54 w 90"/>
                  <a:gd name="T5" fmla="*/ 30 h 36"/>
                  <a:gd name="T6" fmla="*/ 66 w 90"/>
                  <a:gd name="T7" fmla="*/ 24 h 36"/>
                  <a:gd name="T8" fmla="*/ 66 w 90"/>
                  <a:gd name="T9" fmla="*/ 24 h 36"/>
                  <a:gd name="T10" fmla="*/ 72 w 90"/>
                  <a:gd name="T11" fmla="*/ 24 h 36"/>
                  <a:gd name="T12" fmla="*/ 78 w 90"/>
                  <a:gd name="T13" fmla="*/ 12 h 36"/>
                  <a:gd name="T14" fmla="*/ 90 w 90"/>
                  <a:gd name="T15" fmla="*/ 12 h 36"/>
                  <a:gd name="T16" fmla="*/ 90 w 90"/>
                  <a:gd name="T17" fmla="*/ 12 h 36"/>
                  <a:gd name="T18" fmla="*/ 84 w 90"/>
                  <a:gd name="T19" fmla="*/ 12 h 36"/>
                  <a:gd name="T20" fmla="*/ 72 w 90"/>
                  <a:gd name="T21" fmla="*/ 12 h 36"/>
                  <a:gd name="T22" fmla="*/ 66 w 90"/>
                  <a:gd name="T23" fmla="*/ 12 h 36"/>
                  <a:gd name="T24" fmla="*/ 66 w 90"/>
                  <a:gd name="T25" fmla="*/ 12 h 36"/>
                  <a:gd name="T26" fmla="*/ 48 w 90"/>
                  <a:gd name="T27" fmla="*/ 6 h 36"/>
                  <a:gd name="T28" fmla="*/ 18 w 90"/>
                  <a:gd name="T29" fmla="*/ 6 h 36"/>
                  <a:gd name="T30" fmla="*/ 0 w 90"/>
                  <a:gd name="T31" fmla="*/ 0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36"/>
                  <a:gd name="T50" fmla="*/ 90 w 90"/>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36">
                    <a:moveTo>
                      <a:pt x="30" y="36"/>
                    </a:moveTo>
                    <a:lnTo>
                      <a:pt x="42" y="36"/>
                    </a:lnTo>
                    <a:lnTo>
                      <a:pt x="54" y="30"/>
                    </a:lnTo>
                    <a:lnTo>
                      <a:pt x="66" y="24"/>
                    </a:lnTo>
                    <a:lnTo>
                      <a:pt x="72" y="24"/>
                    </a:lnTo>
                    <a:lnTo>
                      <a:pt x="78" y="12"/>
                    </a:lnTo>
                    <a:lnTo>
                      <a:pt x="90" y="12"/>
                    </a:lnTo>
                    <a:lnTo>
                      <a:pt x="84" y="12"/>
                    </a:lnTo>
                    <a:lnTo>
                      <a:pt x="72" y="12"/>
                    </a:lnTo>
                    <a:lnTo>
                      <a:pt x="66" y="12"/>
                    </a:lnTo>
                    <a:lnTo>
                      <a:pt x="48" y="6"/>
                    </a:lnTo>
                    <a:lnTo>
                      <a:pt x="18" y="6"/>
                    </a:lnTo>
                    <a:lnTo>
                      <a:pt x="0" y="0"/>
                    </a:lnTo>
                  </a:path>
                </a:pathLst>
              </a:custGeom>
              <a:noFill/>
              <a:ln w="9525">
                <a:solidFill>
                  <a:srgbClr val="000000"/>
                </a:solidFill>
                <a:round/>
                <a:headEnd/>
                <a:tailEnd/>
              </a:ln>
            </p:spPr>
            <p:txBody>
              <a:bodyPr/>
              <a:lstStyle/>
              <a:p>
                <a:endParaRPr lang="en-US"/>
              </a:p>
            </p:txBody>
          </p:sp>
          <p:sp>
            <p:nvSpPr>
              <p:cNvPr id="18463" name="Freeform 551"/>
              <p:cNvSpPr>
                <a:spLocks/>
              </p:cNvSpPr>
              <p:nvPr/>
            </p:nvSpPr>
            <p:spPr bwMode="auto">
              <a:xfrm>
                <a:off x="3072" y="2520"/>
                <a:ext cx="186" cy="84"/>
              </a:xfrm>
              <a:custGeom>
                <a:avLst/>
                <a:gdLst>
                  <a:gd name="T0" fmla="*/ 18 w 186"/>
                  <a:gd name="T1" fmla="*/ 42 h 84"/>
                  <a:gd name="T2" fmla="*/ 6 w 186"/>
                  <a:gd name="T3" fmla="*/ 54 h 84"/>
                  <a:gd name="T4" fmla="*/ 0 w 186"/>
                  <a:gd name="T5" fmla="*/ 66 h 84"/>
                  <a:gd name="T6" fmla="*/ 0 w 186"/>
                  <a:gd name="T7" fmla="*/ 84 h 84"/>
                  <a:gd name="T8" fmla="*/ 6 w 186"/>
                  <a:gd name="T9" fmla="*/ 78 h 84"/>
                  <a:gd name="T10" fmla="*/ 12 w 186"/>
                  <a:gd name="T11" fmla="*/ 72 h 84"/>
                  <a:gd name="T12" fmla="*/ 30 w 186"/>
                  <a:gd name="T13" fmla="*/ 66 h 84"/>
                  <a:gd name="T14" fmla="*/ 42 w 186"/>
                  <a:gd name="T15" fmla="*/ 60 h 84"/>
                  <a:gd name="T16" fmla="*/ 72 w 186"/>
                  <a:gd name="T17" fmla="*/ 60 h 84"/>
                  <a:gd name="T18" fmla="*/ 72 w 186"/>
                  <a:gd name="T19" fmla="*/ 66 h 84"/>
                  <a:gd name="T20" fmla="*/ 48 w 186"/>
                  <a:gd name="T21" fmla="*/ 72 h 84"/>
                  <a:gd name="T22" fmla="*/ 60 w 186"/>
                  <a:gd name="T23" fmla="*/ 72 h 84"/>
                  <a:gd name="T24" fmla="*/ 90 w 186"/>
                  <a:gd name="T25" fmla="*/ 72 h 84"/>
                  <a:gd name="T26" fmla="*/ 102 w 186"/>
                  <a:gd name="T27" fmla="*/ 66 h 84"/>
                  <a:gd name="T28" fmla="*/ 126 w 186"/>
                  <a:gd name="T29" fmla="*/ 54 h 84"/>
                  <a:gd name="T30" fmla="*/ 120 w 186"/>
                  <a:gd name="T31" fmla="*/ 60 h 84"/>
                  <a:gd name="T32" fmla="*/ 114 w 186"/>
                  <a:gd name="T33" fmla="*/ 66 h 84"/>
                  <a:gd name="T34" fmla="*/ 126 w 186"/>
                  <a:gd name="T35" fmla="*/ 66 h 84"/>
                  <a:gd name="T36" fmla="*/ 144 w 186"/>
                  <a:gd name="T37" fmla="*/ 54 h 84"/>
                  <a:gd name="T38" fmla="*/ 150 w 186"/>
                  <a:gd name="T39" fmla="*/ 54 h 84"/>
                  <a:gd name="T40" fmla="*/ 162 w 186"/>
                  <a:gd name="T41" fmla="*/ 48 h 84"/>
                  <a:gd name="T42" fmla="*/ 162 w 186"/>
                  <a:gd name="T43" fmla="*/ 42 h 84"/>
                  <a:gd name="T44" fmla="*/ 168 w 186"/>
                  <a:gd name="T45" fmla="*/ 42 h 84"/>
                  <a:gd name="T46" fmla="*/ 168 w 186"/>
                  <a:gd name="T47" fmla="*/ 36 h 84"/>
                  <a:gd name="T48" fmla="*/ 180 w 186"/>
                  <a:gd name="T49" fmla="*/ 30 h 84"/>
                  <a:gd name="T50" fmla="*/ 186 w 186"/>
                  <a:gd name="T51" fmla="*/ 24 h 84"/>
                  <a:gd name="T52" fmla="*/ 186 w 186"/>
                  <a:gd name="T53" fmla="*/ 18 h 84"/>
                  <a:gd name="T54" fmla="*/ 174 w 186"/>
                  <a:gd name="T55" fmla="*/ 18 h 84"/>
                  <a:gd name="T56" fmla="*/ 168 w 186"/>
                  <a:gd name="T57" fmla="*/ 18 h 84"/>
                  <a:gd name="T58" fmla="*/ 144 w 186"/>
                  <a:gd name="T59" fmla="*/ 12 h 84"/>
                  <a:gd name="T60" fmla="*/ 132 w 186"/>
                  <a:gd name="T61" fmla="*/ 6 h 84"/>
                  <a:gd name="T62" fmla="*/ 114 w 186"/>
                  <a:gd name="T63" fmla="*/ 0 h 84"/>
                  <a:gd name="T64" fmla="*/ 108 w 186"/>
                  <a:gd name="T65" fmla="*/ 0 h 84"/>
                  <a:gd name="T66" fmla="*/ 90 w 186"/>
                  <a:gd name="T67" fmla="*/ 0 h 84"/>
                  <a:gd name="T68" fmla="*/ 84 w 186"/>
                  <a:gd name="T69" fmla="*/ 0 h 84"/>
                  <a:gd name="T70" fmla="*/ 102 w 186"/>
                  <a:gd name="T71" fmla="*/ 6 h 84"/>
                  <a:gd name="T72" fmla="*/ 108 w 186"/>
                  <a:gd name="T73" fmla="*/ 12 h 84"/>
                  <a:gd name="T74" fmla="*/ 54 w 186"/>
                  <a:gd name="T75" fmla="*/ 6 h 84"/>
                  <a:gd name="T76" fmla="*/ 30 w 186"/>
                  <a:gd name="T77" fmla="*/ 12 h 84"/>
                  <a:gd name="T78" fmla="*/ 42 w 186"/>
                  <a:gd name="T79" fmla="*/ 18 h 84"/>
                  <a:gd name="T80" fmla="*/ 48 w 186"/>
                  <a:gd name="T81" fmla="*/ 18 h 84"/>
                  <a:gd name="T82" fmla="*/ 30 w 186"/>
                  <a:gd name="T83" fmla="*/ 24 h 84"/>
                  <a:gd name="T84" fmla="*/ 24 w 186"/>
                  <a:gd name="T85" fmla="*/ 24 h 84"/>
                  <a:gd name="T86" fmla="*/ 6 w 186"/>
                  <a:gd name="T87" fmla="*/ 36 h 84"/>
                  <a:gd name="T88" fmla="*/ 6 w 186"/>
                  <a:gd name="T89" fmla="*/ 42 h 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6"/>
                  <a:gd name="T136" fmla="*/ 0 h 84"/>
                  <a:gd name="T137" fmla="*/ 186 w 186"/>
                  <a:gd name="T138" fmla="*/ 84 h 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6" h="84">
                    <a:moveTo>
                      <a:pt x="24" y="42"/>
                    </a:moveTo>
                    <a:lnTo>
                      <a:pt x="18" y="42"/>
                    </a:lnTo>
                    <a:lnTo>
                      <a:pt x="12" y="48"/>
                    </a:lnTo>
                    <a:lnTo>
                      <a:pt x="6" y="54"/>
                    </a:lnTo>
                    <a:lnTo>
                      <a:pt x="0" y="66"/>
                    </a:lnTo>
                    <a:lnTo>
                      <a:pt x="0" y="72"/>
                    </a:lnTo>
                    <a:lnTo>
                      <a:pt x="0" y="84"/>
                    </a:lnTo>
                    <a:lnTo>
                      <a:pt x="6" y="78"/>
                    </a:lnTo>
                    <a:lnTo>
                      <a:pt x="12" y="78"/>
                    </a:lnTo>
                    <a:lnTo>
                      <a:pt x="12" y="72"/>
                    </a:lnTo>
                    <a:lnTo>
                      <a:pt x="24" y="66"/>
                    </a:lnTo>
                    <a:lnTo>
                      <a:pt x="30" y="66"/>
                    </a:lnTo>
                    <a:lnTo>
                      <a:pt x="42" y="60"/>
                    </a:lnTo>
                    <a:lnTo>
                      <a:pt x="60" y="60"/>
                    </a:lnTo>
                    <a:lnTo>
                      <a:pt x="72" y="60"/>
                    </a:lnTo>
                    <a:lnTo>
                      <a:pt x="72" y="66"/>
                    </a:lnTo>
                    <a:lnTo>
                      <a:pt x="60" y="72"/>
                    </a:lnTo>
                    <a:lnTo>
                      <a:pt x="48" y="72"/>
                    </a:lnTo>
                    <a:lnTo>
                      <a:pt x="60" y="72"/>
                    </a:lnTo>
                    <a:lnTo>
                      <a:pt x="78" y="72"/>
                    </a:lnTo>
                    <a:lnTo>
                      <a:pt x="90" y="72"/>
                    </a:lnTo>
                    <a:lnTo>
                      <a:pt x="102" y="66"/>
                    </a:lnTo>
                    <a:lnTo>
                      <a:pt x="114" y="60"/>
                    </a:lnTo>
                    <a:lnTo>
                      <a:pt x="126" y="54"/>
                    </a:lnTo>
                    <a:lnTo>
                      <a:pt x="120" y="60"/>
                    </a:lnTo>
                    <a:lnTo>
                      <a:pt x="114" y="66"/>
                    </a:lnTo>
                    <a:lnTo>
                      <a:pt x="126" y="66"/>
                    </a:lnTo>
                    <a:lnTo>
                      <a:pt x="138" y="60"/>
                    </a:lnTo>
                    <a:lnTo>
                      <a:pt x="144" y="54"/>
                    </a:lnTo>
                    <a:lnTo>
                      <a:pt x="150" y="54"/>
                    </a:lnTo>
                    <a:lnTo>
                      <a:pt x="156" y="48"/>
                    </a:lnTo>
                    <a:lnTo>
                      <a:pt x="162" y="48"/>
                    </a:lnTo>
                    <a:lnTo>
                      <a:pt x="162" y="42"/>
                    </a:lnTo>
                    <a:lnTo>
                      <a:pt x="168" y="42"/>
                    </a:lnTo>
                    <a:lnTo>
                      <a:pt x="168" y="36"/>
                    </a:lnTo>
                    <a:lnTo>
                      <a:pt x="174" y="30"/>
                    </a:lnTo>
                    <a:lnTo>
                      <a:pt x="180" y="30"/>
                    </a:lnTo>
                    <a:lnTo>
                      <a:pt x="186" y="24"/>
                    </a:lnTo>
                    <a:lnTo>
                      <a:pt x="186" y="18"/>
                    </a:lnTo>
                    <a:lnTo>
                      <a:pt x="180" y="18"/>
                    </a:lnTo>
                    <a:lnTo>
                      <a:pt x="174" y="18"/>
                    </a:lnTo>
                    <a:lnTo>
                      <a:pt x="168" y="18"/>
                    </a:lnTo>
                    <a:lnTo>
                      <a:pt x="156" y="18"/>
                    </a:lnTo>
                    <a:lnTo>
                      <a:pt x="144" y="12"/>
                    </a:lnTo>
                    <a:lnTo>
                      <a:pt x="132" y="6"/>
                    </a:lnTo>
                    <a:lnTo>
                      <a:pt x="126" y="6"/>
                    </a:lnTo>
                    <a:lnTo>
                      <a:pt x="114" y="0"/>
                    </a:lnTo>
                    <a:lnTo>
                      <a:pt x="108" y="0"/>
                    </a:lnTo>
                    <a:lnTo>
                      <a:pt x="96" y="0"/>
                    </a:lnTo>
                    <a:lnTo>
                      <a:pt x="90" y="0"/>
                    </a:lnTo>
                    <a:lnTo>
                      <a:pt x="84" y="0"/>
                    </a:lnTo>
                    <a:lnTo>
                      <a:pt x="90" y="6"/>
                    </a:lnTo>
                    <a:lnTo>
                      <a:pt x="102" y="6"/>
                    </a:lnTo>
                    <a:lnTo>
                      <a:pt x="108" y="12"/>
                    </a:lnTo>
                    <a:lnTo>
                      <a:pt x="78" y="6"/>
                    </a:lnTo>
                    <a:lnTo>
                      <a:pt x="54" y="6"/>
                    </a:lnTo>
                    <a:lnTo>
                      <a:pt x="30" y="12"/>
                    </a:lnTo>
                    <a:lnTo>
                      <a:pt x="36" y="18"/>
                    </a:lnTo>
                    <a:lnTo>
                      <a:pt x="42" y="18"/>
                    </a:lnTo>
                    <a:lnTo>
                      <a:pt x="48" y="18"/>
                    </a:lnTo>
                    <a:lnTo>
                      <a:pt x="36" y="18"/>
                    </a:lnTo>
                    <a:lnTo>
                      <a:pt x="30" y="24"/>
                    </a:lnTo>
                    <a:lnTo>
                      <a:pt x="24" y="24"/>
                    </a:lnTo>
                    <a:lnTo>
                      <a:pt x="12" y="30"/>
                    </a:lnTo>
                    <a:lnTo>
                      <a:pt x="6" y="36"/>
                    </a:lnTo>
                    <a:lnTo>
                      <a:pt x="6" y="42"/>
                    </a:lnTo>
                    <a:lnTo>
                      <a:pt x="24" y="42"/>
                    </a:lnTo>
                    <a:close/>
                  </a:path>
                </a:pathLst>
              </a:custGeom>
              <a:solidFill>
                <a:srgbClr val="FF9932"/>
              </a:solidFill>
              <a:ln w="9525">
                <a:solidFill>
                  <a:srgbClr val="000000"/>
                </a:solidFill>
                <a:round/>
                <a:headEnd/>
                <a:tailEnd/>
              </a:ln>
            </p:spPr>
            <p:txBody>
              <a:bodyPr/>
              <a:lstStyle/>
              <a:p>
                <a:endParaRPr lang="en-US"/>
              </a:p>
            </p:txBody>
          </p:sp>
          <p:sp>
            <p:nvSpPr>
              <p:cNvPr id="18464" name="Freeform 552"/>
              <p:cNvSpPr>
                <a:spLocks/>
              </p:cNvSpPr>
              <p:nvPr/>
            </p:nvSpPr>
            <p:spPr bwMode="auto">
              <a:xfrm>
                <a:off x="3090" y="2544"/>
                <a:ext cx="162" cy="30"/>
              </a:xfrm>
              <a:custGeom>
                <a:avLst/>
                <a:gdLst>
                  <a:gd name="T0" fmla="*/ 162 w 162"/>
                  <a:gd name="T1" fmla="*/ 0 h 30"/>
                  <a:gd name="T2" fmla="*/ 132 w 162"/>
                  <a:gd name="T3" fmla="*/ 6 h 30"/>
                  <a:gd name="T4" fmla="*/ 102 w 162"/>
                  <a:gd name="T5" fmla="*/ 6 h 30"/>
                  <a:gd name="T6" fmla="*/ 72 w 162"/>
                  <a:gd name="T7" fmla="*/ 12 h 30"/>
                  <a:gd name="T8" fmla="*/ 72 w 162"/>
                  <a:gd name="T9" fmla="*/ 12 h 30"/>
                  <a:gd name="T10" fmla="*/ 60 w 162"/>
                  <a:gd name="T11" fmla="*/ 12 h 30"/>
                  <a:gd name="T12" fmla="*/ 36 w 162"/>
                  <a:gd name="T13" fmla="*/ 18 h 30"/>
                  <a:gd name="T14" fmla="*/ 18 w 162"/>
                  <a:gd name="T15" fmla="*/ 24 h 30"/>
                  <a:gd name="T16" fmla="*/ 0 w 162"/>
                  <a:gd name="T17" fmla="*/ 30 h 30"/>
                  <a:gd name="T18" fmla="*/ 162 w 16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2"/>
                  <a:gd name="T31" fmla="*/ 0 h 30"/>
                  <a:gd name="T32" fmla="*/ 162 w 16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2" h="30">
                    <a:moveTo>
                      <a:pt x="162" y="0"/>
                    </a:moveTo>
                    <a:lnTo>
                      <a:pt x="132" y="6"/>
                    </a:lnTo>
                    <a:lnTo>
                      <a:pt x="102" y="6"/>
                    </a:lnTo>
                    <a:lnTo>
                      <a:pt x="72" y="12"/>
                    </a:lnTo>
                    <a:lnTo>
                      <a:pt x="60" y="12"/>
                    </a:lnTo>
                    <a:lnTo>
                      <a:pt x="36" y="18"/>
                    </a:lnTo>
                    <a:lnTo>
                      <a:pt x="18" y="24"/>
                    </a:lnTo>
                    <a:lnTo>
                      <a:pt x="0" y="30"/>
                    </a:lnTo>
                    <a:lnTo>
                      <a:pt x="162" y="0"/>
                    </a:lnTo>
                    <a:close/>
                  </a:path>
                </a:pathLst>
              </a:custGeom>
              <a:solidFill>
                <a:srgbClr val="FF9932"/>
              </a:solidFill>
              <a:ln w="9525">
                <a:noFill/>
                <a:round/>
                <a:headEnd/>
                <a:tailEnd/>
              </a:ln>
            </p:spPr>
            <p:txBody>
              <a:bodyPr/>
              <a:lstStyle/>
              <a:p>
                <a:endParaRPr lang="en-US"/>
              </a:p>
            </p:txBody>
          </p:sp>
          <p:sp>
            <p:nvSpPr>
              <p:cNvPr id="18465" name="Freeform 553"/>
              <p:cNvSpPr>
                <a:spLocks/>
              </p:cNvSpPr>
              <p:nvPr/>
            </p:nvSpPr>
            <p:spPr bwMode="auto">
              <a:xfrm>
                <a:off x="3090" y="2544"/>
                <a:ext cx="162" cy="30"/>
              </a:xfrm>
              <a:custGeom>
                <a:avLst/>
                <a:gdLst>
                  <a:gd name="T0" fmla="*/ 162 w 162"/>
                  <a:gd name="T1" fmla="*/ 0 h 30"/>
                  <a:gd name="T2" fmla="*/ 132 w 162"/>
                  <a:gd name="T3" fmla="*/ 6 h 30"/>
                  <a:gd name="T4" fmla="*/ 102 w 162"/>
                  <a:gd name="T5" fmla="*/ 6 h 30"/>
                  <a:gd name="T6" fmla="*/ 72 w 162"/>
                  <a:gd name="T7" fmla="*/ 12 h 30"/>
                  <a:gd name="T8" fmla="*/ 72 w 162"/>
                  <a:gd name="T9" fmla="*/ 12 h 30"/>
                  <a:gd name="T10" fmla="*/ 60 w 162"/>
                  <a:gd name="T11" fmla="*/ 12 h 30"/>
                  <a:gd name="T12" fmla="*/ 36 w 162"/>
                  <a:gd name="T13" fmla="*/ 18 h 30"/>
                  <a:gd name="T14" fmla="*/ 18 w 162"/>
                  <a:gd name="T15" fmla="*/ 24 h 30"/>
                  <a:gd name="T16" fmla="*/ 0 w 162"/>
                  <a:gd name="T17" fmla="*/ 3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2"/>
                  <a:gd name="T28" fmla="*/ 0 h 30"/>
                  <a:gd name="T29" fmla="*/ 162 w 162"/>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2" h="30">
                    <a:moveTo>
                      <a:pt x="162" y="0"/>
                    </a:moveTo>
                    <a:lnTo>
                      <a:pt x="132" y="6"/>
                    </a:lnTo>
                    <a:lnTo>
                      <a:pt x="102" y="6"/>
                    </a:lnTo>
                    <a:lnTo>
                      <a:pt x="72" y="12"/>
                    </a:lnTo>
                    <a:lnTo>
                      <a:pt x="60" y="12"/>
                    </a:lnTo>
                    <a:lnTo>
                      <a:pt x="36" y="18"/>
                    </a:lnTo>
                    <a:lnTo>
                      <a:pt x="18" y="24"/>
                    </a:lnTo>
                    <a:lnTo>
                      <a:pt x="0" y="30"/>
                    </a:lnTo>
                  </a:path>
                </a:pathLst>
              </a:custGeom>
              <a:noFill/>
              <a:ln w="9525">
                <a:solidFill>
                  <a:srgbClr val="000000"/>
                </a:solidFill>
                <a:round/>
                <a:headEnd/>
                <a:tailEnd/>
              </a:ln>
            </p:spPr>
            <p:txBody>
              <a:bodyPr/>
              <a:lstStyle/>
              <a:p>
                <a:endParaRPr lang="en-US"/>
              </a:p>
            </p:txBody>
          </p:sp>
          <p:sp>
            <p:nvSpPr>
              <p:cNvPr id="18466" name="Freeform 554"/>
              <p:cNvSpPr>
                <a:spLocks/>
              </p:cNvSpPr>
              <p:nvPr/>
            </p:nvSpPr>
            <p:spPr bwMode="auto">
              <a:xfrm>
                <a:off x="3132" y="2538"/>
                <a:ext cx="90" cy="36"/>
              </a:xfrm>
              <a:custGeom>
                <a:avLst/>
                <a:gdLst>
                  <a:gd name="T0" fmla="*/ 36 w 90"/>
                  <a:gd name="T1" fmla="*/ 36 h 36"/>
                  <a:gd name="T2" fmla="*/ 42 w 90"/>
                  <a:gd name="T3" fmla="*/ 36 h 36"/>
                  <a:gd name="T4" fmla="*/ 54 w 90"/>
                  <a:gd name="T5" fmla="*/ 30 h 36"/>
                  <a:gd name="T6" fmla="*/ 66 w 90"/>
                  <a:gd name="T7" fmla="*/ 24 h 36"/>
                  <a:gd name="T8" fmla="*/ 66 w 90"/>
                  <a:gd name="T9" fmla="*/ 24 h 36"/>
                  <a:gd name="T10" fmla="*/ 72 w 90"/>
                  <a:gd name="T11" fmla="*/ 24 h 36"/>
                  <a:gd name="T12" fmla="*/ 84 w 90"/>
                  <a:gd name="T13" fmla="*/ 18 h 36"/>
                  <a:gd name="T14" fmla="*/ 90 w 90"/>
                  <a:gd name="T15" fmla="*/ 12 h 36"/>
                  <a:gd name="T16" fmla="*/ 90 w 90"/>
                  <a:gd name="T17" fmla="*/ 12 h 36"/>
                  <a:gd name="T18" fmla="*/ 84 w 90"/>
                  <a:gd name="T19" fmla="*/ 12 h 36"/>
                  <a:gd name="T20" fmla="*/ 72 w 90"/>
                  <a:gd name="T21" fmla="*/ 12 h 36"/>
                  <a:gd name="T22" fmla="*/ 66 w 90"/>
                  <a:gd name="T23" fmla="*/ 12 h 36"/>
                  <a:gd name="T24" fmla="*/ 66 w 90"/>
                  <a:gd name="T25" fmla="*/ 12 h 36"/>
                  <a:gd name="T26" fmla="*/ 48 w 90"/>
                  <a:gd name="T27" fmla="*/ 6 h 36"/>
                  <a:gd name="T28" fmla="*/ 24 w 90"/>
                  <a:gd name="T29" fmla="*/ 6 h 36"/>
                  <a:gd name="T30" fmla="*/ 0 w 90"/>
                  <a:gd name="T31" fmla="*/ 0 h 36"/>
                  <a:gd name="T32" fmla="*/ 36 w 90"/>
                  <a:gd name="T33" fmla="*/ 3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36"/>
                  <a:gd name="T53" fmla="*/ 90 w 90"/>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36">
                    <a:moveTo>
                      <a:pt x="36" y="36"/>
                    </a:moveTo>
                    <a:lnTo>
                      <a:pt x="42" y="36"/>
                    </a:lnTo>
                    <a:lnTo>
                      <a:pt x="54" y="30"/>
                    </a:lnTo>
                    <a:lnTo>
                      <a:pt x="66" y="24"/>
                    </a:lnTo>
                    <a:lnTo>
                      <a:pt x="72" y="24"/>
                    </a:lnTo>
                    <a:lnTo>
                      <a:pt x="84" y="18"/>
                    </a:lnTo>
                    <a:lnTo>
                      <a:pt x="90" y="12"/>
                    </a:lnTo>
                    <a:lnTo>
                      <a:pt x="84" y="12"/>
                    </a:lnTo>
                    <a:lnTo>
                      <a:pt x="72" y="12"/>
                    </a:lnTo>
                    <a:lnTo>
                      <a:pt x="66" y="12"/>
                    </a:lnTo>
                    <a:lnTo>
                      <a:pt x="48" y="6"/>
                    </a:lnTo>
                    <a:lnTo>
                      <a:pt x="24" y="6"/>
                    </a:lnTo>
                    <a:lnTo>
                      <a:pt x="0" y="0"/>
                    </a:lnTo>
                    <a:lnTo>
                      <a:pt x="36" y="36"/>
                    </a:lnTo>
                    <a:close/>
                  </a:path>
                </a:pathLst>
              </a:custGeom>
              <a:solidFill>
                <a:srgbClr val="FF9932"/>
              </a:solidFill>
              <a:ln w="9525">
                <a:noFill/>
                <a:round/>
                <a:headEnd/>
                <a:tailEnd/>
              </a:ln>
            </p:spPr>
            <p:txBody>
              <a:bodyPr/>
              <a:lstStyle/>
              <a:p>
                <a:endParaRPr lang="en-US"/>
              </a:p>
            </p:txBody>
          </p:sp>
          <p:sp>
            <p:nvSpPr>
              <p:cNvPr id="18467" name="Freeform 555"/>
              <p:cNvSpPr>
                <a:spLocks/>
              </p:cNvSpPr>
              <p:nvPr/>
            </p:nvSpPr>
            <p:spPr bwMode="auto">
              <a:xfrm>
                <a:off x="3132" y="2538"/>
                <a:ext cx="90" cy="36"/>
              </a:xfrm>
              <a:custGeom>
                <a:avLst/>
                <a:gdLst>
                  <a:gd name="T0" fmla="*/ 36 w 90"/>
                  <a:gd name="T1" fmla="*/ 36 h 36"/>
                  <a:gd name="T2" fmla="*/ 42 w 90"/>
                  <a:gd name="T3" fmla="*/ 36 h 36"/>
                  <a:gd name="T4" fmla="*/ 54 w 90"/>
                  <a:gd name="T5" fmla="*/ 30 h 36"/>
                  <a:gd name="T6" fmla="*/ 66 w 90"/>
                  <a:gd name="T7" fmla="*/ 24 h 36"/>
                  <a:gd name="T8" fmla="*/ 66 w 90"/>
                  <a:gd name="T9" fmla="*/ 24 h 36"/>
                  <a:gd name="T10" fmla="*/ 72 w 90"/>
                  <a:gd name="T11" fmla="*/ 24 h 36"/>
                  <a:gd name="T12" fmla="*/ 84 w 90"/>
                  <a:gd name="T13" fmla="*/ 18 h 36"/>
                  <a:gd name="T14" fmla="*/ 90 w 90"/>
                  <a:gd name="T15" fmla="*/ 12 h 36"/>
                  <a:gd name="T16" fmla="*/ 90 w 90"/>
                  <a:gd name="T17" fmla="*/ 12 h 36"/>
                  <a:gd name="T18" fmla="*/ 84 w 90"/>
                  <a:gd name="T19" fmla="*/ 12 h 36"/>
                  <a:gd name="T20" fmla="*/ 72 w 90"/>
                  <a:gd name="T21" fmla="*/ 12 h 36"/>
                  <a:gd name="T22" fmla="*/ 66 w 90"/>
                  <a:gd name="T23" fmla="*/ 12 h 36"/>
                  <a:gd name="T24" fmla="*/ 66 w 90"/>
                  <a:gd name="T25" fmla="*/ 12 h 36"/>
                  <a:gd name="T26" fmla="*/ 48 w 90"/>
                  <a:gd name="T27" fmla="*/ 6 h 36"/>
                  <a:gd name="T28" fmla="*/ 24 w 90"/>
                  <a:gd name="T29" fmla="*/ 6 h 36"/>
                  <a:gd name="T30" fmla="*/ 0 w 90"/>
                  <a:gd name="T31" fmla="*/ 0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36"/>
                  <a:gd name="T50" fmla="*/ 90 w 90"/>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36">
                    <a:moveTo>
                      <a:pt x="36" y="36"/>
                    </a:moveTo>
                    <a:lnTo>
                      <a:pt x="42" y="36"/>
                    </a:lnTo>
                    <a:lnTo>
                      <a:pt x="54" y="30"/>
                    </a:lnTo>
                    <a:lnTo>
                      <a:pt x="66" y="24"/>
                    </a:lnTo>
                    <a:lnTo>
                      <a:pt x="72" y="24"/>
                    </a:lnTo>
                    <a:lnTo>
                      <a:pt x="84" y="18"/>
                    </a:lnTo>
                    <a:lnTo>
                      <a:pt x="90" y="12"/>
                    </a:lnTo>
                    <a:lnTo>
                      <a:pt x="84" y="12"/>
                    </a:lnTo>
                    <a:lnTo>
                      <a:pt x="72" y="12"/>
                    </a:lnTo>
                    <a:lnTo>
                      <a:pt x="66" y="12"/>
                    </a:lnTo>
                    <a:lnTo>
                      <a:pt x="48" y="6"/>
                    </a:lnTo>
                    <a:lnTo>
                      <a:pt x="24" y="6"/>
                    </a:lnTo>
                    <a:lnTo>
                      <a:pt x="0" y="0"/>
                    </a:lnTo>
                  </a:path>
                </a:pathLst>
              </a:custGeom>
              <a:noFill/>
              <a:ln w="9525">
                <a:solidFill>
                  <a:srgbClr val="000000"/>
                </a:solidFill>
                <a:round/>
                <a:headEnd/>
                <a:tailEnd/>
              </a:ln>
            </p:spPr>
            <p:txBody>
              <a:bodyPr/>
              <a:lstStyle/>
              <a:p>
                <a:endParaRPr lang="en-US"/>
              </a:p>
            </p:txBody>
          </p:sp>
          <p:sp>
            <p:nvSpPr>
              <p:cNvPr id="18468" name="Freeform 556"/>
              <p:cNvSpPr>
                <a:spLocks/>
              </p:cNvSpPr>
              <p:nvPr/>
            </p:nvSpPr>
            <p:spPr bwMode="auto">
              <a:xfrm>
                <a:off x="3198" y="2478"/>
                <a:ext cx="192" cy="84"/>
              </a:xfrm>
              <a:custGeom>
                <a:avLst/>
                <a:gdLst>
                  <a:gd name="T0" fmla="*/ 18 w 192"/>
                  <a:gd name="T1" fmla="*/ 42 h 84"/>
                  <a:gd name="T2" fmla="*/ 6 w 192"/>
                  <a:gd name="T3" fmla="*/ 54 h 84"/>
                  <a:gd name="T4" fmla="*/ 0 w 192"/>
                  <a:gd name="T5" fmla="*/ 66 h 84"/>
                  <a:gd name="T6" fmla="*/ 0 w 192"/>
                  <a:gd name="T7" fmla="*/ 84 h 84"/>
                  <a:gd name="T8" fmla="*/ 6 w 192"/>
                  <a:gd name="T9" fmla="*/ 78 h 84"/>
                  <a:gd name="T10" fmla="*/ 18 w 192"/>
                  <a:gd name="T11" fmla="*/ 72 h 84"/>
                  <a:gd name="T12" fmla="*/ 30 w 192"/>
                  <a:gd name="T13" fmla="*/ 66 h 84"/>
                  <a:gd name="T14" fmla="*/ 48 w 192"/>
                  <a:gd name="T15" fmla="*/ 60 h 84"/>
                  <a:gd name="T16" fmla="*/ 78 w 192"/>
                  <a:gd name="T17" fmla="*/ 60 h 84"/>
                  <a:gd name="T18" fmla="*/ 72 w 192"/>
                  <a:gd name="T19" fmla="*/ 66 h 84"/>
                  <a:gd name="T20" fmla="*/ 54 w 192"/>
                  <a:gd name="T21" fmla="*/ 72 h 84"/>
                  <a:gd name="T22" fmla="*/ 66 w 192"/>
                  <a:gd name="T23" fmla="*/ 72 h 84"/>
                  <a:gd name="T24" fmla="*/ 90 w 192"/>
                  <a:gd name="T25" fmla="*/ 72 h 84"/>
                  <a:gd name="T26" fmla="*/ 102 w 192"/>
                  <a:gd name="T27" fmla="*/ 66 h 84"/>
                  <a:gd name="T28" fmla="*/ 126 w 192"/>
                  <a:gd name="T29" fmla="*/ 54 h 84"/>
                  <a:gd name="T30" fmla="*/ 126 w 192"/>
                  <a:gd name="T31" fmla="*/ 60 h 84"/>
                  <a:gd name="T32" fmla="*/ 120 w 192"/>
                  <a:gd name="T33" fmla="*/ 66 h 84"/>
                  <a:gd name="T34" fmla="*/ 126 w 192"/>
                  <a:gd name="T35" fmla="*/ 66 h 84"/>
                  <a:gd name="T36" fmla="*/ 144 w 192"/>
                  <a:gd name="T37" fmla="*/ 54 h 84"/>
                  <a:gd name="T38" fmla="*/ 150 w 192"/>
                  <a:gd name="T39" fmla="*/ 54 h 84"/>
                  <a:gd name="T40" fmla="*/ 162 w 192"/>
                  <a:gd name="T41" fmla="*/ 48 h 84"/>
                  <a:gd name="T42" fmla="*/ 168 w 192"/>
                  <a:gd name="T43" fmla="*/ 42 h 84"/>
                  <a:gd name="T44" fmla="*/ 168 w 192"/>
                  <a:gd name="T45" fmla="*/ 36 h 84"/>
                  <a:gd name="T46" fmla="*/ 174 w 192"/>
                  <a:gd name="T47" fmla="*/ 36 h 84"/>
                  <a:gd name="T48" fmla="*/ 180 w 192"/>
                  <a:gd name="T49" fmla="*/ 24 h 84"/>
                  <a:gd name="T50" fmla="*/ 192 w 192"/>
                  <a:gd name="T51" fmla="*/ 18 h 84"/>
                  <a:gd name="T52" fmla="*/ 186 w 192"/>
                  <a:gd name="T53" fmla="*/ 12 h 84"/>
                  <a:gd name="T54" fmla="*/ 174 w 192"/>
                  <a:gd name="T55" fmla="*/ 18 h 84"/>
                  <a:gd name="T56" fmla="*/ 168 w 192"/>
                  <a:gd name="T57" fmla="*/ 18 h 84"/>
                  <a:gd name="T58" fmla="*/ 144 w 192"/>
                  <a:gd name="T59" fmla="*/ 6 h 84"/>
                  <a:gd name="T60" fmla="*/ 138 w 192"/>
                  <a:gd name="T61" fmla="*/ 6 h 84"/>
                  <a:gd name="T62" fmla="*/ 114 w 192"/>
                  <a:gd name="T63" fmla="*/ 0 h 84"/>
                  <a:gd name="T64" fmla="*/ 108 w 192"/>
                  <a:gd name="T65" fmla="*/ 0 h 84"/>
                  <a:gd name="T66" fmla="*/ 90 w 192"/>
                  <a:gd name="T67" fmla="*/ 0 h 84"/>
                  <a:gd name="T68" fmla="*/ 84 w 192"/>
                  <a:gd name="T69" fmla="*/ 0 h 84"/>
                  <a:gd name="T70" fmla="*/ 102 w 192"/>
                  <a:gd name="T71" fmla="*/ 6 h 84"/>
                  <a:gd name="T72" fmla="*/ 108 w 192"/>
                  <a:gd name="T73" fmla="*/ 12 h 84"/>
                  <a:gd name="T74" fmla="*/ 54 w 192"/>
                  <a:gd name="T75" fmla="*/ 6 h 84"/>
                  <a:gd name="T76" fmla="*/ 30 w 192"/>
                  <a:gd name="T77" fmla="*/ 12 h 84"/>
                  <a:gd name="T78" fmla="*/ 42 w 192"/>
                  <a:gd name="T79" fmla="*/ 18 h 84"/>
                  <a:gd name="T80" fmla="*/ 48 w 192"/>
                  <a:gd name="T81" fmla="*/ 18 h 84"/>
                  <a:gd name="T82" fmla="*/ 30 w 192"/>
                  <a:gd name="T83" fmla="*/ 24 h 84"/>
                  <a:gd name="T84" fmla="*/ 24 w 192"/>
                  <a:gd name="T85" fmla="*/ 24 h 84"/>
                  <a:gd name="T86" fmla="*/ 12 w 192"/>
                  <a:gd name="T87" fmla="*/ 36 h 84"/>
                  <a:gd name="T88" fmla="*/ 6 w 192"/>
                  <a:gd name="T89" fmla="*/ 42 h 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
                  <a:gd name="T136" fmla="*/ 0 h 84"/>
                  <a:gd name="T137" fmla="*/ 192 w 192"/>
                  <a:gd name="T138" fmla="*/ 84 h 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 h="84">
                    <a:moveTo>
                      <a:pt x="24" y="42"/>
                    </a:moveTo>
                    <a:lnTo>
                      <a:pt x="18" y="42"/>
                    </a:lnTo>
                    <a:lnTo>
                      <a:pt x="12" y="48"/>
                    </a:lnTo>
                    <a:lnTo>
                      <a:pt x="6" y="54"/>
                    </a:lnTo>
                    <a:lnTo>
                      <a:pt x="0" y="66"/>
                    </a:lnTo>
                    <a:lnTo>
                      <a:pt x="0" y="72"/>
                    </a:lnTo>
                    <a:lnTo>
                      <a:pt x="0" y="84"/>
                    </a:lnTo>
                    <a:lnTo>
                      <a:pt x="6" y="78"/>
                    </a:lnTo>
                    <a:lnTo>
                      <a:pt x="12" y="78"/>
                    </a:lnTo>
                    <a:lnTo>
                      <a:pt x="18" y="72"/>
                    </a:lnTo>
                    <a:lnTo>
                      <a:pt x="24" y="66"/>
                    </a:lnTo>
                    <a:lnTo>
                      <a:pt x="30" y="66"/>
                    </a:lnTo>
                    <a:lnTo>
                      <a:pt x="48" y="60"/>
                    </a:lnTo>
                    <a:lnTo>
                      <a:pt x="60" y="60"/>
                    </a:lnTo>
                    <a:lnTo>
                      <a:pt x="78" y="60"/>
                    </a:lnTo>
                    <a:lnTo>
                      <a:pt x="72" y="66"/>
                    </a:lnTo>
                    <a:lnTo>
                      <a:pt x="60" y="72"/>
                    </a:lnTo>
                    <a:lnTo>
                      <a:pt x="54" y="72"/>
                    </a:lnTo>
                    <a:lnTo>
                      <a:pt x="66" y="72"/>
                    </a:lnTo>
                    <a:lnTo>
                      <a:pt x="78" y="72"/>
                    </a:lnTo>
                    <a:lnTo>
                      <a:pt x="90" y="72"/>
                    </a:lnTo>
                    <a:lnTo>
                      <a:pt x="102" y="66"/>
                    </a:lnTo>
                    <a:lnTo>
                      <a:pt x="114" y="60"/>
                    </a:lnTo>
                    <a:lnTo>
                      <a:pt x="126" y="54"/>
                    </a:lnTo>
                    <a:lnTo>
                      <a:pt x="126" y="60"/>
                    </a:lnTo>
                    <a:lnTo>
                      <a:pt x="120" y="60"/>
                    </a:lnTo>
                    <a:lnTo>
                      <a:pt x="120" y="66"/>
                    </a:lnTo>
                    <a:lnTo>
                      <a:pt x="126" y="66"/>
                    </a:lnTo>
                    <a:lnTo>
                      <a:pt x="138" y="60"/>
                    </a:lnTo>
                    <a:lnTo>
                      <a:pt x="144" y="54"/>
                    </a:lnTo>
                    <a:lnTo>
                      <a:pt x="150" y="54"/>
                    </a:lnTo>
                    <a:lnTo>
                      <a:pt x="156" y="48"/>
                    </a:lnTo>
                    <a:lnTo>
                      <a:pt x="162" y="48"/>
                    </a:lnTo>
                    <a:lnTo>
                      <a:pt x="168" y="42"/>
                    </a:lnTo>
                    <a:lnTo>
                      <a:pt x="168" y="36"/>
                    </a:lnTo>
                    <a:lnTo>
                      <a:pt x="174" y="36"/>
                    </a:lnTo>
                    <a:lnTo>
                      <a:pt x="180" y="30"/>
                    </a:lnTo>
                    <a:lnTo>
                      <a:pt x="180" y="24"/>
                    </a:lnTo>
                    <a:lnTo>
                      <a:pt x="186" y="24"/>
                    </a:lnTo>
                    <a:lnTo>
                      <a:pt x="192" y="18"/>
                    </a:lnTo>
                    <a:lnTo>
                      <a:pt x="186" y="12"/>
                    </a:lnTo>
                    <a:lnTo>
                      <a:pt x="180" y="18"/>
                    </a:lnTo>
                    <a:lnTo>
                      <a:pt x="174" y="18"/>
                    </a:lnTo>
                    <a:lnTo>
                      <a:pt x="168" y="18"/>
                    </a:lnTo>
                    <a:lnTo>
                      <a:pt x="162" y="12"/>
                    </a:lnTo>
                    <a:lnTo>
                      <a:pt x="144" y="6"/>
                    </a:lnTo>
                    <a:lnTo>
                      <a:pt x="138" y="6"/>
                    </a:lnTo>
                    <a:lnTo>
                      <a:pt x="126" y="0"/>
                    </a:lnTo>
                    <a:lnTo>
                      <a:pt x="114" y="0"/>
                    </a:lnTo>
                    <a:lnTo>
                      <a:pt x="108" y="0"/>
                    </a:lnTo>
                    <a:lnTo>
                      <a:pt x="102" y="0"/>
                    </a:lnTo>
                    <a:lnTo>
                      <a:pt x="90" y="0"/>
                    </a:lnTo>
                    <a:lnTo>
                      <a:pt x="84" y="0"/>
                    </a:lnTo>
                    <a:lnTo>
                      <a:pt x="90" y="6"/>
                    </a:lnTo>
                    <a:lnTo>
                      <a:pt x="102" y="6"/>
                    </a:lnTo>
                    <a:lnTo>
                      <a:pt x="108" y="12"/>
                    </a:lnTo>
                    <a:lnTo>
                      <a:pt x="84" y="6"/>
                    </a:lnTo>
                    <a:lnTo>
                      <a:pt x="54" y="6"/>
                    </a:lnTo>
                    <a:lnTo>
                      <a:pt x="30" y="12"/>
                    </a:lnTo>
                    <a:lnTo>
                      <a:pt x="36" y="12"/>
                    </a:lnTo>
                    <a:lnTo>
                      <a:pt x="42" y="18"/>
                    </a:lnTo>
                    <a:lnTo>
                      <a:pt x="48" y="18"/>
                    </a:lnTo>
                    <a:lnTo>
                      <a:pt x="42" y="18"/>
                    </a:lnTo>
                    <a:lnTo>
                      <a:pt x="30" y="24"/>
                    </a:lnTo>
                    <a:lnTo>
                      <a:pt x="24" y="24"/>
                    </a:lnTo>
                    <a:lnTo>
                      <a:pt x="18" y="30"/>
                    </a:lnTo>
                    <a:lnTo>
                      <a:pt x="12" y="36"/>
                    </a:lnTo>
                    <a:lnTo>
                      <a:pt x="6" y="42"/>
                    </a:lnTo>
                    <a:lnTo>
                      <a:pt x="24" y="42"/>
                    </a:lnTo>
                    <a:close/>
                  </a:path>
                </a:pathLst>
              </a:custGeom>
              <a:solidFill>
                <a:srgbClr val="FF3232"/>
              </a:solidFill>
              <a:ln w="9525">
                <a:solidFill>
                  <a:srgbClr val="000000"/>
                </a:solidFill>
                <a:round/>
                <a:headEnd/>
                <a:tailEnd/>
              </a:ln>
            </p:spPr>
            <p:txBody>
              <a:bodyPr/>
              <a:lstStyle/>
              <a:p>
                <a:endParaRPr lang="en-US"/>
              </a:p>
            </p:txBody>
          </p:sp>
          <p:sp>
            <p:nvSpPr>
              <p:cNvPr id="18469" name="Freeform 557"/>
              <p:cNvSpPr>
                <a:spLocks/>
              </p:cNvSpPr>
              <p:nvPr/>
            </p:nvSpPr>
            <p:spPr bwMode="auto">
              <a:xfrm>
                <a:off x="3222" y="2502"/>
                <a:ext cx="156" cy="30"/>
              </a:xfrm>
              <a:custGeom>
                <a:avLst/>
                <a:gdLst>
                  <a:gd name="T0" fmla="*/ 156 w 156"/>
                  <a:gd name="T1" fmla="*/ 0 h 30"/>
                  <a:gd name="T2" fmla="*/ 132 w 156"/>
                  <a:gd name="T3" fmla="*/ 6 h 30"/>
                  <a:gd name="T4" fmla="*/ 96 w 156"/>
                  <a:gd name="T5" fmla="*/ 6 h 30"/>
                  <a:gd name="T6" fmla="*/ 72 w 156"/>
                  <a:gd name="T7" fmla="*/ 6 h 30"/>
                  <a:gd name="T8" fmla="*/ 72 w 156"/>
                  <a:gd name="T9" fmla="*/ 6 h 30"/>
                  <a:gd name="T10" fmla="*/ 54 w 156"/>
                  <a:gd name="T11" fmla="*/ 12 h 30"/>
                  <a:gd name="T12" fmla="*/ 36 w 156"/>
                  <a:gd name="T13" fmla="*/ 18 h 30"/>
                  <a:gd name="T14" fmla="*/ 12 w 156"/>
                  <a:gd name="T15" fmla="*/ 24 h 30"/>
                  <a:gd name="T16" fmla="*/ 0 w 156"/>
                  <a:gd name="T17" fmla="*/ 30 h 30"/>
                  <a:gd name="T18" fmla="*/ 156 w 156"/>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30"/>
                  <a:gd name="T32" fmla="*/ 156 w 15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30">
                    <a:moveTo>
                      <a:pt x="156" y="0"/>
                    </a:moveTo>
                    <a:lnTo>
                      <a:pt x="132" y="6"/>
                    </a:lnTo>
                    <a:lnTo>
                      <a:pt x="96" y="6"/>
                    </a:lnTo>
                    <a:lnTo>
                      <a:pt x="72" y="6"/>
                    </a:lnTo>
                    <a:lnTo>
                      <a:pt x="54" y="12"/>
                    </a:lnTo>
                    <a:lnTo>
                      <a:pt x="36" y="18"/>
                    </a:lnTo>
                    <a:lnTo>
                      <a:pt x="12" y="24"/>
                    </a:lnTo>
                    <a:lnTo>
                      <a:pt x="0" y="30"/>
                    </a:lnTo>
                    <a:lnTo>
                      <a:pt x="156" y="0"/>
                    </a:lnTo>
                    <a:close/>
                  </a:path>
                </a:pathLst>
              </a:custGeom>
              <a:solidFill>
                <a:srgbClr val="FF3232"/>
              </a:solidFill>
              <a:ln w="9525">
                <a:noFill/>
                <a:round/>
                <a:headEnd/>
                <a:tailEnd/>
              </a:ln>
            </p:spPr>
            <p:txBody>
              <a:bodyPr/>
              <a:lstStyle/>
              <a:p>
                <a:endParaRPr lang="en-US"/>
              </a:p>
            </p:txBody>
          </p:sp>
          <p:sp>
            <p:nvSpPr>
              <p:cNvPr id="18470" name="Freeform 558"/>
              <p:cNvSpPr>
                <a:spLocks/>
              </p:cNvSpPr>
              <p:nvPr/>
            </p:nvSpPr>
            <p:spPr bwMode="auto">
              <a:xfrm>
                <a:off x="3222" y="2502"/>
                <a:ext cx="156" cy="30"/>
              </a:xfrm>
              <a:custGeom>
                <a:avLst/>
                <a:gdLst>
                  <a:gd name="T0" fmla="*/ 156 w 156"/>
                  <a:gd name="T1" fmla="*/ 0 h 30"/>
                  <a:gd name="T2" fmla="*/ 132 w 156"/>
                  <a:gd name="T3" fmla="*/ 6 h 30"/>
                  <a:gd name="T4" fmla="*/ 96 w 156"/>
                  <a:gd name="T5" fmla="*/ 6 h 30"/>
                  <a:gd name="T6" fmla="*/ 72 w 156"/>
                  <a:gd name="T7" fmla="*/ 6 h 30"/>
                  <a:gd name="T8" fmla="*/ 72 w 156"/>
                  <a:gd name="T9" fmla="*/ 6 h 30"/>
                  <a:gd name="T10" fmla="*/ 54 w 156"/>
                  <a:gd name="T11" fmla="*/ 12 h 30"/>
                  <a:gd name="T12" fmla="*/ 36 w 156"/>
                  <a:gd name="T13" fmla="*/ 18 h 30"/>
                  <a:gd name="T14" fmla="*/ 12 w 156"/>
                  <a:gd name="T15" fmla="*/ 24 h 30"/>
                  <a:gd name="T16" fmla="*/ 0 w 156"/>
                  <a:gd name="T17" fmla="*/ 3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6"/>
                  <a:gd name="T28" fmla="*/ 0 h 30"/>
                  <a:gd name="T29" fmla="*/ 156 w 15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6" h="30">
                    <a:moveTo>
                      <a:pt x="156" y="0"/>
                    </a:moveTo>
                    <a:lnTo>
                      <a:pt x="132" y="6"/>
                    </a:lnTo>
                    <a:lnTo>
                      <a:pt x="96" y="6"/>
                    </a:lnTo>
                    <a:lnTo>
                      <a:pt x="72" y="6"/>
                    </a:lnTo>
                    <a:lnTo>
                      <a:pt x="54" y="12"/>
                    </a:lnTo>
                    <a:lnTo>
                      <a:pt x="36" y="18"/>
                    </a:lnTo>
                    <a:lnTo>
                      <a:pt x="12" y="24"/>
                    </a:lnTo>
                    <a:lnTo>
                      <a:pt x="0" y="30"/>
                    </a:lnTo>
                  </a:path>
                </a:pathLst>
              </a:custGeom>
              <a:noFill/>
              <a:ln w="9525">
                <a:solidFill>
                  <a:srgbClr val="000000"/>
                </a:solidFill>
                <a:round/>
                <a:headEnd/>
                <a:tailEnd/>
              </a:ln>
            </p:spPr>
            <p:txBody>
              <a:bodyPr/>
              <a:lstStyle/>
              <a:p>
                <a:endParaRPr lang="en-US"/>
              </a:p>
            </p:txBody>
          </p:sp>
          <p:sp>
            <p:nvSpPr>
              <p:cNvPr id="18471" name="Freeform 559"/>
              <p:cNvSpPr>
                <a:spLocks/>
              </p:cNvSpPr>
              <p:nvPr/>
            </p:nvSpPr>
            <p:spPr bwMode="auto">
              <a:xfrm>
                <a:off x="3264" y="2496"/>
                <a:ext cx="90" cy="36"/>
              </a:xfrm>
              <a:custGeom>
                <a:avLst/>
                <a:gdLst>
                  <a:gd name="T0" fmla="*/ 30 w 90"/>
                  <a:gd name="T1" fmla="*/ 36 h 36"/>
                  <a:gd name="T2" fmla="*/ 42 w 90"/>
                  <a:gd name="T3" fmla="*/ 36 h 36"/>
                  <a:gd name="T4" fmla="*/ 54 w 90"/>
                  <a:gd name="T5" fmla="*/ 30 h 36"/>
                  <a:gd name="T6" fmla="*/ 66 w 90"/>
                  <a:gd name="T7" fmla="*/ 24 h 36"/>
                  <a:gd name="T8" fmla="*/ 66 w 90"/>
                  <a:gd name="T9" fmla="*/ 24 h 36"/>
                  <a:gd name="T10" fmla="*/ 72 w 90"/>
                  <a:gd name="T11" fmla="*/ 18 h 36"/>
                  <a:gd name="T12" fmla="*/ 78 w 90"/>
                  <a:gd name="T13" fmla="*/ 12 h 36"/>
                  <a:gd name="T14" fmla="*/ 90 w 90"/>
                  <a:gd name="T15" fmla="*/ 12 h 36"/>
                  <a:gd name="T16" fmla="*/ 90 w 90"/>
                  <a:gd name="T17" fmla="*/ 12 h 36"/>
                  <a:gd name="T18" fmla="*/ 84 w 90"/>
                  <a:gd name="T19" fmla="*/ 12 h 36"/>
                  <a:gd name="T20" fmla="*/ 72 w 90"/>
                  <a:gd name="T21" fmla="*/ 12 h 36"/>
                  <a:gd name="T22" fmla="*/ 66 w 90"/>
                  <a:gd name="T23" fmla="*/ 12 h 36"/>
                  <a:gd name="T24" fmla="*/ 66 w 90"/>
                  <a:gd name="T25" fmla="*/ 12 h 36"/>
                  <a:gd name="T26" fmla="*/ 42 w 90"/>
                  <a:gd name="T27" fmla="*/ 6 h 36"/>
                  <a:gd name="T28" fmla="*/ 18 w 90"/>
                  <a:gd name="T29" fmla="*/ 0 h 36"/>
                  <a:gd name="T30" fmla="*/ 0 w 90"/>
                  <a:gd name="T31" fmla="*/ 0 h 36"/>
                  <a:gd name="T32" fmla="*/ 30 w 90"/>
                  <a:gd name="T33" fmla="*/ 3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36"/>
                  <a:gd name="T53" fmla="*/ 90 w 90"/>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36">
                    <a:moveTo>
                      <a:pt x="30" y="36"/>
                    </a:moveTo>
                    <a:lnTo>
                      <a:pt x="42" y="36"/>
                    </a:lnTo>
                    <a:lnTo>
                      <a:pt x="54" y="30"/>
                    </a:lnTo>
                    <a:lnTo>
                      <a:pt x="66" y="24"/>
                    </a:lnTo>
                    <a:lnTo>
                      <a:pt x="72" y="18"/>
                    </a:lnTo>
                    <a:lnTo>
                      <a:pt x="78" y="12"/>
                    </a:lnTo>
                    <a:lnTo>
                      <a:pt x="90" y="12"/>
                    </a:lnTo>
                    <a:lnTo>
                      <a:pt x="84" y="12"/>
                    </a:lnTo>
                    <a:lnTo>
                      <a:pt x="72" y="12"/>
                    </a:lnTo>
                    <a:lnTo>
                      <a:pt x="66" y="12"/>
                    </a:lnTo>
                    <a:lnTo>
                      <a:pt x="42" y="6"/>
                    </a:lnTo>
                    <a:lnTo>
                      <a:pt x="18" y="0"/>
                    </a:lnTo>
                    <a:lnTo>
                      <a:pt x="0" y="0"/>
                    </a:lnTo>
                    <a:lnTo>
                      <a:pt x="30" y="36"/>
                    </a:lnTo>
                    <a:close/>
                  </a:path>
                </a:pathLst>
              </a:custGeom>
              <a:solidFill>
                <a:srgbClr val="FF3232"/>
              </a:solidFill>
              <a:ln w="9525">
                <a:noFill/>
                <a:round/>
                <a:headEnd/>
                <a:tailEnd/>
              </a:ln>
            </p:spPr>
            <p:txBody>
              <a:bodyPr/>
              <a:lstStyle/>
              <a:p>
                <a:endParaRPr lang="en-US"/>
              </a:p>
            </p:txBody>
          </p:sp>
          <p:sp>
            <p:nvSpPr>
              <p:cNvPr id="18472" name="Freeform 560"/>
              <p:cNvSpPr>
                <a:spLocks/>
              </p:cNvSpPr>
              <p:nvPr/>
            </p:nvSpPr>
            <p:spPr bwMode="auto">
              <a:xfrm>
                <a:off x="3264" y="2496"/>
                <a:ext cx="90" cy="36"/>
              </a:xfrm>
              <a:custGeom>
                <a:avLst/>
                <a:gdLst>
                  <a:gd name="T0" fmla="*/ 30 w 90"/>
                  <a:gd name="T1" fmla="*/ 36 h 36"/>
                  <a:gd name="T2" fmla="*/ 42 w 90"/>
                  <a:gd name="T3" fmla="*/ 36 h 36"/>
                  <a:gd name="T4" fmla="*/ 54 w 90"/>
                  <a:gd name="T5" fmla="*/ 30 h 36"/>
                  <a:gd name="T6" fmla="*/ 66 w 90"/>
                  <a:gd name="T7" fmla="*/ 24 h 36"/>
                  <a:gd name="T8" fmla="*/ 66 w 90"/>
                  <a:gd name="T9" fmla="*/ 24 h 36"/>
                  <a:gd name="T10" fmla="*/ 72 w 90"/>
                  <a:gd name="T11" fmla="*/ 18 h 36"/>
                  <a:gd name="T12" fmla="*/ 78 w 90"/>
                  <a:gd name="T13" fmla="*/ 12 h 36"/>
                  <a:gd name="T14" fmla="*/ 90 w 90"/>
                  <a:gd name="T15" fmla="*/ 12 h 36"/>
                  <a:gd name="T16" fmla="*/ 90 w 90"/>
                  <a:gd name="T17" fmla="*/ 12 h 36"/>
                  <a:gd name="T18" fmla="*/ 84 w 90"/>
                  <a:gd name="T19" fmla="*/ 12 h 36"/>
                  <a:gd name="T20" fmla="*/ 72 w 90"/>
                  <a:gd name="T21" fmla="*/ 12 h 36"/>
                  <a:gd name="T22" fmla="*/ 66 w 90"/>
                  <a:gd name="T23" fmla="*/ 12 h 36"/>
                  <a:gd name="T24" fmla="*/ 66 w 90"/>
                  <a:gd name="T25" fmla="*/ 12 h 36"/>
                  <a:gd name="T26" fmla="*/ 42 w 90"/>
                  <a:gd name="T27" fmla="*/ 6 h 36"/>
                  <a:gd name="T28" fmla="*/ 18 w 90"/>
                  <a:gd name="T29" fmla="*/ 0 h 36"/>
                  <a:gd name="T30" fmla="*/ 0 w 90"/>
                  <a:gd name="T31" fmla="*/ 0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36"/>
                  <a:gd name="T50" fmla="*/ 90 w 90"/>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36">
                    <a:moveTo>
                      <a:pt x="30" y="36"/>
                    </a:moveTo>
                    <a:lnTo>
                      <a:pt x="42" y="36"/>
                    </a:lnTo>
                    <a:lnTo>
                      <a:pt x="54" y="30"/>
                    </a:lnTo>
                    <a:lnTo>
                      <a:pt x="66" y="24"/>
                    </a:lnTo>
                    <a:lnTo>
                      <a:pt x="72" y="18"/>
                    </a:lnTo>
                    <a:lnTo>
                      <a:pt x="78" y="12"/>
                    </a:lnTo>
                    <a:lnTo>
                      <a:pt x="90" y="12"/>
                    </a:lnTo>
                    <a:lnTo>
                      <a:pt x="84" y="12"/>
                    </a:lnTo>
                    <a:lnTo>
                      <a:pt x="72" y="12"/>
                    </a:lnTo>
                    <a:lnTo>
                      <a:pt x="66" y="12"/>
                    </a:lnTo>
                    <a:lnTo>
                      <a:pt x="42" y="6"/>
                    </a:lnTo>
                    <a:lnTo>
                      <a:pt x="18" y="0"/>
                    </a:lnTo>
                    <a:lnTo>
                      <a:pt x="0" y="0"/>
                    </a:lnTo>
                  </a:path>
                </a:pathLst>
              </a:custGeom>
              <a:noFill/>
              <a:ln w="9525">
                <a:solidFill>
                  <a:srgbClr val="000000"/>
                </a:solidFill>
                <a:round/>
                <a:headEnd/>
                <a:tailEnd/>
              </a:ln>
            </p:spPr>
            <p:txBody>
              <a:bodyPr/>
              <a:lstStyle/>
              <a:p>
                <a:endParaRPr lang="en-US"/>
              </a:p>
            </p:txBody>
          </p:sp>
          <p:sp>
            <p:nvSpPr>
              <p:cNvPr id="18473" name="Freeform 561"/>
              <p:cNvSpPr>
                <a:spLocks/>
              </p:cNvSpPr>
              <p:nvPr/>
            </p:nvSpPr>
            <p:spPr bwMode="auto">
              <a:xfrm>
                <a:off x="3456" y="2526"/>
                <a:ext cx="192" cy="78"/>
              </a:xfrm>
              <a:custGeom>
                <a:avLst/>
                <a:gdLst>
                  <a:gd name="T0" fmla="*/ 18 w 192"/>
                  <a:gd name="T1" fmla="*/ 42 h 78"/>
                  <a:gd name="T2" fmla="*/ 6 w 192"/>
                  <a:gd name="T3" fmla="*/ 48 h 78"/>
                  <a:gd name="T4" fmla="*/ 6 w 192"/>
                  <a:gd name="T5" fmla="*/ 60 h 78"/>
                  <a:gd name="T6" fmla="*/ 0 w 192"/>
                  <a:gd name="T7" fmla="*/ 78 h 78"/>
                  <a:gd name="T8" fmla="*/ 6 w 192"/>
                  <a:gd name="T9" fmla="*/ 78 h 78"/>
                  <a:gd name="T10" fmla="*/ 18 w 192"/>
                  <a:gd name="T11" fmla="*/ 66 h 78"/>
                  <a:gd name="T12" fmla="*/ 30 w 192"/>
                  <a:gd name="T13" fmla="*/ 60 h 78"/>
                  <a:gd name="T14" fmla="*/ 48 w 192"/>
                  <a:gd name="T15" fmla="*/ 60 h 78"/>
                  <a:gd name="T16" fmla="*/ 78 w 192"/>
                  <a:gd name="T17" fmla="*/ 54 h 78"/>
                  <a:gd name="T18" fmla="*/ 72 w 192"/>
                  <a:gd name="T19" fmla="*/ 60 h 78"/>
                  <a:gd name="T20" fmla="*/ 54 w 192"/>
                  <a:gd name="T21" fmla="*/ 72 h 78"/>
                  <a:gd name="T22" fmla="*/ 66 w 192"/>
                  <a:gd name="T23" fmla="*/ 66 h 78"/>
                  <a:gd name="T24" fmla="*/ 90 w 192"/>
                  <a:gd name="T25" fmla="*/ 66 h 78"/>
                  <a:gd name="T26" fmla="*/ 102 w 192"/>
                  <a:gd name="T27" fmla="*/ 60 h 78"/>
                  <a:gd name="T28" fmla="*/ 126 w 192"/>
                  <a:gd name="T29" fmla="*/ 54 h 78"/>
                  <a:gd name="T30" fmla="*/ 126 w 192"/>
                  <a:gd name="T31" fmla="*/ 54 h 78"/>
                  <a:gd name="T32" fmla="*/ 120 w 192"/>
                  <a:gd name="T33" fmla="*/ 60 h 78"/>
                  <a:gd name="T34" fmla="*/ 126 w 192"/>
                  <a:gd name="T35" fmla="*/ 60 h 78"/>
                  <a:gd name="T36" fmla="*/ 144 w 192"/>
                  <a:gd name="T37" fmla="*/ 54 h 78"/>
                  <a:gd name="T38" fmla="*/ 150 w 192"/>
                  <a:gd name="T39" fmla="*/ 48 h 78"/>
                  <a:gd name="T40" fmla="*/ 162 w 192"/>
                  <a:gd name="T41" fmla="*/ 42 h 78"/>
                  <a:gd name="T42" fmla="*/ 168 w 192"/>
                  <a:gd name="T43" fmla="*/ 42 h 78"/>
                  <a:gd name="T44" fmla="*/ 168 w 192"/>
                  <a:gd name="T45" fmla="*/ 36 h 78"/>
                  <a:gd name="T46" fmla="*/ 174 w 192"/>
                  <a:gd name="T47" fmla="*/ 36 h 78"/>
                  <a:gd name="T48" fmla="*/ 180 w 192"/>
                  <a:gd name="T49" fmla="*/ 24 h 78"/>
                  <a:gd name="T50" fmla="*/ 192 w 192"/>
                  <a:gd name="T51" fmla="*/ 18 h 78"/>
                  <a:gd name="T52" fmla="*/ 186 w 192"/>
                  <a:gd name="T53" fmla="*/ 12 h 78"/>
                  <a:gd name="T54" fmla="*/ 174 w 192"/>
                  <a:gd name="T55" fmla="*/ 18 h 78"/>
                  <a:gd name="T56" fmla="*/ 168 w 192"/>
                  <a:gd name="T57" fmla="*/ 18 h 78"/>
                  <a:gd name="T58" fmla="*/ 144 w 192"/>
                  <a:gd name="T59" fmla="*/ 6 h 78"/>
                  <a:gd name="T60" fmla="*/ 138 w 192"/>
                  <a:gd name="T61" fmla="*/ 0 h 78"/>
                  <a:gd name="T62" fmla="*/ 120 w 192"/>
                  <a:gd name="T63" fmla="*/ 0 h 78"/>
                  <a:gd name="T64" fmla="*/ 108 w 192"/>
                  <a:gd name="T65" fmla="*/ 0 h 78"/>
                  <a:gd name="T66" fmla="*/ 90 w 192"/>
                  <a:gd name="T67" fmla="*/ 0 h 78"/>
                  <a:gd name="T68" fmla="*/ 84 w 192"/>
                  <a:gd name="T69" fmla="*/ 0 h 78"/>
                  <a:gd name="T70" fmla="*/ 102 w 192"/>
                  <a:gd name="T71" fmla="*/ 6 h 78"/>
                  <a:gd name="T72" fmla="*/ 108 w 192"/>
                  <a:gd name="T73" fmla="*/ 6 h 78"/>
                  <a:gd name="T74" fmla="*/ 54 w 192"/>
                  <a:gd name="T75" fmla="*/ 6 h 78"/>
                  <a:gd name="T76" fmla="*/ 30 w 192"/>
                  <a:gd name="T77" fmla="*/ 12 h 78"/>
                  <a:gd name="T78" fmla="*/ 42 w 192"/>
                  <a:gd name="T79" fmla="*/ 12 h 78"/>
                  <a:gd name="T80" fmla="*/ 48 w 192"/>
                  <a:gd name="T81" fmla="*/ 12 h 78"/>
                  <a:gd name="T82" fmla="*/ 30 w 192"/>
                  <a:gd name="T83" fmla="*/ 18 h 78"/>
                  <a:gd name="T84" fmla="*/ 24 w 192"/>
                  <a:gd name="T85" fmla="*/ 24 h 78"/>
                  <a:gd name="T86" fmla="*/ 12 w 192"/>
                  <a:gd name="T87" fmla="*/ 36 h 78"/>
                  <a:gd name="T88" fmla="*/ 6 w 192"/>
                  <a:gd name="T89" fmla="*/ 36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
                  <a:gd name="T136" fmla="*/ 0 h 78"/>
                  <a:gd name="T137" fmla="*/ 192 w 19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 h="78">
                    <a:moveTo>
                      <a:pt x="30" y="36"/>
                    </a:moveTo>
                    <a:lnTo>
                      <a:pt x="18" y="42"/>
                    </a:lnTo>
                    <a:lnTo>
                      <a:pt x="12" y="42"/>
                    </a:lnTo>
                    <a:lnTo>
                      <a:pt x="6" y="48"/>
                    </a:lnTo>
                    <a:lnTo>
                      <a:pt x="6" y="60"/>
                    </a:lnTo>
                    <a:lnTo>
                      <a:pt x="0" y="72"/>
                    </a:lnTo>
                    <a:lnTo>
                      <a:pt x="0" y="78"/>
                    </a:lnTo>
                    <a:lnTo>
                      <a:pt x="6" y="78"/>
                    </a:lnTo>
                    <a:lnTo>
                      <a:pt x="12" y="72"/>
                    </a:lnTo>
                    <a:lnTo>
                      <a:pt x="18" y="66"/>
                    </a:lnTo>
                    <a:lnTo>
                      <a:pt x="24" y="66"/>
                    </a:lnTo>
                    <a:lnTo>
                      <a:pt x="30" y="60"/>
                    </a:lnTo>
                    <a:lnTo>
                      <a:pt x="48" y="60"/>
                    </a:lnTo>
                    <a:lnTo>
                      <a:pt x="60" y="54"/>
                    </a:lnTo>
                    <a:lnTo>
                      <a:pt x="78" y="54"/>
                    </a:lnTo>
                    <a:lnTo>
                      <a:pt x="72" y="60"/>
                    </a:lnTo>
                    <a:lnTo>
                      <a:pt x="60" y="66"/>
                    </a:lnTo>
                    <a:lnTo>
                      <a:pt x="54" y="72"/>
                    </a:lnTo>
                    <a:lnTo>
                      <a:pt x="66" y="66"/>
                    </a:lnTo>
                    <a:lnTo>
                      <a:pt x="78" y="66"/>
                    </a:lnTo>
                    <a:lnTo>
                      <a:pt x="90" y="66"/>
                    </a:lnTo>
                    <a:lnTo>
                      <a:pt x="102" y="60"/>
                    </a:lnTo>
                    <a:lnTo>
                      <a:pt x="114" y="54"/>
                    </a:lnTo>
                    <a:lnTo>
                      <a:pt x="126" y="54"/>
                    </a:lnTo>
                    <a:lnTo>
                      <a:pt x="120" y="60"/>
                    </a:lnTo>
                    <a:lnTo>
                      <a:pt x="126" y="60"/>
                    </a:lnTo>
                    <a:lnTo>
                      <a:pt x="138" y="54"/>
                    </a:lnTo>
                    <a:lnTo>
                      <a:pt x="144" y="54"/>
                    </a:lnTo>
                    <a:lnTo>
                      <a:pt x="150" y="48"/>
                    </a:lnTo>
                    <a:lnTo>
                      <a:pt x="156" y="48"/>
                    </a:lnTo>
                    <a:lnTo>
                      <a:pt x="162" y="42"/>
                    </a:lnTo>
                    <a:lnTo>
                      <a:pt x="168" y="42"/>
                    </a:lnTo>
                    <a:lnTo>
                      <a:pt x="168" y="36"/>
                    </a:lnTo>
                    <a:lnTo>
                      <a:pt x="174" y="36"/>
                    </a:lnTo>
                    <a:lnTo>
                      <a:pt x="180" y="30"/>
                    </a:lnTo>
                    <a:lnTo>
                      <a:pt x="180" y="24"/>
                    </a:lnTo>
                    <a:lnTo>
                      <a:pt x="186" y="18"/>
                    </a:lnTo>
                    <a:lnTo>
                      <a:pt x="192" y="18"/>
                    </a:lnTo>
                    <a:lnTo>
                      <a:pt x="186" y="12"/>
                    </a:lnTo>
                    <a:lnTo>
                      <a:pt x="180" y="18"/>
                    </a:lnTo>
                    <a:lnTo>
                      <a:pt x="174" y="18"/>
                    </a:lnTo>
                    <a:lnTo>
                      <a:pt x="168" y="18"/>
                    </a:lnTo>
                    <a:lnTo>
                      <a:pt x="162" y="12"/>
                    </a:lnTo>
                    <a:lnTo>
                      <a:pt x="144" y="6"/>
                    </a:lnTo>
                    <a:lnTo>
                      <a:pt x="138" y="0"/>
                    </a:lnTo>
                    <a:lnTo>
                      <a:pt x="126" y="0"/>
                    </a:lnTo>
                    <a:lnTo>
                      <a:pt x="120" y="0"/>
                    </a:lnTo>
                    <a:lnTo>
                      <a:pt x="108" y="0"/>
                    </a:lnTo>
                    <a:lnTo>
                      <a:pt x="102" y="0"/>
                    </a:lnTo>
                    <a:lnTo>
                      <a:pt x="90" y="0"/>
                    </a:lnTo>
                    <a:lnTo>
                      <a:pt x="84" y="0"/>
                    </a:lnTo>
                    <a:lnTo>
                      <a:pt x="90" y="0"/>
                    </a:lnTo>
                    <a:lnTo>
                      <a:pt x="102" y="6"/>
                    </a:lnTo>
                    <a:lnTo>
                      <a:pt x="108" y="6"/>
                    </a:lnTo>
                    <a:lnTo>
                      <a:pt x="84" y="6"/>
                    </a:lnTo>
                    <a:lnTo>
                      <a:pt x="54" y="6"/>
                    </a:lnTo>
                    <a:lnTo>
                      <a:pt x="30" y="12"/>
                    </a:lnTo>
                    <a:lnTo>
                      <a:pt x="36" y="12"/>
                    </a:lnTo>
                    <a:lnTo>
                      <a:pt x="42" y="12"/>
                    </a:lnTo>
                    <a:lnTo>
                      <a:pt x="48" y="12"/>
                    </a:lnTo>
                    <a:lnTo>
                      <a:pt x="42" y="18"/>
                    </a:lnTo>
                    <a:lnTo>
                      <a:pt x="30" y="18"/>
                    </a:lnTo>
                    <a:lnTo>
                      <a:pt x="24" y="24"/>
                    </a:lnTo>
                    <a:lnTo>
                      <a:pt x="18" y="30"/>
                    </a:lnTo>
                    <a:lnTo>
                      <a:pt x="12" y="36"/>
                    </a:lnTo>
                    <a:lnTo>
                      <a:pt x="6" y="36"/>
                    </a:lnTo>
                    <a:lnTo>
                      <a:pt x="30" y="36"/>
                    </a:lnTo>
                    <a:close/>
                  </a:path>
                </a:pathLst>
              </a:custGeom>
              <a:solidFill>
                <a:srgbClr val="FF9932"/>
              </a:solidFill>
              <a:ln w="9525">
                <a:solidFill>
                  <a:srgbClr val="000000"/>
                </a:solidFill>
                <a:round/>
                <a:headEnd/>
                <a:tailEnd/>
              </a:ln>
            </p:spPr>
            <p:txBody>
              <a:bodyPr/>
              <a:lstStyle/>
              <a:p>
                <a:endParaRPr lang="en-US"/>
              </a:p>
            </p:txBody>
          </p:sp>
          <p:sp>
            <p:nvSpPr>
              <p:cNvPr id="18474" name="Freeform 562"/>
              <p:cNvSpPr>
                <a:spLocks/>
              </p:cNvSpPr>
              <p:nvPr/>
            </p:nvSpPr>
            <p:spPr bwMode="auto">
              <a:xfrm>
                <a:off x="3480" y="2544"/>
                <a:ext cx="156" cy="30"/>
              </a:xfrm>
              <a:custGeom>
                <a:avLst/>
                <a:gdLst>
                  <a:gd name="T0" fmla="*/ 156 w 156"/>
                  <a:gd name="T1" fmla="*/ 0 h 30"/>
                  <a:gd name="T2" fmla="*/ 132 w 156"/>
                  <a:gd name="T3" fmla="*/ 6 h 30"/>
                  <a:gd name="T4" fmla="*/ 102 w 156"/>
                  <a:gd name="T5" fmla="*/ 12 h 30"/>
                  <a:gd name="T6" fmla="*/ 72 w 156"/>
                  <a:gd name="T7" fmla="*/ 12 h 30"/>
                  <a:gd name="T8" fmla="*/ 72 w 156"/>
                  <a:gd name="T9" fmla="*/ 12 h 30"/>
                  <a:gd name="T10" fmla="*/ 54 w 156"/>
                  <a:gd name="T11" fmla="*/ 12 h 30"/>
                  <a:gd name="T12" fmla="*/ 36 w 156"/>
                  <a:gd name="T13" fmla="*/ 18 h 30"/>
                  <a:gd name="T14" fmla="*/ 12 w 156"/>
                  <a:gd name="T15" fmla="*/ 24 h 30"/>
                  <a:gd name="T16" fmla="*/ 0 w 156"/>
                  <a:gd name="T17" fmla="*/ 30 h 30"/>
                  <a:gd name="T18" fmla="*/ 156 w 156"/>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30"/>
                  <a:gd name="T32" fmla="*/ 156 w 15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30">
                    <a:moveTo>
                      <a:pt x="156" y="0"/>
                    </a:moveTo>
                    <a:lnTo>
                      <a:pt x="132" y="6"/>
                    </a:lnTo>
                    <a:lnTo>
                      <a:pt x="102" y="12"/>
                    </a:lnTo>
                    <a:lnTo>
                      <a:pt x="72" y="12"/>
                    </a:lnTo>
                    <a:lnTo>
                      <a:pt x="54" y="12"/>
                    </a:lnTo>
                    <a:lnTo>
                      <a:pt x="36" y="18"/>
                    </a:lnTo>
                    <a:lnTo>
                      <a:pt x="12" y="24"/>
                    </a:lnTo>
                    <a:lnTo>
                      <a:pt x="0" y="30"/>
                    </a:lnTo>
                    <a:lnTo>
                      <a:pt x="156" y="0"/>
                    </a:lnTo>
                    <a:close/>
                  </a:path>
                </a:pathLst>
              </a:custGeom>
              <a:solidFill>
                <a:srgbClr val="FF9932"/>
              </a:solidFill>
              <a:ln w="9525">
                <a:noFill/>
                <a:round/>
                <a:headEnd/>
                <a:tailEnd/>
              </a:ln>
            </p:spPr>
            <p:txBody>
              <a:bodyPr/>
              <a:lstStyle/>
              <a:p>
                <a:endParaRPr lang="en-US"/>
              </a:p>
            </p:txBody>
          </p:sp>
          <p:sp>
            <p:nvSpPr>
              <p:cNvPr id="18475" name="Freeform 563"/>
              <p:cNvSpPr>
                <a:spLocks/>
              </p:cNvSpPr>
              <p:nvPr/>
            </p:nvSpPr>
            <p:spPr bwMode="auto">
              <a:xfrm>
                <a:off x="3480" y="2544"/>
                <a:ext cx="156" cy="30"/>
              </a:xfrm>
              <a:custGeom>
                <a:avLst/>
                <a:gdLst>
                  <a:gd name="T0" fmla="*/ 156 w 156"/>
                  <a:gd name="T1" fmla="*/ 0 h 30"/>
                  <a:gd name="T2" fmla="*/ 132 w 156"/>
                  <a:gd name="T3" fmla="*/ 6 h 30"/>
                  <a:gd name="T4" fmla="*/ 102 w 156"/>
                  <a:gd name="T5" fmla="*/ 12 h 30"/>
                  <a:gd name="T6" fmla="*/ 72 w 156"/>
                  <a:gd name="T7" fmla="*/ 12 h 30"/>
                  <a:gd name="T8" fmla="*/ 72 w 156"/>
                  <a:gd name="T9" fmla="*/ 12 h 30"/>
                  <a:gd name="T10" fmla="*/ 54 w 156"/>
                  <a:gd name="T11" fmla="*/ 12 h 30"/>
                  <a:gd name="T12" fmla="*/ 36 w 156"/>
                  <a:gd name="T13" fmla="*/ 18 h 30"/>
                  <a:gd name="T14" fmla="*/ 12 w 156"/>
                  <a:gd name="T15" fmla="*/ 24 h 30"/>
                  <a:gd name="T16" fmla="*/ 0 w 156"/>
                  <a:gd name="T17" fmla="*/ 3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6"/>
                  <a:gd name="T28" fmla="*/ 0 h 30"/>
                  <a:gd name="T29" fmla="*/ 156 w 15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6" h="30">
                    <a:moveTo>
                      <a:pt x="156" y="0"/>
                    </a:moveTo>
                    <a:lnTo>
                      <a:pt x="132" y="6"/>
                    </a:lnTo>
                    <a:lnTo>
                      <a:pt x="102" y="12"/>
                    </a:lnTo>
                    <a:lnTo>
                      <a:pt x="72" y="12"/>
                    </a:lnTo>
                    <a:lnTo>
                      <a:pt x="54" y="12"/>
                    </a:lnTo>
                    <a:lnTo>
                      <a:pt x="36" y="18"/>
                    </a:lnTo>
                    <a:lnTo>
                      <a:pt x="12" y="24"/>
                    </a:lnTo>
                    <a:lnTo>
                      <a:pt x="0" y="30"/>
                    </a:lnTo>
                  </a:path>
                </a:pathLst>
              </a:custGeom>
              <a:noFill/>
              <a:ln w="9525">
                <a:solidFill>
                  <a:srgbClr val="000000"/>
                </a:solidFill>
                <a:round/>
                <a:headEnd/>
                <a:tailEnd/>
              </a:ln>
            </p:spPr>
            <p:txBody>
              <a:bodyPr/>
              <a:lstStyle/>
              <a:p>
                <a:endParaRPr lang="en-US"/>
              </a:p>
            </p:txBody>
          </p:sp>
          <p:sp>
            <p:nvSpPr>
              <p:cNvPr id="18476" name="Freeform 564"/>
              <p:cNvSpPr>
                <a:spLocks/>
              </p:cNvSpPr>
              <p:nvPr/>
            </p:nvSpPr>
            <p:spPr bwMode="auto">
              <a:xfrm>
                <a:off x="3522" y="2544"/>
                <a:ext cx="90" cy="36"/>
              </a:xfrm>
              <a:custGeom>
                <a:avLst/>
                <a:gdLst>
                  <a:gd name="T0" fmla="*/ 30 w 90"/>
                  <a:gd name="T1" fmla="*/ 36 h 36"/>
                  <a:gd name="T2" fmla="*/ 42 w 90"/>
                  <a:gd name="T3" fmla="*/ 30 h 36"/>
                  <a:gd name="T4" fmla="*/ 54 w 90"/>
                  <a:gd name="T5" fmla="*/ 24 h 36"/>
                  <a:gd name="T6" fmla="*/ 66 w 90"/>
                  <a:gd name="T7" fmla="*/ 24 h 36"/>
                  <a:gd name="T8" fmla="*/ 66 w 90"/>
                  <a:gd name="T9" fmla="*/ 24 h 36"/>
                  <a:gd name="T10" fmla="*/ 72 w 90"/>
                  <a:gd name="T11" fmla="*/ 18 h 36"/>
                  <a:gd name="T12" fmla="*/ 78 w 90"/>
                  <a:gd name="T13" fmla="*/ 12 h 36"/>
                  <a:gd name="T14" fmla="*/ 90 w 90"/>
                  <a:gd name="T15" fmla="*/ 6 h 36"/>
                  <a:gd name="T16" fmla="*/ 90 w 90"/>
                  <a:gd name="T17" fmla="*/ 6 h 36"/>
                  <a:gd name="T18" fmla="*/ 84 w 90"/>
                  <a:gd name="T19" fmla="*/ 6 h 36"/>
                  <a:gd name="T20" fmla="*/ 72 w 90"/>
                  <a:gd name="T21" fmla="*/ 6 h 36"/>
                  <a:gd name="T22" fmla="*/ 66 w 90"/>
                  <a:gd name="T23" fmla="*/ 6 h 36"/>
                  <a:gd name="T24" fmla="*/ 66 w 90"/>
                  <a:gd name="T25" fmla="*/ 6 h 36"/>
                  <a:gd name="T26" fmla="*/ 48 w 90"/>
                  <a:gd name="T27" fmla="*/ 6 h 36"/>
                  <a:gd name="T28" fmla="*/ 18 w 90"/>
                  <a:gd name="T29" fmla="*/ 0 h 36"/>
                  <a:gd name="T30" fmla="*/ 0 w 90"/>
                  <a:gd name="T31" fmla="*/ 0 h 36"/>
                  <a:gd name="T32" fmla="*/ 30 w 90"/>
                  <a:gd name="T33" fmla="*/ 3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36"/>
                  <a:gd name="T53" fmla="*/ 90 w 90"/>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36">
                    <a:moveTo>
                      <a:pt x="30" y="36"/>
                    </a:moveTo>
                    <a:lnTo>
                      <a:pt x="42" y="30"/>
                    </a:lnTo>
                    <a:lnTo>
                      <a:pt x="54" y="24"/>
                    </a:lnTo>
                    <a:lnTo>
                      <a:pt x="66" y="24"/>
                    </a:lnTo>
                    <a:lnTo>
                      <a:pt x="72" y="18"/>
                    </a:lnTo>
                    <a:lnTo>
                      <a:pt x="78" y="12"/>
                    </a:lnTo>
                    <a:lnTo>
                      <a:pt x="90" y="6"/>
                    </a:lnTo>
                    <a:lnTo>
                      <a:pt x="84" y="6"/>
                    </a:lnTo>
                    <a:lnTo>
                      <a:pt x="72" y="6"/>
                    </a:lnTo>
                    <a:lnTo>
                      <a:pt x="66" y="6"/>
                    </a:lnTo>
                    <a:lnTo>
                      <a:pt x="48" y="6"/>
                    </a:lnTo>
                    <a:lnTo>
                      <a:pt x="18" y="0"/>
                    </a:lnTo>
                    <a:lnTo>
                      <a:pt x="0" y="0"/>
                    </a:lnTo>
                    <a:lnTo>
                      <a:pt x="30" y="36"/>
                    </a:lnTo>
                    <a:close/>
                  </a:path>
                </a:pathLst>
              </a:custGeom>
              <a:solidFill>
                <a:srgbClr val="FF9932"/>
              </a:solidFill>
              <a:ln w="9525">
                <a:noFill/>
                <a:round/>
                <a:headEnd/>
                <a:tailEnd/>
              </a:ln>
            </p:spPr>
            <p:txBody>
              <a:bodyPr/>
              <a:lstStyle/>
              <a:p>
                <a:endParaRPr lang="en-US"/>
              </a:p>
            </p:txBody>
          </p:sp>
          <p:sp>
            <p:nvSpPr>
              <p:cNvPr id="18477" name="Freeform 565"/>
              <p:cNvSpPr>
                <a:spLocks/>
              </p:cNvSpPr>
              <p:nvPr/>
            </p:nvSpPr>
            <p:spPr bwMode="auto">
              <a:xfrm>
                <a:off x="3522" y="2544"/>
                <a:ext cx="90" cy="36"/>
              </a:xfrm>
              <a:custGeom>
                <a:avLst/>
                <a:gdLst>
                  <a:gd name="T0" fmla="*/ 30 w 90"/>
                  <a:gd name="T1" fmla="*/ 36 h 36"/>
                  <a:gd name="T2" fmla="*/ 42 w 90"/>
                  <a:gd name="T3" fmla="*/ 30 h 36"/>
                  <a:gd name="T4" fmla="*/ 54 w 90"/>
                  <a:gd name="T5" fmla="*/ 24 h 36"/>
                  <a:gd name="T6" fmla="*/ 66 w 90"/>
                  <a:gd name="T7" fmla="*/ 24 h 36"/>
                  <a:gd name="T8" fmla="*/ 66 w 90"/>
                  <a:gd name="T9" fmla="*/ 24 h 36"/>
                  <a:gd name="T10" fmla="*/ 72 w 90"/>
                  <a:gd name="T11" fmla="*/ 18 h 36"/>
                  <a:gd name="T12" fmla="*/ 78 w 90"/>
                  <a:gd name="T13" fmla="*/ 12 h 36"/>
                  <a:gd name="T14" fmla="*/ 90 w 90"/>
                  <a:gd name="T15" fmla="*/ 6 h 36"/>
                  <a:gd name="T16" fmla="*/ 90 w 90"/>
                  <a:gd name="T17" fmla="*/ 6 h 36"/>
                  <a:gd name="T18" fmla="*/ 84 w 90"/>
                  <a:gd name="T19" fmla="*/ 6 h 36"/>
                  <a:gd name="T20" fmla="*/ 72 w 90"/>
                  <a:gd name="T21" fmla="*/ 6 h 36"/>
                  <a:gd name="T22" fmla="*/ 66 w 90"/>
                  <a:gd name="T23" fmla="*/ 6 h 36"/>
                  <a:gd name="T24" fmla="*/ 66 w 90"/>
                  <a:gd name="T25" fmla="*/ 6 h 36"/>
                  <a:gd name="T26" fmla="*/ 48 w 90"/>
                  <a:gd name="T27" fmla="*/ 6 h 36"/>
                  <a:gd name="T28" fmla="*/ 18 w 90"/>
                  <a:gd name="T29" fmla="*/ 0 h 36"/>
                  <a:gd name="T30" fmla="*/ 0 w 90"/>
                  <a:gd name="T31" fmla="*/ 0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36"/>
                  <a:gd name="T50" fmla="*/ 90 w 90"/>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36">
                    <a:moveTo>
                      <a:pt x="30" y="36"/>
                    </a:moveTo>
                    <a:lnTo>
                      <a:pt x="42" y="30"/>
                    </a:lnTo>
                    <a:lnTo>
                      <a:pt x="54" y="24"/>
                    </a:lnTo>
                    <a:lnTo>
                      <a:pt x="66" y="24"/>
                    </a:lnTo>
                    <a:lnTo>
                      <a:pt x="72" y="18"/>
                    </a:lnTo>
                    <a:lnTo>
                      <a:pt x="78" y="12"/>
                    </a:lnTo>
                    <a:lnTo>
                      <a:pt x="90" y="6"/>
                    </a:lnTo>
                    <a:lnTo>
                      <a:pt x="84" y="6"/>
                    </a:lnTo>
                    <a:lnTo>
                      <a:pt x="72" y="6"/>
                    </a:lnTo>
                    <a:lnTo>
                      <a:pt x="66" y="6"/>
                    </a:lnTo>
                    <a:lnTo>
                      <a:pt x="48" y="6"/>
                    </a:lnTo>
                    <a:lnTo>
                      <a:pt x="18" y="0"/>
                    </a:lnTo>
                    <a:lnTo>
                      <a:pt x="0" y="0"/>
                    </a:lnTo>
                  </a:path>
                </a:pathLst>
              </a:custGeom>
              <a:noFill/>
              <a:ln w="9525">
                <a:solidFill>
                  <a:srgbClr val="000000"/>
                </a:solidFill>
                <a:round/>
                <a:headEnd/>
                <a:tailEnd/>
              </a:ln>
            </p:spPr>
            <p:txBody>
              <a:bodyPr/>
              <a:lstStyle/>
              <a:p>
                <a:endParaRPr lang="en-US"/>
              </a:p>
            </p:txBody>
          </p:sp>
          <p:sp>
            <p:nvSpPr>
              <p:cNvPr id="18478" name="Freeform 566"/>
              <p:cNvSpPr>
                <a:spLocks/>
              </p:cNvSpPr>
              <p:nvPr/>
            </p:nvSpPr>
            <p:spPr bwMode="auto">
              <a:xfrm>
                <a:off x="3468" y="2538"/>
                <a:ext cx="246" cy="42"/>
              </a:xfrm>
              <a:custGeom>
                <a:avLst/>
                <a:gdLst>
                  <a:gd name="T0" fmla="*/ 222 w 246"/>
                  <a:gd name="T1" fmla="*/ 18 h 42"/>
                  <a:gd name="T2" fmla="*/ 240 w 246"/>
                  <a:gd name="T3" fmla="*/ 18 h 42"/>
                  <a:gd name="T4" fmla="*/ 240 w 246"/>
                  <a:gd name="T5" fmla="*/ 12 h 42"/>
                  <a:gd name="T6" fmla="*/ 246 w 246"/>
                  <a:gd name="T7" fmla="*/ 0 h 42"/>
                  <a:gd name="T8" fmla="*/ 234 w 246"/>
                  <a:gd name="T9" fmla="*/ 6 h 42"/>
                  <a:gd name="T10" fmla="*/ 210 w 246"/>
                  <a:gd name="T11" fmla="*/ 12 h 42"/>
                  <a:gd name="T12" fmla="*/ 186 w 246"/>
                  <a:gd name="T13" fmla="*/ 12 h 42"/>
                  <a:gd name="T14" fmla="*/ 150 w 246"/>
                  <a:gd name="T15" fmla="*/ 12 h 42"/>
                  <a:gd name="T16" fmla="*/ 156 w 246"/>
                  <a:gd name="T17" fmla="*/ 12 h 42"/>
                  <a:gd name="T18" fmla="*/ 180 w 246"/>
                  <a:gd name="T19" fmla="*/ 6 h 42"/>
                  <a:gd name="T20" fmla="*/ 162 w 246"/>
                  <a:gd name="T21" fmla="*/ 6 h 42"/>
                  <a:gd name="T22" fmla="*/ 126 w 246"/>
                  <a:gd name="T23" fmla="*/ 6 h 42"/>
                  <a:gd name="T24" fmla="*/ 114 w 246"/>
                  <a:gd name="T25" fmla="*/ 12 h 42"/>
                  <a:gd name="T26" fmla="*/ 84 w 246"/>
                  <a:gd name="T27" fmla="*/ 12 h 42"/>
                  <a:gd name="T28" fmla="*/ 84 w 246"/>
                  <a:gd name="T29" fmla="*/ 12 h 42"/>
                  <a:gd name="T30" fmla="*/ 96 w 246"/>
                  <a:gd name="T31" fmla="*/ 12 h 42"/>
                  <a:gd name="T32" fmla="*/ 84 w 246"/>
                  <a:gd name="T33" fmla="*/ 12 h 42"/>
                  <a:gd name="T34" fmla="*/ 60 w 246"/>
                  <a:gd name="T35" fmla="*/ 12 h 42"/>
                  <a:gd name="T36" fmla="*/ 48 w 246"/>
                  <a:gd name="T37" fmla="*/ 18 h 42"/>
                  <a:gd name="T38" fmla="*/ 36 w 246"/>
                  <a:gd name="T39" fmla="*/ 18 h 42"/>
                  <a:gd name="T40" fmla="*/ 30 w 246"/>
                  <a:gd name="T41" fmla="*/ 18 h 42"/>
                  <a:gd name="T42" fmla="*/ 24 w 246"/>
                  <a:gd name="T43" fmla="*/ 24 h 42"/>
                  <a:gd name="T44" fmla="*/ 18 w 246"/>
                  <a:gd name="T45" fmla="*/ 24 h 42"/>
                  <a:gd name="T46" fmla="*/ 0 w 246"/>
                  <a:gd name="T47" fmla="*/ 30 h 42"/>
                  <a:gd name="T48" fmla="*/ 6 w 246"/>
                  <a:gd name="T49" fmla="*/ 36 h 42"/>
                  <a:gd name="T50" fmla="*/ 18 w 246"/>
                  <a:gd name="T51" fmla="*/ 30 h 42"/>
                  <a:gd name="T52" fmla="*/ 24 w 246"/>
                  <a:gd name="T53" fmla="*/ 30 h 42"/>
                  <a:gd name="T54" fmla="*/ 60 w 246"/>
                  <a:gd name="T55" fmla="*/ 36 h 42"/>
                  <a:gd name="T56" fmla="*/ 72 w 246"/>
                  <a:gd name="T57" fmla="*/ 36 h 42"/>
                  <a:gd name="T58" fmla="*/ 96 w 246"/>
                  <a:gd name="T59" fmla="*/ 42 h 42"/>
                  <a:gd name="T60" fmla="*/ 108 w 246"/>
                  <a:gd name="T61" fmla="*/ 42 h 42"/>
                  <a:gd name="T62" fmla="*/ 132 w 246"/>
                  <a:gd name="T63" fmla="*/ 42 h 42"/>
                  <a:gd name="T64" fmla="*/ 138 w 246"/>
                  <a:gd name="T65" fmla="*/ 42 h 42"/>
                  <a:gd name="T66" fmla="*/ 114 w 246"/>
                  <a:gd name="T67" fmla="*/ 36 h 42"/>
                  <a:gd name="T68" fmla="*/ 108 w 246"/>
                  <a:gd name="T69" fmla="*/ 36 h 42"/>
                  <a:gd name="T70" fmla="*/ 174 w 246"/>
                  <a:gd name="T71" fmla="*/ 36 h 42"/>
                  <a:gd name="T72" fmla="*/ 204 w 246"/>
                  <a:gd name="T73" fmla="*/ 36 h 42"/>
                  <a:gd name="T74" fmla="*/ 192 w 246"/>
                  <a:gd name="T75" fmla="*/ 30 h 42"/>
                  <a:gd name="T76" fmla="*/ 180 w 246"/>
                  <a:gd name="T77" fmla="*/ 30 h 42"/>
                  <a:gd name="T78" fmla="*/ 204 w 246"/>
                  <a:gd name="T79" fmla="*/ 30 h 42"/>
                  <a:gd name="T80" fmla="*/ 216 w 246"/>
                  <a:gd name="T81" fmla="*/ 30 h 42"/>
                  <a:gd name="T82" fmla="*/ 234 w 246"/>
                  <a:gd name="T83" fmla="*/ 24 h 42"/>
                  <a:gd name="T84" fmla="*/ 240 w 246"/>
                  <a:gd name="T85" fmla="*/ 24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6"/>
                  <a:gd name="T130" fmla="*/ 0 h 42"/>
                  <a:gd name="T131" fmla="*/ 246 w 246"/>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6" h="42">
                    <a:moveTo>
                      <a:pt x="216" y="24"/>
                    </a:moveTo>
                    <a:lnTo>
                      <a:pt x="222" y="18"/>
                    </a:lnTo>
                    <a:lnTo>
                      <a:pt x="234" y="18"/>
                    </a:lnTo>
                    <a:lnTo>
                      <a:pt x="240" y="18"/>
                    </a:lnTo>
                    <a:lnTo>
                      <a:pt x="240" y="12"/>
                    </a:lnTo>
                    <a:lnTo>
                      <a:pt x="246" y="6"/>
                    </a:lnTo>
                    <a:lnTo>
                      <a:pt x="246" y="0"/>
                    </a:lnTo>
                    <a:lnTo>
                      <a:pt x="234" y="6"/>
                    </a:lnTo>
                    <a:lnTo>
                      <a:pt x="222" y="6"/>
                    </a:lnTo>
                    <a:lnTo>
                      <a:pt x="210" y="12"/>
                    </a:lnTo>
                    <a:lnTo>
                      <a:pt x="186" y="12"/>
                    </a:lnTo>
                    <a:lnTo>
                      <a:pt x="168" y="12"/>
                    </a:lnTo>
                    <a:lnTo>
                      <a:pt x="150" y="12"/>
                    </a:lnTo>
                    <a:lnTo>
                      <a:pt x="156" y="12"/>
                    </a:lnTo>
                    <a:lnTo>
                      <a:pt x="168" y="6"/>
                    </a:lnTo>
                    <a:lnTo>
                      <a:pt x="180" y="6"/>
                    </a:lnTo>
                    <a:lnTo>
                      <a:pt x="162" y="6"/>
                    </a:lnTo>
                    <a:lnTo>
                      <a:pt x="144" y="6"/>
                    </a:lnTo>
                    <a:lnTo>
                      <a:pt x="126" y="6"/>
                    </a:lnTo>
                    <a:lnTo>
                      <a:pt x="114" y="12"/>
                    </a:lnTo>
                    <a:lnTo>
                      <a:pt x="96" y="12"/>
                    </a:lnTo>
                    <a:lnTo>
                      <a:pt x="84" y="12"/>
                    </a:lnTo>
                    <a:lnTo>
                      <a:pt x="90" y="12"/>
                    </a:lnTo>
                    <a:lnTo>
                      <a:pt x="96" y="12"/>
                    </a:lnTo>
                    <a:lnTo>
                      <a:pt x="84" y="12"/>
                    </a:lnTo>
                    <a:lnTo>
                      <a:pt x="66" y="12"/>
                    </a:lnTo>
                    <a:lnTo>
                      <a:pt x="60" y="12"/>
                    </a:lnTo>
                    <a:lnTo>
                      <a:pt x="48" y="18"/>
                    </a:lnTo>
                    <a:lnTo>
                      <a:pt x="42" y="18"/>
                    </a:lnTo>
                    <a:lnTo>
                      <a:pt x="36" y="18"/>
                    </a:lnTo>
                    <a:lnTo>
                      <a:pt x="30" y="18"/>
                    </a:lnTo>
                    <a:lnTo>
                      <a:pt x="30" y="24"/>
                    </a:lnTo>
                    <a:lnTo>
                      <a:pt x="24" y="24"/>
                    </a:lnTo>
                    <a:lnTo>
                      <a:pt x="18" y="24"/>
                    </a:lnTo>
                    <a:lnTo>
                      <a:pt x="12" y="30"/>
                    </a:lnTo>
                    <a:lnTo>
                      <a:pt x="0" y="30"/>
                    </a:lnTo>
                    <a:lnTo>
                      <a:pt x="6" y="36"/>
                    </a:lnTo>
                    <a:lnTo>
                      <a:pt x="12" y="30"/>
                    </a:lnTo>
                    <a:lnTo>
                      <a:pt x="18" y="30"/>
                    </a:lnTo>
                    <a:lnTo>
                      <a:pt x="24" y="30"/>
                    </a:lnTo>
                    <a:lnTo>
                      <a:pt x="36" y="36"/>
                    </a:lnTo>
                    <a:lnTo>
                      <a:pt x="60" y="36"/>
                    </a:lnTo>
                    <a:lnTo>
                      <a:pt x="72" y="36"/>
                    </a:lnTo>
                    <a:lnTo>
                      <a:pt x="84" y="36"/>
                    </a:lnTo>
                    <a:lnTo>
                      <a:pt x="96" y="42"/>
                    </a:lnTo>
                    <a:lnTo>
                      <a:pt x="108" y="42"/>
                    </a:lnTo>
                    <a:lnTo>
                      <a:pt x="120" y="42"/>
                    </a:lnTo>
                    <a:lnTo>
                      <a:pt x="132" y="42"/>
                    </a:lnTo>
                    <a:lnTo>
                      <a:pt x="138" y="42"/>
                    </a:lnTo>
                    <a:lnTo>
                      <a:pt x="132" y="36"/>
                    </a:lnTo>
                    <a:lnTo>
                      <a:pt x="114" y="36"/>
                    </a:lnTo>
                    <a:lnTo>
                      <a:pt x="108" y="36"/>
                    </a:lnTo>
                    <a:lnTo>
                      <a:pt x="138" y="36"/>
                    </a:lnTo>
                    <a:lnTo>
                      <a:pt x="174" y="36"/>
                    </a:lnTo>
                    <a:lnTo>
                      <a:pt x="204" y="36"/>
                    </a:lnTo>
                    <a:lnTo>
                      <a:pt x="198" y="36"/>
                    </a:lnTo>
                    <a:lnTo>
                      <a:pt x="192" y="30"/>
                    </a:lnTo>
                    <a:lnTo>
                      <a:pt x="180" y="30"/>
                    </a:lnTo>
                    <a:lnTo>
                      <a:pt x="192" y="30"/>
                    </a:lnTo>
                    <a:lnTo>
                      <a:pt x="204" y="30"/>
                    </a:lnTo>
                    <a:lnTo>
                      <a:pt x="216" y="30"/>
                    </a:lnTo>
                    <a:lnTo>
                      <a:pt x="228" y="24"/>
                    </a:lnTo>
                    <a:lnTo>
                      <a:pt x="234" y="24"/>
                    </a:lnTo>
                    <a:lnTo>
                      <a:pt x="240" y="24"/>
                    </a:lnTo>
                    <a:lnTo>
                      <a:pt x="216" y="24"/>
                    </a:lnTo>
                    <a:close/>
                  </a:path>
                </a:pathLst>
              </a:custGeom>
              <a:solidFill>
                <a:srgbClr val="FF9932"/>
              </a:solidFill>
              <a:ln w="9525">
                <a:solidFill>
                  <a:srgbClr val="000000"/>
                </a:solidFill>
                <a:round/>
                <a:headEnd/>
                <a:tailEnd/>
              </a:ln>
            </p:spPr>
            <p:txBody>
              <a:bodyPr/>
              <a:lstStyle/>
              <a:p>
                <a:endParaRPr lang="en-US"/>
              </a:p>
            </p:txBody>
          </p:sp>
          <p:sp>
            <p:nvSpPr>
              <p:cNvPr id="18479" name="Freeform 567"/>
              <p:cNvSpPr>
                <a:spLocks/>
              </p:cNvSpPr>
              <p:nvPr/>
            </p:nvSpPr>
            <p:spPr bwMode="auto">
              <a:xfrm>
                <a:off x="3480" y="2556"/>
                <a:ext cx="204" cy="12"/>
              </a:xfrm>
              <a:custGeom>
                <a:avLst/>
                <a:gdLst>
                  <a:gd name="T0" fmla="*/ 0 w 204"/>
                  <a:gd name="T1" fmla="*/ 12 h 12"/>
                  <a:gd name="T2" fmla="*/ 36 w 204"/>
                  <a:gd name="T3" fmla="*/ 12 h 12"/>
                  <a:gd name="T4" fmla="*/ 78 w 204"/>
                  <a:gd name="T5" fmla="*/ 6 h 12"/>
                  <a:gd name="T6" fmla="*/ 114 w 204"/>
                  <a:gd name="T7" fmla="*/ 6 h 12"/>
                  <a:gd name="T8" fmla="*/ 114 w 204"/>
                  <a:gd name="T9" fmla="*/ 6 h 12"/>
                  <a:gd name="T10" fmla="*/ 144 w 204"/>
                  <a:gd name="T11" fmla="*/ 6 h 12"/>
                  <a:gd name="T12" fmla="*/ 180 w 204"/>
                  <a:gd name="T13" fmla="*/ 0 h 12"/>
                  <a:gd name="T14" fmla="*/ 204 w 204"/>
                  <a:gd name="T15" fmla="*/ 0 h 12"/>
                  <a:gd name="T16" fmla="*/ 0 w 20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
                  <a:gd name="T28" fmla="*/ 0 h 12"/>
                  <a:gd name="T29" fmla="*/ 204 w 20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 h="12">
                    <a:moveTo>
                      <a:pt x="0" y="12"/>
                    </a:moveTo>
                    <a:lnTo>
                      <a:pt x="36" y="12"/>
                    </a:lnTo>
                    <a:lnTo>
                      <a:pt x="78" y="6"/>
                    </a:lnTo>
                    <a:lnTo>
                      <a:pt x="114" y="6"/>
                    </a:lnTo>
                    <a:lnTo>
                      <a:pt x="144" y="6"/>
                    </a:lnTo>
                    <a:lnTo>
                      <a:pt x="180" y="0"/>
                    </a:lnTo>
                    <a:lnTo>
                      <a:pt x="204" y="0"/>
                    </a:lnTo>
                    <a:lnTo>
                      <a:pt x="0" y="12"/>
                    </a:lnTo>
                    <a:close/>
                  </a:path>
                </a:pathLst>
              </a:custGeom>
              <a:solidFill>
                <a:srgbClr val="FF9932"/>
              </a:solidFill>
              <a:ln w="9525">
                <a:noFill/>
                <a:round/>
                <a:headEnd/>
                <a:tailEnd/>
              </a:ln>
            </p:spPr>
            <p:txBody>
              <a:bodyPr/>
              <a:lstStyle/>
              <a:p>
                <a:endParaRPr lang="en-US"/>
              </a:p>
            </p:txBody>
          </p:sp>
          <p:sp>
            <p:nvSpPr>
              <p:cNvPr id="18480" name="Freeform 568"/>
              <p:cNvSpPr>
                <a:spLocks/>
              </p:cNvSpPr>
              <p:nvPr/>
            </p:nvSpPr>
            <p:spPr bwMode="auto">
              <a:xfrm>
                <a:off x="3480" y="2556"/>
                <a:ext cx="204" cy="12"/>
              </a:xfrm>
              <a:custGeom>
                <a:avLst/>
                <a:gdLst>
                  <a:gd name="T0" fmla="*/ 0 w 204"/>
                  <a:gd name="T1" fmla="*/ 12 h 12"/>
                  <a:gd name="T2" fmla="*/ 36 w 204"/>
                  <a:gd name="T3" fmla="*/ 12 h 12"/>
                  <a:gd name="T4" fmla="*/ 78 w 204"/>
                  <a:gd name="T5" fmla="*/ 6 h 12"/>
                  <a:gd name="T6" fmla="*/ 114 w 204"/>
                  <a:gd name="T7" fmla="*/ 6 h 12"/>
                  <a:gd name="T8" fmla="*/ 114 w 204"/>
                  <a:gd name="T9" fmla="*/ 6 h 12"/>
                  <a:gd name="T10" fmla="*/ 144 w 204"/>
                  <a:gd name="T11" fmla="*/ 6 h 12"/>
                  <a:gd name="T12" fmla="*/ 180 w 204"/>
                  <a:gd name="T13" fmla="*/ 0 h 12"/>
                  <a:gd name="T14" fmla="*/ 204 w 20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12"/>
                  <a:gd name="T26" fmla="*/ 204 w 20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12">
                    <a:moveTo>
                      <a:pt x="0" y="12"/>
                    </a:moveTo>
                    <a:lnTo>
                      <a:pt x="36" y="12"/>
                    </a:lnTo>
                    <a:lnTo>
                      <a:pt x="78" y="6"/>
                    </a:lnTo>
                    <a:lnTo>
                      <a:pt x="114" y="6"/>
                    </a:lnTo>
                    <a:lnTo>
                      <a:pt x="144" y="6"/>
                    </a:lnTo>
                    <a:lnTo>
                      <a:pt x="180" y="0"/>
                    </a:lnTo>
                    <a:lnTo>
                      <a:pt x="204" y="0"/>
                    </a:lnTo>
                  </a:path>
                </a:pathLst>
              </a:custGeom>
              <a:noFill/>
              <a:ln w="9525">
                <a:solidFill>
                  <a:srgbClr val="000000"/>
                </a:solidFill>
                <a:round/>
                <a:headEnd/>
                <a:tailEnd/>
              </a:ln>
            </p:spPr>
            <p:txBody>
              <a:bodyPr/>
              <a:lstStyle/>
              <a:p>
                <a:endParaRPr lang="en-US"/>
              </a:p>
            </p:txBody>
          </p:sp>
          <p:sp>
            <p:nvSpPr>
              <p:cNvPr id="18481" name="Freeform 569"/>
              <p:cNvSpPr>
                <a:spLocks/>
              </p:cNvSpPr>
              <p:nvPr/>
            </p:nvSpPr>
            <p:spPr bwMode="auto">
              <a:xfrm>
                <a:off x="3516" y="2556"/>
                <a:ext cx="120" cy="12"/>
              </a:xfrm>
              <a:custGeom>
                <a:avLst/>
                <a:gdLst>
                  <a:gd name="T0" fmla="*/ 72 w 120"/>
                  <a:gd name="T1" fmla="*/ 0 h 12"/>
                  <a:gd name="T2" fmla="*/ 60 w 120"/>
                  <a:gd name="T3" fmla="*/ 0 h 12"/>
                  <a:gd name="T4" fmla="*/ 42 w 120"/>
                  <a:gd name="T5" fmla="*/ 0 h 12"/>
                  <a:gd name="T6" fmla="*/ 30 w 120"/>
                  <a:gd name="T7" fmla="*/ 0 h 12"/>
                  <a:gd name="T8" fmla="*/ 30 w 120"/>
                  <a:gd name="T9" fmla="*/ 0 h 12"/>
                  <a:gd name="T10" fmla="*/ 24 w 120"/>
                  <a:gd name="T11" fmla="*/ 6 h 12"/>
                  <a:gd name="T12" fmla="*/ 12 w 120"/>
                  <a:gd name="T13" fmla="*/ 6 h 12"/>
                  <a:gd name="T14" fmla="*/ 0 w 120"/>
                  <a:gd name="T15" fmla="*/ 12 h 12"/>
                  <a:gd name="T16" fmla="*/ 0 w 120"/>
                  <a:gd name="T17" fmla="*/ 12 h 12"/>
                  <a:gd name="T18" fmla="*/ 6 w 120"/>
                  <a:gd name="T19" fmla="*/ 6 h 12"/>
                  <a:gd name="T20" fmla="*/ 24 w 120"/>
                  <a:gd name="T21" fmla="*/ 6 h 12"/>
                  <a:gd name="T22" fmla="*/ 30 w 120"/>
                  <a:gd name="T23" fmla="*/ 12 h 12"/>
                  <a:gd name="T24" fmla="*/ 30 w 120"/>
                  <a:gd name="T25" fmla="*/ 12 h 12"/>
                  <a:gd name="T26" fmla="*/ 54 w 120"/>
                  <a:gd name="T27" fmla="*/ 12 h 12"/>
                  <a:gd name="T28" fmla="*/ 90 w 120"/>
                  <a:gd name="T29" fmla="*/ 12 h 12"/>
                  <a:gd name="T30" fmla="*/ 120 w 120"/>
                  <a:gd name="T31" fmla="*/ 12 h 12"/>
                  <a:gd name="T32" fmla="*/ 72 w 120"/>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2"/>
                  <a:gd name="T53" fmla="*/ 120 w 120"/>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2">
                    <a:moveTo>
                      <a:pt x="72" y="0"/>
                    </a:moveTo>
                    <a:lnTo>
                      <a:pt x="60" y="0"/>
                    </a:lnTo>
                    <a:lnTo>
                      <a:pt x="42" y="0"/>
                    </a:lnTo>
                    <a:lnTo>
                      <a:pt x="30" y="0"/>
                    </a:lnTo>
                    <a:lnTo>
                      <a:pt x="24" y="6"/>
                    </a:lnTo>
                    <a:lnTo>
                      <a:pt x="12" y="6"/>
                    </a:lnTo>
                    <a:lnTo>
                      <a:pt x="0" y="12"/>
                    </a:lnTo>
                    <a:lnTo>
                      <a:pt x="6" y="6"/>
                    </a:lnTo>
                    <a:lnTo>
                      <a:pt x="24" y="6"/>
                    </a:lnTo>
                    <a:lnTo>
                      <a:pt x="30" y="12"/>
                    </a:lnTo>
                    <a:lnTo>
                      <a:pt x="54" y="12"/>
                    </a:lnTo>
                    <a:lnTo>
                      <a:pt x="90" y="12"/>
                    </a:lnTo>
                    <a:lnTo>
                      <a:pt x="120" y="12"/>
                    </a:lnTo>
                    <a:lnTo>
                      <a:pt x="72" y="0"/>
                    </a:lnTo>
                    <a:close/>
                  </a:path>
                </a:pathLst>
              </a:custGeom>
              <a:solidFill>
                <a:srgbClr val="FF9932"/>
              </a:solidFill>
              <a:ln w="9525">
                <a:noFill/>
                <a:round/>
                <a:headEnd/>
                <a:tailEnd/>
              </a:ln>
            </p:spPr>
            <p:txBody>
              <a:bodyPr/>
              <a:lstStyle/>
              <a:p>
                <a:endParaRPr lang="en-US"/>
              </a:p>
            </p:txBody>
          </p:sp>
          <p:sp>
            <p:nvSpPr>
              <p:cNvPr id="18482" name="Freeform 570"/>
              <p:cNvSpPr>
                <a:spLocks/>
              </p:cNvSpPr>
              <p:nvPr/>
            </p:nvSpPr>
            <p:spPr bwMode="auto">
              <a:xfrm>
                <a:off x="3516" y="2556"/>
                <a:ext cx="120" cy="12"/>
              </a:xfrm>
              <a:custGeom>
                <a:avLst/>
                <a:gdLst>
                  <a:gd name="T0" fmla="*/ 72 w 120"/>
                  <a:gd name="T1" fmla="*/ 0 h 12"/>
                  <a:gd name="T2" fmla="*/ 60 w 120"/>
                  <a:gd name="T3" fmla="*/ 0 h 12"/>
                  <a:gd name="T4" fmla="*/ 42 w 120"/>
                  <a:gd name="T5" fmla="*/ 0 h 12"/>
                  <a:gd name="T6" fmla="*/ 30 w 120"/>
                  <a:gd name="T7" fmla="*/ 0 h 12"/>
                  <a:gd name="T8" fmla="*/ 30 w 120"/>
                  <a:gd name="T9" fmla="*/ 0 h 12"/>
                  <a:gd name="T10" fmla="*/ 24 w 120"/>
                  <a:gd name="T11" fmla="*/ 6 h 12"/>
                  <a:gd name="T12" fmla="*/ 12 w 120"/>
                  <a:gd name="T13" fmla="*/ 6 h 12"/>
                  <a:gd name="T14" fmla="*/ 0 w 120"/>
                  <a:gd name="T15" fmla="*/ 12 h 12"/>
                  <a:gd name="T16" fmla="*/ 0 w 120"/>
                  <a:gd name="T17" fmla="*/ 12 h 12"/>
                  <a:gd name="T18" fmla="*/ 6 w 120"/>
                  <a:gd name="T19" fmla="*/ 6 h 12"/>
                  <a:gd name="T20" fmla="*/ 24 w 120"/>
                  <a:gd name="T21" fmla="*/ 6 h 12"/>
                  <a:gd name="T22" fmla="*/ 30 w 120"/>
                  <a:gd name="T23" fmla="*/ 12 h 12"/>
                  <a:gd name="T24" fmla="*/ 30 w 120"/>
                  <a:gd name="T25" fmla="*/ 12 h 12"/>
                  <a:gd name="T26" fmla="*/ 54 w 120"/>
                  <a:gd name="T27" fmla="*/ 12 h 12"/>
                  <a:gd name="T28" fmla="*/ 90 w 120"/>
                  <a:gd name="T29" fmla="*/ 12 h 12"/>
                  <a:gd name="T30" fmla="*/ 120 w 120"/>
                  <a:gd name="T31" fmla="*/ 12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12"/>
                  <a:gd name="T50" fmla="*/ 120 w 120"/>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12">
                    <a:moveTo>
                      <a:pt x="72" y="0"/>
                    </a:moveTo>
                    <a:lnTo>
                      <a:pt x="60" y="0"/>
                    </a:lnTo>
                    <a:lnTo>
                      <a:pt x="42" y="0"/>
                    </a:lnTo>
                    <a:lnTo>
                      <a:pt x="30" y="0"/>
                    </a:lnTo>
                    <a:lnTo>
                      <a:pt x="24" y="6"/>
                    </a:lnTo>
                    <a:lnTo>
                      <a:pt x="12" y="6"/>
                    </a:lnTo>
                    <a:lnTo>
                      <a:pt x="0" y="12"/>
                    </a:lnTo>
                    <a:lnTo>
                      <a:pt x="6" y="6"/>
                    </a:lnTo>
                    <a:lnTo>
                      <a:pt x="24" y="6"/>
                    </a:lnTo>
                    <a:lnTo>
                      <a:pt x="30" y="12"/>
                    </a:lnTo>
                    <a:lnTo>
                      <a:pt x="54" y="12"/>
                    </a:lnTo>
                    <a:lnTo>
                      <a:pt x="90" y="12"/>
                    </a:lnTo>
                    <a:lnTo>
                      <a:pt x="120" y="12"/>
                    </a:lnTo>
                  </a:path>
                </a:pathLst>
              </a:custGeom>
              <a:noFill/>
              <a:ln w="9525">
                <a:solidFill>
                  <a:srgbClr val="000000"/>
                </a:solidFill>
                <a:round/>
                <a:headEnd/>
                <a:tailEnd/>
              </a:ln>
            </p:spPr>
            <p:txBody>
              <a:bodyPr/>
              <a:lstStyle/>
              <a:p>
                <a:endParaRPr lang="en-US"/>
              </a:p>
            </p:txBody>
          </p:sp>
          <p:sp>
            <p:nvSpPr>
              <p:cNvPr id="18483" name="Freeform 571"/>
              <p:cNvSpPr>
                <a:spLocks/>
              </p:cNvSpPr>
              <p:nvPr/>
            </p:nvSpPr>
            <p:spPr bwMode="auto">
              <a:xfrm>
                <a:off x="3366" y="2520"/>
                <a:ext cx="246" cy="42"/>
              </a:xfrm>
              <a:custGeom>
                <a:avLst/>
                <a:gdLst>
                  <a:gd name="T0" fmla="*/ 222 w 246"/>
                  <a:gd name="T1" fmla="*/ 24 h 42"/>
                  <a:gd name="T2" fmla="*/ 240 w 246"/>
                  <a:gd name="T3" fmla="*/ 18 h 42"/>
                  <a:gd name="T4" fmla="*/ 240 w 246"/>
                  <a:gd name="T5" fmla="*/ 12 h 42"/>
                  <a:gd name="T6" fmla="*/ 246 w 246"/>
                  <a:gd name="T7" fmla="*/ 0 h 42"/>
                  <a:gd name="T8" fmla="*/ 234 w 246"/>
                  <a:gd name="T9" fmla="*/ 6 h 42"/>
                  <a:gd name="T10" fmla="*/ 210 w 246"/>
                  <a:gd name="T11" fmla="*/ 12 h 42"/>
                  <a:gd name="T12" fmla="*/ 186 w 246"/>
                  <a:gd name="T13" fmla="*/ 12 h 42"/>
                  <a:gd name="T14" fmla="*/ 150 w 246"/>
                  <a:gd name="T15" fmla="*/ 12 h 42"/>
                  <a:gd name="T16" fmla="*/ 156 w 246"/>
                  <a:gd name="T17" fmla="*/ 12 h 42"/>
                  <a:gd name="T18" fmla="*/ 180 w 246"/>
                  <a:gd name="T19" fmla="*/ 6 h 42"/>
                  <a:gd name="T20" fmla="*/ 162 w 246"/>
                  <a:gd name="T21" fmla="*/ 6 h 42"/>
                  <a:gd name="T22" fmla="*/ 126 w 246"/>
                  <a:gd name="T23" fmla="*/ 12 h 42"/>
                  <a:gd name="T24" fmla="*/ 114 w 246"/>
                  <a:gd name="T25" fmla="*/ 12 h 42"/>
                  <a:gd name="T26" fmla="*/ 84 w 246"/>
                  <a:gd name="T27" fmla="*/ 18 h 42"/>
                  <a:gd name="T28" fmla="*/ 84 w 246"/>
                  <a:gd name="T29" fmla="*/ 12 h 42"/>
                  <a:gd name="T30" fmla="*/ 96 w 246"/>
                  <a:gd name="T31" fmla="*/ 12 h 42"/>
                  <a:gd name="T32" fmla="*/ 84 w 246"/>
                  <a:gd name="T33" fmla="*/ 12 h 42"/>
                  <a:gd name="T34" fmla="*/ 60 w 246"/>
                  <a:gd name="T35" fmla="*/ 18 h 42"/>
                  <a:gd name="T36" fmla="*/ 48 w 246"/>
                  <a:gd name="T37" fmla="*/ 18 h 42"/>
                  <a:gd name="T38" fmla="*/ 36 w 246"/>
                  <a:gd name="T39" fmla="*/ 18 h 42"/>
                  <a:gd name="T40" fmla="*/ 30 w 246"/>
                  <a:gd name="T41" fmla="*/ 24 h 42"/>
                  <a:gd name="T42" fmla="*/ 24 w 246"/>
                  <a:gd name="T43" fmla="*/ 24 h 42"/>
                  <a:gd name="T44" fmla="*/ 18 w 246"/>
                  <a:gd name="T45" fmla="*/ 24 h 42"/>
                  <a:gd name="T46" fmla="*/ 0 w 246"/>
                  <a:gd name="T47" fmla="*/ 30 h 42"/>
                  <a:gd name="T48" fmla="*/ 6 w 246"/>
                  <a:gd name="T49" fmla="*/ 36 h 42"/>
                  <a:gd name="T50" fmla="*/ 18 w 246"/>
                  <a:gd name="T51" fmla="*/ 36 h 42"/>
                  <a:gd name="T52" fmla="*/ 24 w 246"/>
                  <a:gd name="T53" fmla="*/ 36 h 42"/>
                  <a:gd name="T54" fmla="*/ 60 w 246"/>
                  <a:gd name="T55" fmla="*/ 36 h 42"/>
                  <a:gd name="T56" fmla="*/ 72 w 246"/>
                  <a:gd name="T57" fmla="*/ 42 h 42"/>
                  <a:gd name="T58" fmla="*/ 96 w 246"/>
                  <a:gd name="T59" fmla="*/ 42 h 42"/>
                  <a:gd name="T60" fmla="*/ 108 w 246"/>
                  <a:gd name="T61" fmla="*/ 42 h 42"/>
                  <a:gd name="T62" fmla="*/ 132 w 246"/>
                  <a:gd name="T63" fmla="*/ 42 h 42"/>
                  <a:gd name="T64" fmla="*/ 138 w 246"/>
                  <a:gd name="T65" fmla="*/ 42 h 42"/>
                  <a:gd name="T66" fmla="*/ 114 w 246"/>
                  <a:gd name="T67" fmla="*/ 42 h 42"/>
                  <a:gd name="T68" fmla="*/ 108 w 246"/>
                  <a:gd name="T69" fmla="*/ 36 h 42"/>
                  <a:gd name="T70" fmla="*/ 174 w 246"/>
                  <a:gd name="T71" fmla="*/ 36 h 42"/>
                  <a:gd name="T72" fmla="*/ 204 w 246"/>
                  <a:gd name="T73" fmla="*/ 36 h 42"/>
                  <a:gd name="T74" fmla="*/ 192 w 246"/>
                  <a:gd name="T75" fmla="*/ 36 h 42"/>
                  <a:gd name="T76" fmla="*/ 180 w 246"/>
                  <a:gd name="T77" fmla="*/ 36 h 42"/>
                  <a:gd name="T78" fmla="*/ 204 w 246"/>
                  <a:gd name="T79" fmla="*/ 30 h 42"/>
                  <a:gd name="T80" fmla="*/ 216 w 246"/>
                  <a:gd name="T81" fmla="*/ 30 h 42"/>
                  <a:gd name="T82" fmla="*/ 234 w 246"/>
                  <a:gd name="T83" fmla="*/ 24 h 42"/>
                  <a:gd name="T84" fmla="*/ 240 w 246"/>
                  <a:gd name="T85" fmla="*/ 24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6"/>
                  <a:gd name="T130" fmla="*/ 0 h 42"/>
                  <a:gd name="T131" fmla="*/ 246 w 246"/>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6" h="42">
                    <a:moveTo>
                      <a:pt x="216" y="24"/>
                    </a:moveTo>
                    <a:lnTo>
                      <a:pt x="222" y="24"/>
                    </a:lnTo>
                    <a:lnTo>
                      <a:pt x="234" y="18"/>
                    </a:lnTo>
                    <a:lnTo>
                      <a:pt x="240" y="18"/>
                    </a:lnTo>
                    <a:lnTo>
                      <a:pt x="240" y="12"/>
                    </a:lnTo>
                    <a:lnTo>
                      <a:pt x="246" y="6"/>
                    </a:lnTo>
                    <a:lnTo>
                      <a:pt x="246" y="0"/>
                    </a:lnTo>
                    <a:lnTo>
                      <a:pt x="234" y="6"/>
                    </a:lnTo>
                    <a:lnTo>
                      <a:pt x="222" y="12"/>
                    </a:lnTo>
                    <a:lnTo>
                      <a:pt x="210" y="12"/>
                    </a:lnTo>
                    <a:lnTo>
                      <a:pt x="186" y="12"/>
                    </a:lnTo>
                    <a:lnTo>
                      <a:pt x="168" y="12"/>
                    </a:lnTo>
                    <a:lnTo>
                      <a:pt x="150" y="12"/>
                    </a:lnTo>
                    <a:lnTo>
                      <a:pt x="156" y="12"/>
                    </a:lnTo>
                    <a:lnTo>
                      <a:pt x="168" y="12"/>
                    </a:lnTo>
                    <a:lnTo>
                      <a:pt x="180" y="6"/>
                    </a:lnTo>
                    <a:lnTo>
                      <a:pt x="162" y="6"/>
                    </a:lnTo>
                    <a:lnTo>
                      <a:pt x="144" y="6"/>
                    </a:lnTo>
                    <a:lnTo>
                      <a:pt x="126" y="12"/>
                    </a:lnTo>
                    <a:lnTo>
                      <a:pt x="114" y="12"/>
                    </a:lnTo>
                    <a:lnTo>
                      <a:pt x="96" y="12"/>
                    </a:lnTo>
                    <a:lnTo>
                      <a:pt x="84" y="18"/>
                    </a:lnTo>
                    <a:lnTo>
                      <a:pt x="84" y="12"/>
                    </a:lnTo>
                    <a:lnTo>
                      <a:pt x="90" y="12"/>
                    </a:lnTo>
                    <a:lnTo>
                      <a:pt x="96" y="12"/>
                    </a:lnTo>
                    <a:lnTo>
                      <a:pt x="84" y="12"/>
                    </a:lnTo>
                    <a:lnTo>
                      <a:pt x="66" y="12"/>
                    </a:lnTo>
                    <a:lnTo>
                      <a:pt x="60" y="18"/>
                    </a:lnTo>
                    <a:lnTo>
                      <a:pt x="48" y="18"/>
                    </a:lnTo>
                    <a:lnTo>
                      <a:pt x="42" y="18"/>
                    </a:lnTo>
                    <a:lnTo>
                      <a:pt x="36" y="18"/>
                    </a:lnTo>
                    <a:lnTo>
                      <a:pt x="30" y="24"/>
                    </a:lnTo>
                    <a:lnTo>
                      <a:pt x="24" y="24"/>
                    </a:lnTo>
                    <a:lnTo>
                      <a:pt x="18" y="24"/>
                    </a:lnTo>
                    <a:lnTo>
                      <a:pt x="12" y="30"/>
                    </a:lnTo>
                    <a:lnTo>
                      <a:pt x="0" y="30"/>
                    </a:lnTo>
                    <a:lnTo>
                      <a:pt x="6" y="36"/>
                    </a:lnTo>
                    <a:lnTo>
                      <a:pt x="12" y="36"/>
                    </a:lnTo>
                    <a:lnTo>
                      <a:pt x="18" y="36"/>
                    </a:lnTo>
                    <a:lnTo>
                      <a:pt x="24" y="36"/>
                    </a:lnTo>
                    <a:lnTo>
                      <a:pt x="36" y="36"/>
                    </a:lnTo>
                    <a:lnTo>
                      <a:pt x="60" y="36"/>
                    </a:lnTo>
                    <a:lnTo>
                      <a:pt x="72" y="42"/>
                    </a:lnTo>
                    <a:lnTo>
                      <a:pt x="84" y="42"/>
                    </a:lnTo>
                    <a:lnTo>
                      <a:pt x="96" y="42"/>
                    </a:lnTo>
                    <a:lnTo>
                      <a:pt x="108" y="42"/>
                    </a:lnTo>
                    <a:lnTo>
                      <a:pt x="120" y="42"/>
                    </a:lnTo>
                    <a:lnTo>
                      <a:pt x="132" y="42"/>
                    </a:lnTo>
                    <a:lnTo>
                      <a:pt x="138" y="42"/>
                    </a:lnTo>
                    <a:lnTo>
                      <a:pt x="132" y="42"/>
                    </a:lnTo>
                    <a:lnTo>
                      <a:pt x="114" y="42"/>
                    </a:lnTo>
                    <a:lnTo>
                      <a:pt x="108" y="36"/>
                    </a:lnTo>
                    <a:lnTo>
                      <a:pt x="138" y="42"/>
                    </a:lnTo>
                    <a:lnTo>
                      <a:pt x="174" y="36"/>
                    </a:lnTo>
                    <a:lnTo>
                      <a:pt x="204" y="36"/>
                    </a:lnTo>
                    <a:lnTo>
                      <a:pt x="198" y="36"/>
                    </a:lnTo>
                    <a:lnTo>
                      <a:pt x="192" y="36"/>
                    </a:lnTo>
                    <a:lnTo>
                      <a:pt x="180" y="36"/>
                    </a:lnTo>
                    <a:lnTo>
                      <a:pt x="192" y="36"/>
                    </a:lnTo>
                    <a:lnTo>
                      <a:pt x="204" y="30"/>
                    </a:lnTo>
                    <a:lnTo>
                      <a:pt x="216" y="30"/>
                    </a:lnTo>
                    <a:lnTo>
                      <a:pt x="228" y="30"/>
                    </a:lnTo>
                    <a:lnTo>
                      <a:pt x="234" y="24"/>
                    </a:lnTo>
                    <a:lnTo>
                      <a:pt x="240" y="24"/>
                    </a:lnTo>
                    <a:lnTo>
                      <a:pt x="216" y="24"/>
                    </a:lnTo>
                    <a:close/>
                  </a:path>
                </a:pathLst>
              </a:custGeom>
              <a:solidFill>
                <a:srgbClr val="FF3232"/>
              </a:solidFill>
              <a:ln w="9525">
                <a:solidFill>
                  <a:srgbClr val="000000"/>
                </a:solidFill>
                <a:round/>
                <a:headEnd/>
                <a:tailEnd/>
              </a:ln>
            </p:spPr>
            <p:txBody>
              <a:bodyPr/>
              <a:lstStyle/>
              <a:p>
                <a:endParaRPr lang="en-US"/>
              </a:p>
            </p:txBody>
          </p:sp>
          <p:sp>
            <p:nvSpPr>
              <p:cNvPr id="18484" name="Freeform 572"/>
              <p:cNvSpPr>
                <a:spLocks/>
              </p:cNvSpPr>
              <p:nvPr/>
            </p:nvSpPr>
            <p:spPr bwMode="auto">
              <a:xfrm>
                <a:off x="3378" y="2538"/>
                <a:ext cx="204" cy="12"/>
              </a:xfrm>
              <a:custGeom>
                <a:avLst/>
                <a:gdLst>
                  <a:gd name="T0" fmla="*/ 0 w 204"/>
                  <a:gd name="T1" fmla="*/ 12 h 12"/>
                  <a:gd name="T2" fmla="*/ 36 w 204"/>
                  <a:gd name="T3" fmla="*/ 12 h 12"/>
                  <a:gd name="T4" fmla="*/ 78 w 204"/>
                  <a:gd name="T5" fmla="*/ 12 h 12"/>
                  <a:gd name="T6" fmla="*/ 114 w 204"/>
                  <a:gd name="T7" fmla="*/ 12 h 12"/>
                  <a:gd name="T8" fmla="*/ 114 w 204"/>
                  <a:gd name="T9" fmla="*/ 12 h 12"/>
                  <a:gd name="T10" fmla="*/ 144 w 204"/>
                  <a:gd name="T11" fmla="*/ 6 h 12"/>
                  <a:gd name="T12" fmla="*/ 180 w 204"/>
                  <a:gd name="T13" fmla="*/ 6 h 12"/>
                  <a:gd name="T14" fmla="*/ 204 w 204"/>
                  <a:gd name="T15" fmla="*/ 0 h 12"/>
                  <a:gd name="T16" fmla="*/ 0 w 20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4"/>
                  <a:gd name="T28" fmla="*/ 0 h 12"/>
                  <a:gd name="T29" fmla="*/ 204 w 20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4" h="12">
                    <a:moveTo>
                      <a:pt x="0" y="12"/>
                    </a:moveTo>
                    <a:lnTo>
                      <a:pt x="36" y="12"/>
                    </a:lnTo>
                    <a:lnTo>
                      <a:pt x="78" y="12"/>
                    </a:lnTo>
                    <a:lnTo>
                      <a:pt x="114" y="12"/>
                    </a:lnTo>
                    <a:lnTo>
                      <a:pt x="144" y="6"/>
                    </a:lnTo>
                    <a:lnTo>
                      <a:pt x="180" y="6"/>
                    </a:lnTo>
                    <a:lnTo>
                      <a:pt x="204" y="0"/>
                    </a:lnTo>
                    <a:lnTo>
                      <a:pt x="0" y="12"/>
                    </a:lnTo>
                    <a:close/>
                  </a:path>
                </a:pathLst>
              </a:custGeom>
              <a:solidFill>
                <a:srgbClr val="FF3232"/>
              </a:solidFill>
              <a:ln w="9525">
                <a:noFill/>
                <a:round/>
                <a:headEnd/>
                <a:tailEnd/>
              </a:ln>
            </p:spPr>
            <p:txBody>
              <a:bodyPr/>
              <a:lstStyle/>
              <a:p>
                <a:endParaRPr lang="en-US"/>
              </a:p>
            </p:txBody>
          </p:sp>
          <p:sp>
            <p:nvSpPr>
              <p:cNvPr id="18485" name="Freeform 573"/>
              <p:cNvSpPr>
                <a:spLocks/>
              </p:cNvSpPr>
              <p:nvPr/>
            </p:nvSpPr>
            <p:spPr bwMode="auto">
              <a:xfrm>
                <a:off x="3378" y="2538"/>
                <a:ext cx="204" cy="12"/>
              </a:xfrm>
              <a:custGeom>
                <a:avLst/>
                <a:gdLst>
                  <a:gd name="T0" fmla="*/ 0 w 204"/>
                  <a:gd name="T1" fmla="*/ 12 h 12"/>
                  <a:gd name="T2" fmla="*/ 36 w 204"/>
                  <a:gd name="T3" fmla="*/ 12 h 12"/>
                  <a:gd name="T4" fmla="*/ 78 w 204"/>
                  <a:gd name="T5" fmla="*/ 12 h 12"/>
                  <a:gd name="T6" fmla="*/ 114 w 204"/>
                  <a:gd name="T7" fmla="*/ 12 h 12"/>
                  <a:gd name="T8" fmla="*/ 114 w 204"/>
                  <a:gd name="T9" fmla="*/ 12 h 12"/>
                  <a:gd name="T10" fmla="*/ 144 w 204"/>
                  <a:gd name="T11" fmla="*/ 6 h 12"/>
                  <a:gd name="T12" fmla="*/ 180 w 204"/>
                  <a:gd name="T13" fmla="*/ 6 h 12"/>
                  <a:gd name="T14" fmla="*/ 204 w 20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12"/>
                  <a:gd name="T26" fmla="*/ 204 w 20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12">
                    <a:moveTo>
                      <a:pt x="0" y="12"/>
                    </a:moveTo>
                    <a:lnTo>
                      <a:pt x="36" y="12"/>
                    </a:lnTo>
                    <a:lnTo>
                      <a:pt x="78" y="12"/>
                    </a:lnTo>
                    <a:lnTo>
                      <a:pt x="114" y="12"/>
                    </a:lnTo>
                    <a:lnTo>
                      <a:pt x="144" y="6"/>
                    </a:lnTo>
                    <a:lnTo>
                      <a:pt x="180" y="6"/>
                    </a:lnTo>
                    <a:lnTo>
                      <a:pt x="204" y="0"/>
                    </a:lnTo>
                  </a:path>
                </a:pathLst>
              </a:custGeom>
              <a:noFill/>
              <a:ln w="9525">
                <a:solidFill>
                  <a:srgbClr val="000000"/>
                </a:solidFill>
                <a:round/>
                <a:headEnd/>
                <a:tailEnd/>
              </a:ln>
            </p:spPr>
            <p:txBody>
              <a:bodyPr/>
              <a:lstStyle/>
              <a:p>
                <a:endParaRPr lang="en-US"/>
              </a:p>
            </p:txBody>
          </p:sp>
          <p:sp>
            <p:nvSpPr>
              <p:cNvPr id="18486" name="Freeform 574"/>
              <p:cNvSpPr>
                <a:spLocks/>
              </p:cNvSpPr>
              <p:nvPr/>
            </p:nvSpPr>
            <p:spPr bwMode="auto">
              <a:xfrm>
                <a:off x="3414" y="2538"/>
                <a:ext cx="120" cy="18"/>
              </a:xfrm>
              <a:custGeom>
                <a:avLst/>
                <a:gdLst>
                  <a:gd name="T0" fmla="*/ 72 w 120"/>
                  <a:gd name="T1" fmla="*/ 0 h 18"/>
                  <a:gd name="T2" fmla="*/ 60 w 120"/>
                  <a:gd name="T3" fmla="*/ 0 h 18"/>
                  <a:gd name="T4" fmla="*/ 42 w 120"/>
                  <a:gd name="T5" fmla="*/ 0 h 18"/>
                  <a:gd name="T6" fmla="*/ 30 w 120"/>
                  <a:gd name="T7" fmla="*/ 6 h 18"/>
                  <a:gd name="T8" fmla="*/ 30 w 120"/>
                  <a:gd name="T9" fmla="*/ 6 h 18"/>
                  <a:gd name="T10" fmla="*/ 24 w 120"/>
                  <a:gd name="T11" fmla="*/ 6 h 18"/>
                  <a:gd name="T12" fmla="*/ 12 w 120"/>
                  <a:gd name="T13" fmla="*/ 6 h 18"/>
                  <a:gd name="T14" fmla="*/ 0 w 120"/>
                  <a:gd name="T15" fmla="*/ 12 h 18"/>
                  <a:gd name="T16" fmla="*/ 0 w 120"/>
                  <a:gd name="T17" fmla="*/ 12 h 18"/>
                  <a:gd name="T18" fmla="*/ 6 w 120"/>
                  <a:gd name="T19" fmla="*/ 12 h 18"/>
                  <a:gd name="T20" fmla="*/ 24 w 120"/>
                  <a:gd name="T21" fmla="*/ 12 h 18"/>
                  <a:gd name="T22" fmla="*/ 30 w 120"/>
                  <a:gd name="T23" fmla="*/ 12 h 18"/>
                  <a:gd name="T24" fmla="*/ 30 w 120"/>
                  <a:gd name="T25" fmla="*/ 12 h 18"/>
                  <a:gd name="T26" fmla="*/ 54 w 120"/>
                  <a:gd name="T27" fmla="*/ 12 h 18"/>
                  <a:gd name="T28" fmla="*/ 90 w 120"/>
                  <a:gd name="T29" fmla="*/ 12 h 18"/>
                  <a:gd name="T30" fmla="*/ 120 w 120"/>
                  <a:gd name="T31" fmla="*/ 18 h 18"/>
                  <a:gd name="T32" fmla="*/ 72 w 120"/>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8"/>
                  <a:gd name="T53" fmla="*/ 120 w 120"/>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8">
                    <a:moveTo>
                      <a:pt x="72" y="0"/>
                    </a:moveTo>
                    <a:lnTo>
                      <a:pt x="60" y="0"/>
                    </a:lnTo>
                    <a:lnTo>
                      <a:pt x="42" y="0"/>
                    </a:lnTo>
                    <a:lnTo>
                      <a:pt x="30" y="6"/>
                    </a:lnTo>
                    <a:lnTo>
                      <a:pt x="24" y="6"/>
                    </a:lnTo>
                    <a:lnTo>
                      <a:pt x="12" y="6"/>
                    </a:lnTo>
                    <a:lnTo>
                      <a:pt x="0" y="12"/>
                    </a:lnTo>
                    <a:lnTo>
                      <a:pt x="6" y="12"/>
                    </a:lnTo>
                    <a:lnTo>
                      <a:pt x="24" y="12"/>
                    </a:lnTo>
                    <a:lnTo>
                      <a:pt x="30" y="12"/>
                    </a:lnTo>
                    <a:lnTo>
                      <a:pt x="54" y="12"/>
                    </a:lnTo>
                    <a:lnTo>
                      <a:pt x="90" y="12"/>
                    </a:lnTo>
                    <a:lnTo>
                      <a:pt x="120" y="18"/>
                    </a:lnTo>
                    <a:lnTo>
                      <a:pt x="72" y="0"/>
                    </a:lnTo>
                    <a:close/>
                  </a:path>
                </a:pathLst>
              </a:custGeom>
              <a:solidFill>
                <a:srgbClr val="FF3232"/>
              </a:solidFill>
              <a:ln w="9525">
                <a:noFill/>
                <a:round/>
                <a:headEnd/>
                <a:tailEnd/>
              </a:ln>
            </p:spPr>
            <p:txBody>
              <a:bodyPr/>
              <a:lstStyle/>
              <a:p>
                <a:endParaRPr lang="en-US"/>
              </a:p>
            </p:txBody>
          </p:sp>
          <p:sp>
            <p:nvSpPr>
              <p:cNvPr id="18487" name="Freeform 575"/>
              <p:cNvSpPr>
                <a:spLocks/>
              </p:cNvSpPr>
              <p:nvPr/>
            </p:nvSpPr>
            <p:spPr bwMode="auto">
              <a:xfrm>
                <a:off x="3414" y="2538"/>
                <a:ext cx="120" cy="18"/>
              </a:xfrm>
              <a:custGeom>
                <a:avLst/>
                <a:gdLst>
                  <a:gd name="T0" fmla="*/ 72 w 120"/>
                  <a:gd name="T1" fmla="*/ 0 h 18"/>
                  <a:gd name="T2" fmla="*/ 60 w 120"/>
                  <a:gd name="T3" fmla="*/ 0 h 18"/>
                  <a:gd name="T4" fmla="*/ 42 w 120"/>
                  <a:gd name="T5" fmla="*/ 0 h 18"/>
                  <a:gd name="T6" fmla="*/ 30 w 120"/>
                  <a:gd name="T7" fmla="*/ 6 h 18"/>
                  <a:gd name="T8" fmla="*/ 30 w 120"/>
                  <a:gd name="T9" fmla="*/ 6 h 18"/>
                  <a:gd name="T10" fmla="*/ 24 w 120"/>
                  <a:gd name="T11" fmla="*/ 6 h 18"/>
                  <a:gd name="T12" fmla="*/ 12 w 120"/>
                  <a:gd name="T13" fmla="*/ 6 h 18"/>
                  <a:gd name="T14" fmla="*/ 0 w 120"/>
                  <a:gd name="T15" fmla="*/ 12 h 18"/>
                  <a:gd name="T16" fmla="*/ 0 w 120"/>
                  <a:gd name="T17" fmla="*/ 12 h 18"/>
                  <a:gd name="T18" fmla="*/ 6 w 120"/>
                  <a:gd name="T19" fmla="*/ 12 h 18"/>
                  <a:gd name="T20" fmla="*/ 24 w 120"/>
                  <a:gd name="T21" fmla="*/ 12 h 18"/>
                  <a:gd name="T22" fmla="*/ 30 w 120"/>
                  <a:gd name="T23" fmla="*/ 12 h 18"/>
                  <a:gd name="T24" fmla="*/ 30 w 120"/>
                  <a:gd name="T25" fmla="*/ 12 h 18"/>
                  <a:gd name="T26" fmla="*/ 54 w 120"/>
                  <a:gd name="T27" fmla="*/ 12 h 18"/>
                  <a:gd name="T28" fmla="*/ 90 w 120"/>
                  <a:gd name="T29" fmla="*/ 12 h 18"/>
                  <a:gd name="T30" fmla="*/ 120 w 120"/>
                  <a:gd name="T31" fmla="*/ 18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18"/>
                  <a:gd name="T50" fmla="*/ 120 w 120"/>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18">
                    <a:moveTo>
                      <a:pt x="72" y="0"/>
                    </a:moveTo>
                    <a:lnTo>
                      <a:pt x="60" y="0"/>
                    </a:lnTo>
                    <a:lnTo>
                      <a:pt x="42" y="0"/>
                    </a:lnTo>
                    <a:lnTo>
                      <a:pt x="30" y="6"/>
                    </a:lnTo>
                    <a:lnTo>
                      <a:pt x="24" y="6"/>
                    </a:lnTo>
                    <a:lnTo>
                      <a:pt x="12" y="6"/>
                    </a:lnTo>
                    <a:lnTo>
                      <a:pt x="0" y="12"/>
                    </a:lnTo>
                    <a:lnTo>
                      <a:pt x="6" y="12"/>
                    </a:lnTo>
                    <a:lnTo>
                      <a:pt x="24" y="12"/>
                    </a:lnTo>
                    <a:lnTo>
                      <a:pt x="30" y="12"/>
                    </a:lnTo>
                    <a:lnTo>
                      <a:pt x="54" y="12"/>
                    </a:lnTo>
                    <a:lnTo>
                      <a:pt x="90" y="12"/>
                    </a:lnTo>
                    <a:lnTo>
                      <a:pt x="120" y="18"/>
                    </a:lnTo>
                  </a:path>
                </a:pathLst>
              </a:custGeom>
              <a:noFill/>
              <a:ln w="9525">
                <a:solidFill>
                  <a:srgbClr val="000000"/>
                </a:solidFill>
                <a:round/>
                <a:headEnd/>
                <a:tailEnd/>
              </a:ln>
            </p:spPr>
            <p:txBody>
              <a:bodyPr/>
              <a:lstStyle/>
              <a:p>
                <a:endParaRPr lang="en-US"/>
              </a:p>
            </p:txBody>
          </p:sp>
          <p:sp>
            <p:nvSpPr>
              <p:cNvPr id="18488" name="Freeform 576"/>
              <p:cNvSpPr>
                <a:spLocks/>
              </p:cNvSpPr>
              <p:nvPr/>
            </p:nvSpPr>
            <p:spPr bwMode="auto">
              <a:xfrm>
                <a:off x="3222" y="2532"/>
                <a:ext cx="246" cy="36"/>
              </a:xfrm>
              <a:custGeom>
                <a:avLst/>
                <a:gdLst>
                  <a:gd name="T0" fmla="*/ 18 w 246"/>
                  <a:gd name="T1" fmla="*/ 18 h 36"/>
                  <a:gd name="T2" fmla="*/ 6 w 246"/>
                  <a:gd name="T3" fmla="*/ 24 h 36"/>
                  <a:gd name="T4" fmla="*/ 0 w 246"/>
                  <a:gd name="T5" fmla="*/ 30 h 36"/>
                  <a:gd name="T6" fmla="*/ 0 w 246"/>
                  <a:gd name="T7" fmla="*/ 36 h 36"/>
                  <a:gd name="T8" fmla="*/ 6 w 246"/>
                  <a:gd name="T9" fmla="*/ 36 h 36"/>
                  <a:gd name="T10" fmla="*/ 36 w 246"/>
                  <a:gd name="T11" fmla="*/ 30 h 36"/>
                  <a:gd name="T12" fmla="*/ 54 w 246"/>
                  <a:gd name="T13" fmla="*/ 30 h 36"/>
                  <a:gd name="T14" fmla="*/ 96 w 246"/>
                  <a:gd name="T15" fmla="*/ 24 h 36"/>
                  <a:gd name="T16" fmla="*/ 90 w 246"/>
                  <a:gd name="T17" fmla="*/ 30 h 36"/>
                  <a:gd name="T18" fmla="*/ 66 w 246"/>
                  <a:gd name="T19" fmla="*/ 30 h 36"/>
                  <a:gd name="T20" fmla="*/ 78 w 246"/>
                  <a:gd name="T21" fmla="*/ 30 h 36"/>
                  <a:gd name="T22" fmla="*/ 114 w 246"/>
                  <a:gd name="T23" fmla="*/ 30 h 36"/>
                  <a:gd name="T24" fmla="*/ 132 w 246"/>
                  <a:gd name="T25" fmla="*/ 30 h 36"/>
                  <a:gd name="T26" fmla="*/ 162 w 246"/>
                  <a:gd name="T27" fmla="*/ 24 h 36"/>
                  <a:gd name="T28" fmla="*/ 162 w 246"/>
                  <a:gd name="T29" fmla="*/ 30 h 36"/>
                  <a:gd name="T30" fmla="*/ 150 w 246"/>
                  <a:gd name="T31" fmla="*/ 30 h 36"/>
                  <a:gd name="T32" fmla="*/ 162 w 246"/>
                  <a:gd name="T33" fmla="*/ 30 h 36"/>
                  <a:gd name="T34" fmla="*/ 186 w 246"/>
                  <a:gd name="T35" fmla="*/ 24 h 36"/>
                  <a:gd name="T36" fmla="*/ 192 w 246"/>
                  <a:gd name="T37" fmla="*/ 24 h 36"/>
                  <a:gd name="T38" fmla="*/ 210 w 246"/>
                  <a:gd name="T39" fmla="*/ 24 h 36"/>
                  <a:gd name="T40" fmla="*/ 210 w 246"/>
                  <a:gd name="T41" fmla="*/ 18 h 36"/>
                  <a:gd name="T42" fmla="*/ 216 w 246"/>
                  <a:gd name="T43" fmla="*/ 18 h 36"/>
                  <a:gd name="T44" fmla="*/ 222 w 246"/>
                  <a:gd name="T45" fmla="*/ 12 h 36"/>
                  <a:gd name="T46" fmla="*/ 246 w 246"/>
                  <a:gd name="T47" fmla="*/ 6 h 36"/>
                  <a:gd name="T48" fmla="*/ 240 w 246"/>
                  <a:gd name="T49" fmla="*/ 6 h 36"/>
                  <a:gd name="T50" fmla="*/ 222 w 246"/>
                  <a:gd name="T51" fmla="*/ 6 h 36"/>
                  <a:gd name="T52" fmla="*/ 216 w 246"/>
                  <a:gd name="T53" fmla="*/ 6 h 36"/>
                  <a:gd name="T54" fmla="*/ 186 w 246"/>
                  <a:gd name="T55" fmla="*/ 0 h 36"/>
                  <a:gd name="T56" fmla="*/ 174 w 246"/>
                  <a:gd name="T57" fmla="*/ 0 h 36"/>
                  <a:gd name="T58" fmla="*/ 150 w 246"/>
                  <a:gd name="T59" fmla="*/ 0 h 36"/>
                  <a:gd name="T60" fmla="*/ 138 w 246"/>
                  <a:gd name="T61" fmla="*/ 0 h 36"/>
                  <a:gd name="T62" fmla="*/ 114 w 246"/>
                  <a:gd name="T63" fmla="*/ 0 h 36"/>
                  <a:gd name="T64" fmla="*/ 108 w 246"/>
                  <a:gd name="T65" fmla="*/ 0 h 36"/>
                  <a:gd name="T66" fmla="*/ 126 w 246"/>
                  <a:gd name="T67" fmla="*/ 0 h 36"/>
                  <a:gd name="T68" fmla="*/ 138 w 246"/>
                  <a:gd name="T69" fmla="*/ 6 h 36"/>
                  <a:gd name="T70" fmla="*/ 66 w 246"/>
                  <a:gd name="T71" fmla="*/ 0 h 36"/>
                  <a:gd name="T72" fmla="*/ 36 w 246"/>
                  <a:gd name="T73" fmla="*/ 6 h 36"/>
                  <a:gd name="T74" fmla="*/ 54 w 246"/>
                  <a:gd name="T75" fmla="*/ 6 h 36"/>
                  <a:gd name="T76" fmla="*/ 60 w 246"/>
                  <a:gd name="T77" fmla="*/ 6 h 36"/>
                  <a:gd name="T78" fmla="*/ 36 w 246"/>
                  <a:gd name="T79" fmla="*/ 12 h 36"/>
                  <a:gd name="T80" fmla="*/ 30 w 246"/>
                  <a:gd name="T81" fmla="*/ 12 h 36"/>
                  <a:gd name="T82" fmla="*/ 6 w 246"/>
                  <a:gd name="T83" fmla="*/ 18 h 36"/>
                  <a:gd name="T84" fmla="*/ 0 w 246"/>
                  <a:gd name="T85" fmla="*/ 18 h 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6"/>
                  <a:gd name="T130" fmla="*/ 0 h 36"/>
                  <a:gd name="T131" fmla="*/ 246 w 246"/>
                  <a:gd name="T132" fmla="*/ 36 h 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6" h="36">
                    <a:moveTo>
                      <a:pt x="30" y="18"/>
                    </a:moveTo>
                    <a:lnTo>
                      <a:pt x="18" y="18"/>
                    </a:lnTo>
                    <a:lnTo>
                      <a:pt x="12" y="24"/>
                    </a:lnTo>
                    <a:lnTo>
                      <a:pt x="6" y="24"/>
                    </a:lnTo>
                    <a:lnTo>
                      <a:pt x="0" y="30"/>
                    </a:lnTo>
                    <a:lnTo>
                      <a:pt x="0" y="36"/>
                    </a:lnTo>
                    <a:lnTo>
                      <a:pt x="6" y="36"/>
                    </a:lnTo>
                    <a:lnTo>
                      <a:pt x="24" y="30"/>
                    </a:lnTo>
                    <a:lnTo>
                      <a:pt x="36" y="30"/>
                    </a:lnTo>
                    <a:lnTo>
                      <a:pt x="54" y="30"/>
                    </a:lnTo>
                    <a:lnTo>
                      <a:pt x="78" y="24"/>
                    </a:lnTo>
                    <a:lnTo>
                      <a:pt x="96" y="24"/>
                    </a:lnTo>
                    <a:lnTo>
                      <a:pt x="90" y="30"/>
                    </a:lnTo>
                    <a:lnTo>
                      <a:pt x="72" y="30"/>
                    </a:lnTo>
                    <a:lnTo>
                      <a:pt x="66" y="30"/>
                    </a:lnTo>
                    <a:lnTo>
                      <a:pt x="78" y="30"/>
                    </a:lnTo>
                    <a:lnTo>
                      <a:pt x="102" y="30"/>
                    </a:lnTo>
                    <a:lnTo>
                      <a:pt x="114" y="30"/>
                    </a:lnTo>
                    <a:lnTo>
                      <a:pt x="132" y="30"/>
                    </a:lnTo>
                    <a:lnTo>
                      <a:pt x="144" y="30"/>
                    </a:lnTo>
                    <a:lnTo>
                      <a:pt x="162" y="24"/>
                    </a:lnTo>
                    <a:lnTo>
                      <a:pt x="162" y="30"/>
                    </a:lnTo>
                    <a:lnTo>
                      <a:pt x="156" y="30"/>
                    </a:lnTo>
                    <a:lnTo>
                      <a:pt x="150" y="30"/>
                    </a:lnTo>
                    <a:lnTo>
                      <a:pt x="162" y="30"/>
                    </a:lnTo>
                    <a:lnTo>
                      <a:pt x="174" y="30"/>
                    </a:lnTo>
                    <a:lnTo>
                      <a:pt x="186" y="24"/>
                    </a:lnTo>
                    <a:lnTo>
                      <a:pt x="192" y="24"/>
                    </a:lnTo>
                    <a:lnTo>
                      <a:pt x="204" y="24"/>
                    </a:lnTo>
                    <a:lnTo>
                      <a:pt x="210" y="24"/>
                    </a:lnTo>
                    <a:lnTo>
                      <a:pt x="210" y="18"/>
                    </a:lnTo>
                    <a:lnTo>
                      <a:pt x="216" y="18"/>
                    </a:lnTo>
                    <a:lnTo>
                      <a:pt x="222" y="12"/>
                    </a:lnTo>
                    <a:lnTo>
                      <a:pt x="234" y="12"/>
                    </a:lnTo>
                    <a:lnTo>
                      <a:pt x="246" y="6"/>
                    </a:lnTo>
                    <a:lnTo>
                      <a:pt x="240" y="6"/>
                    </a:lnTo>
                    <a:lnTo>
                      <a:pt x="234" y="6"/>
                    </a:lnTo>
                    <a:lnTo>
                      <a:pt x="222" y="6"/>
                    </a:lnTo>
                    <a:lnTo>
                      <a:pt x="216" y="6"/>
                    </a:lnTo>
                    <a:lnTo>
                      <a:pt x="204" y="6"/>
                    </a:lnTo>
                    <a:lnTo>
                      <a:pt x="186" y="0"/>
                    </a:lnTo>
                    <a:lnTo>
                      <a:pt x="174" y="0"/>
                    </a:lnTo>
                    <a:lnTo>
                      <a:pt x="162" y="0"/>
                    </a:lnTo>
                    <a:lnTo>
                      <a:pt x="150" y="0"/>
                    </a:lnTo>
                    <a:lnTo>
                      <a:pt x="138" y="0"/>
                    </a:lnTo>
                    <a:lnTo>
                      <a:pt x="126" y="0"/>
                    </a:lnTo>
                    <a:lnTo>
                      <a:pt x="114" y="0"/>
                    </a:lnTo>
                    <a:lnTo>
                      <a:pt x="108" y="0"/>
                    </a:lnTo>
                    <a:lnTo>
                      <a:pt x="114" y="0"/>
                    </a:lnTo>
                    <a:lnTo>
                      <a:pt x="126" y="0"/>
                    </a:lnTo>
                    <a:lnTo>
                      <a:pt x="138" y="6"/>
                    </a:lnTo>
                    <a:lnTo>
                      <a:pt x="102" y="0"/>
                    </a:lnTo>
                    <a:lnTo>
                      <a:pt x="66" y="0"/>
                    </a:lnTo>
                    <a:lnTo>
                      <a:pt x="36" y="6"/>
                    </a:lnTo>
                    <a:lnTo>
                      <a:pt x="42" y="6"/>
                    </a:lnTo>
                    <a:lnTo>
                      <a:pt x="54" y="6"/>
                    </a:lnTo>
                    <a:lnTo>
                      <a:pt x="60" y="6"/>
                    </a:lnTo>
                    <a:lnTo>
                      <a:pt x="48" y="6"/>
                    </a:lnTo>
                    <a:lnTo>
                      <a:pt x="36" y="12"/>
                    </a:lnTo>
                    <a:lnTo>
                      <a:pt x="30" y="12"/>
                    </a:lnTo>
                    <a:lnTo>
                      <a:pt x="18" y="12"/>
                    </a:lnTo>
                    <a:lnTo>
                      <a:pt x="6" y="18"/>
                    </a:lnTo>
                    <a:lnTo>
                      <a:pt x="0" y="18"/>
                    </a:lnTo>
                    <a:lnTo>
                      <a:pt x="30" y="18"/>
                    </a:lnTo>
                    <a:close/>
                  </a:path>
                </a:pathLst>
              </a:custGeom>
              <a:solidFill>
                <a:srgbClr val="FF9932"/>
              </a:solidFill>
              <a:ln w="9525">
                <a:solidFill>
                  <a:srgbClr val="000000"/>
                </a:solidFill>
                <a:round/>
                <a:headEnd/>
                <a:tailEnd/>
              </a:ln>
            </p:spPr>
            <p:txBody>
              <a:bodyPr/>
              <a:lstStyle/>
              <a:p>
                <a:endParaRPr lang="en-US"/>
              </a:p>
            </p:txBody>
          </p:sp>
          <p:sp>
            <p:nvSpPr>
              <p:cNvPr id="18489" name="Freeform 577"/>
              <p:cNvSpPr>
                <a:spLocks/>
              </p:cNvSpPr>
              <p:nvPr/>
            </p:nvSpPr>
            <p:spPr bwMode="auto">
              <a:xfrm>
                <a:off x="3246" y="2538"/>
                <a:ext cx="210" cy="18"/>
              </a:xfrm>
              <a:custGeom>
                <a:avLst/>
                <a:gdLst>
                  <a:gd name="T0" fmla="*/ 210 w 210"/>
                  <a:gd name="T1" fmla="*/ 0 h 18"/>
                  <a:gd name="T2" fmla="*/ 174 w 210"/>
                  <a:gd name="T3" fmla="*/ 6 h 18"/>
                  <a:gd name="T4" fmla="*/ 132 w 210"/>
                  <a:gd name="T5" fmla="*/ 6 h 18"/>
                  <a:gd name="T6" fmla="*/ 96 w 210"/>
                  <a:gd name="T7" fmla="*/ 6 h 18"/>
                  <a:gd name="T8" fmla="*/ 96 w 210"/>
                  <a:gd name="T9" fmla="*/ 6 h 18"/>
                  <a:gd name="T10" fmla="*/ 66 w 210"/>
                  <a:gd name="T11" fmla="*/ 12 h 18"/>
                  <a:gd name="T12" fmla="*/ 30 w 210"/>
                  <a:gd name="T13" fmla="*/ 12 h 18"/>
                  <a:gd name="T14" fmla="*/ 0 w 210"/>
                  <a:gd name="T15" fmla="*/ 18 h 18"/>
                  <a:gd name="T16" fmla="*/ 210 w 210"/>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0"/>
                  <a:gd name="T28" fmla="*/ 0 h 18"/>
                  <a:gd name="T29" fmla="*/ 210 w 21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0" h="18">
                    <a:moveTo>
                      <a:pt x="210" y="0"/>
                    </a:moveTo>
                    <a:lnTo>
                      <a:pt x="174" y="6"/>
                    </a:lnTo>
                    <a:lnTo>
                      <a:pt x="132" y="6"/>
                    </a:lnTo>
                    <a:lnTo>
                      <a:pt x="96" y="6"/>
                    </a:lnTo>
                    <a:lnTo>
                      <a:pt x="66" y="12"/>
                    </a:lnTo>
                    <a:lnTo>
                      <a:pt x="30" y="12"/>
                    </a:lnTo>
                    <a:lnTo>
                      <a:pt x="0" y="18"/>
                    </a:lnTo>
                    <a:lnTo>
                      <a:pt x="210" y="0"/>
                    </a:lnTo>
                    <a:close/>
                  </a:path>
                </a:pathLst>
              </a:custGeom>
              <a:solidFill>
                <a:srgbClr val="FF9932"/>
              </a:solidFill>
              <a:ln w="9525">
                <a:noFill/>
                <a:round/>
                <a:headEnd/>
                <a:tailEnd/>
              </a:ln>
            </p:spPr>
            <p:txBody>
              <a:bodyPr/>
              <a:lstStyle/>
              <a:p>
                <a:endParaRPr lang="en-US"/>
              </a:p>
            </p:txBody>
          </p:sp>
          <p:sp>
            <p:nvSpPr>
              <p:cNvPr id="18490" name="Freeform 578"/>
              <p:cNvSpPr>
                <a:spLocks/>
              </p:cNvSpPr>
              <p:nvPr/>
            </p:nvSpPr>
            <p:spPr bwMode="auto">
              <a:xfrm>
                <a:off x="3246" y="2538"/>
                <a:ext cx="210" cy="18"/>
              </a:xfrm>
              <a:custGeom>
                <a:avLst/>
                <a:gdLst>
                  <a:gd name="T0" fmla="*/ 210 w 210"/>
                  <a:gd name="T1" fmla="*/ 0 h 18"/>
                  <a:gd name="T2" fmla="*/ 174 w 210"/>
                  <a:gd name="T3" fmla="*/ 6 h 18"/>
                  <a:gd name="T4" fmla="*/ 132 w 210"/>
                  <a:gd name="T5" fmla="*/ 6 h 18"/>
                  <a:gd name="T6" fmla="*/ 96 w 210"/>
                  <a:gd name="T7" fmla="*/ 6 h 18"/>
                  <a:gd name="T8" fmla="*/ 96 w 210"/>
                  <a:gd name="T9" fmla="*/ 6 h 18"/>
                  <a:gd name="T10" fmla="*/ 66 w 210"/>
                  <a:gd name="T11" fmla="*/ 12 h 18"/>
                  <a:gd name="T12" fmla="*/ 30 w 210"/>
                  <a:gd name="T13" fmla="*/ 12 h 18"/>
                  <a:gd name="T14" fmla="*/ 0 w 210"/>
                  <a:gd name="T15" fmla="*/ 18 h 18"/>
                  <a:gd name="T16" fmla="*/ 0 60000 65536"/>
                  <a:gd name="T17" fmla="*/ 0 60000 65536"/>
                  <a:gd name="T18" fmla="*/ 0 60000 65536"/>
                  <a:gd name="T19" fmla="*/ 0 60000 65536"/>
                  <a:gd name="T20" fmla="*/ 0 60000 65536"/>
                  <a:gd name="T21" fmla="*/ 0 60000 65536"/>
                  <a:gd name="T22" fmla="*/ 0 60000 65536"/>
                  <a:gd name="T23" fmla="*/ 0 60000 65536"/>
                  <a:gd name="T24" fmla="*/ 0 w 210"/>
                  <a:gd name="T25" fmla="*/ 0 h 18"/>
                  <a:gd name="T26" fmla="*/ 210 w 21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0" h="18">
                    <a:moveTo>
                      <a:pt x="210" y="0"/>
                    </a:moveTo>
                    <a:lnTo>
                      <a:pt x="174" y="6"/>
                    </a:lnTo>
                    <a:lnTo>
                      <a:pt x="132" y="6"/>
                    </a:lnTo>
                    <a:lnTo>
                      <a:pt x="96" y="6"/>
                    </a:lnTo>
                    <a:lnTo>
                      <a:pt x="66" y="12"/>
                    </a:lnTo>
                    <a:lnTo>
                      <a:pt x="30" y="12"/>
                    </a:lnTo>
                    <a:lnTo>
                      <a:pt x="0" y="18"/>
                    </a:lnTo>
                  </a:path>
                </a:pathLst>
              </a:custGeom>
              <a:noFill/>
              <a:ln w="9525">
                <a:solidFill>
                  <a:srgbClr val="000000"/>
                </a:solidFill>
                <a:round/>
                <a:headEnd/>
                <a:tailEnd/>
              </a:ln>
            </p:spPr>
            <p:txBody>
              <a:bodyPr/>
              <a:lstStyle/>
              <a:p>
                <a:endParaRPr lang="en-US"/>
              </a:p>
            </p:txBody>
          </p:sp>
          <p:sp>
            <p:nvSpPr>
              <p:cNvPr id="18491" name="Freeform 579"/>
              <p:cNvSpPr>
                <a:spLocks/>
              </p:cNvSpPr>
              <p:nvPr/>
            </p:nvSpPr>
            <p:spPr bwMode="auto">
              <a:xfrm>
                <a:off x="3300" y="2538"/>
                <a:ext cx="120" cy="18"/>
              </a:xfrm>
              <a:custGeom>
                <a:avLst/>
                <a:gdLst>
                  <a:gd name="T0" fmla="*/ 42 w 120"/>
                  <a:gd name="T1" fmla="*/ 18 h 18"/>
                  <a:gd name="T2" fmla="*/ 60 w 120"/>
                  <a:gd name="T3" fmla="*/ 18 h 18"/>
                  <a:gd name="T4" fmla="*/ 72 w 120"/>
                  <a:gd name="T5" fmla="*/ 18 h 18"/>
                  <a:gd name="T6" fmla="*/ 90 w 120"/>
                  <a:gd name="T7" fmla="*/ 12 h 18"/>
                  <a:gd name="T8" fmla="*/ 90 w 120"/>
                  <a:gd name="T9" fmla="*/ 12 h 18"/>
                  <a:gd name="T10" fmla="*/ 96 w 120"/>
                  <a:gd name="T11" fmla="*/ 12 h 18"/>
                  <a:gd name="T12" fmla="*/ 108 w 120"/>
                  <a:gd name="T13" fmla="*/ 6 h 18"/>
                  <a:gd name="T14" fmla="*/ 120 w 120"/>
                  <a:gd name="T15" fmla="*/ 6 h 18"/>
                  <a:gd name="T16" fmla="*/ 120 w 120"/>
                  <a:gd name="T17" fmla="*/ 6 h 18"/>
                  <a:gd name="T18" fmla="*/ 108 w 120"/>
                  <a:gd name="T19" fmla="*/ 6 h 18"/>
                  <a:gd name="T20" fmla="*/ 96 w 120"/>
                  <a:gd name="T21" fmla="*/ 6 h 18"/>
                  <a:gd name="T22" fmla="*/ 90 w 120"/>
                  <a:gd name="T23" fmla="*/ 6 h 18"/>
                  <a:gd name="T24" fmla="*/ 90 w 120"/>
                  <a:gd name="T25" fmla="*/ 6 h 18"/>
                  <a:gd name="T26" fmla="*/ 66 w 120"/>
                  <a:gd name="T27" fmla="*/ 6 h 18"/>
                  <a:gd name="T28" fmla="*/ 24 w 120"/>
                  <a:gd name="T29" fmla="*/ 0 h 18"/>
                  <a:gd name="T30" fmla="*/ 0 w 120"/>
                  <a:gd name="T31" fmla="*/ 0 h 18"/>
                  <a:gd name="T32" fmla="*/ 42 w 120"/>
                  <a:gd name="T33" fmla="*/ 18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8"/>
                  <a:gd name="T53" fmla="*/ 120 w 120"/>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8">
                    <a:moveTo>
                      <a:pt x="42" y="18"/>
                    </a:moveTo>
                    <a:lnTo>
                      <a:pt x="60" y="18"/>
                    </a:lnTo>
                    <a:lnTo>
                      <a:pt x="72" y="18"/>
                    </a:lnTo>
                    <a:lnTo>
                      <a:pt x="90" y="12"/>
                    </a:lnTo>
                    <a:lnTo>
                      <a:pt x="96" y="12"/>
                    </a:lnTo>
                    <a:lnTo>
                      <a:pt x="108" y="6"/>
                    </a:lnTo>
                    <a:lnTo>
                      <a:pt x="120" y="6"/>
                    </a:lnTo>
                    <a:lnTo>
                      <a:pt x="108" y="6"/>
                    </a:lnTo>
                    <a:lnTo>
                      <a:pt x="96" y="6"/>
                    </a:lnTo>
                    <a:lnTo>
                      <a:pt x="90" y="6"/>
                    </a:lnTo>
                    <a:lnTo>
                      <a:pt x="66" y="6"/>
                    </a:lnTo>
                    <a:lnTo>
                      <a:pt x="24" y="0"/>
                    </a:lnTo>
                    <a:lnTo>
                      <a:pt x="0" y="0"/>
                    </a:lnTo>
                    <a:lnTo>
                      <a:pt x="42" y="18"/>
                    </a:lnTo>
                    <a:close/>
                  </a:path>
                </a:pathLst>
              </a:custGeom>
              <a:solidFill>
                <a:srgbClr val="FF9932"/>
              </a:solidFill>
              <a:ln w="9525">
                <a:noFill/>
                <a:round/>
                <a:headEnd/>
                <a:tailEnd/>
              </a:ln>
            </p:spPr>
            <p:txBody>
              <a:bodyPr/>
              <a:lstStyle/>
              <a:p>
                <a:endParaRPr lang="en-US"/>
              </a:p>
            </p:txBody>
          </p:sp>
          <p:sp>
            <p:nvSpPr>
              <p:cNvPr id="18492" name="Freeform 580"/>
              <p:cNvSpPr>
                <a:spLocks/>
              </p:cNvSpPr>
              <p:nvPr/>
            </p:nvSpPr>
            <p:spPr bwMode="auto">
              <a:xfrm>
                <a:off x="3300" y="2538"/>
                <a:ext cx="120" cy="18"/>
              </a:xfrm>
              <a:custGeom>
                <a:avLst/>
                <a:gdLst>
                  <a:gd name="T0" fmla="*/ 42 w 120"/>
                  <a:gd name="T1" fmla="*/ 18 h 18"/>
                  <a:gd name="T2" fmla="*/ 60 w 120"/>
                  <a:gd name="T3" fmla="*/ 18 h 18"/>
                  <a:gd name="T4" fmla="*/ 72 w 120"/>
                  <a:gd name="T5" fmla="*/ 18 h 18"/>
                  <a:gd name="T6" fmla="*/ 90 w 120"/>
                  <a:gd name="T7" fmla="*/ 12 h 18"/>
                  <a:gd name="T8" fmla="*/ 90 w 120"/>
                  <a:gd name="T9" fmla="*/ 12 h 18"/>
                  <a:gd name="T10" fmla="*/ 96 w 120"/>
                  <a:gd name="T11" fmla="*/ 12 h 18"/>
                  <a:gd name="T12" fmla="*/ 108 w 120"/>
                  <a:gd name="T13" fmla="*/ 6 h 18"/>
                  <a:gd name="T14" fmla="*/ 120 w 120"/>
                  <a:gd name="T15" fmla="*/ 6 h 18"/>
                  <a:gd name="T16" fmla="*/ 120 w 120"/>
                  <a:gd name="T17" fmla="*/ 6 h 18"/>
                  <a:gd name="T18" fmla="*/ 108 w 120"/>
                  <a:gd name="T19" fmla="*/ 6 h 18"/>
                  <a:gd name="T20" fmla="*/ 96 w 120"/>
                  <a:gd name="T21" fmla="*/ 6 h 18"/>
                  <a:gd name="T22" fmla="*/ 90 w 120"/>
                  <a:gd name="T23" fmla="*/ 6 h 18"/>
                  <a:gd name="T24" fmla="*/ 90 w 120"/>
                  <a:gd name="T25" fmla="*/ 6 h 18"/>
                  <a:gd name="T26" fmla="*/ 66 w 120"/>
                  <a:gd name="T27" fmla="*/ 6 h 18"/>
                  <a:gd name="T28" fmla="*/ 24 w 120"/>
                  <a:gd name="T29" fmla="*/ 0 h 18"/>
                  <a:gd name="T30" fmla="*/ 0 w 120"/>
                  <a:gd name="T31" fmla="*/ 0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18"/>
                  <a:gd name="T50" fmla="*/ 120 w 120"/>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18">
                    <a:moveTo>
                      <a:pt x="42" y="18"/>
                    </a:moveTo>
                    <a:lnTo>
                      <a:pt x="60" y="18"/>
                    </a:lnTo>
                    <a:lnTo>
                      <a:pt x="72" y="18"/>
                    </a:lnTo>
                    <a:lnTo>
                      <a:pt x="90" y="12"/>
                    </a:lnTo>
                    <a:lnTo>
                      <a:pt x="96" y="12"/>
                    </a:lnTo>
                    <a:lnTo>
                      <a:pt x="108" y="6"/>
                    </a:lnTo>
                    <a:lnTo>
                      <a:pt x="120" y="6"/>
                    </a:lnTo>
                    <a:lnTo>
                      <a:pt x="108" y="6"/>
                    </a:lnTo>
                    <a:lnTo>
                      <a:pt x="96" y="6"/>
                    </a:lnTo>
                    <a:lnTo>
                      <a:pt x="90" y="6"/>
                    </a:lnTo>
                    <a:lnTo>
                      <a:pt x="66" y="6"/>
                    </a:lnTo>
                    <a:lnTo>
                      <a:pt x="24" y="0"/>
                    </a:lnTo>
                    <a:lnTo>
                      <a:pt x="0" y="0"/>
                    </a:lnTo>
                  </a:path>
                </a:pathLst>
              </a:custGeom>
              <a:noFill/>
              <a:ln w="9525">
                <a:solidFill>
                  <a:srgbClr val="000000"/>
                </a:solidFill>
                <a:round/>
                <a:headEnd/>
                <a:tailEnd/>
              </a:ln>
            </p:spPr>
            <p:txBody>
              <a:bodyPr/>
              <a:lstStyle/>
              <a:p>
                <a:endParaRPr lang="en-US"/>
              </a:p>
            </p:txBody>
          </p:sp>
          <p:sp>
            <p:nvSpPr>
              <p:cNvPr id="18493" name="Freeform 581"/>
              <p:cNvSpPr>
                <a:spLocks/>
              </p:cNvSpPr>
              <p:nvPr/>
            </p:nvSpPr>
            <p:spPr bwMode="auto">
              <a:xfrm>
                <a:off x="3438" y="2562"/>
                <a:ext cx="252" cy="42"/>
              </a:xfrm>
              <a:custGeom>
                <a:avLst/>
                <a:gdLst>
                  <a:gd name="T0" fmla="*/ 24 w 252"/>
                  <a:gd name="T1" fmla="*/ 24 h 42"/>
                  <a:gd name="T2" fmla="*/ 12 w 252"/>
                  <a:gd name="T3" fmla="*/ 24 h 42"/>
                  <a:gd name="T4" fmla="*/ 6 w 252"/>
                  <a:gd name="T5" fmla="*/ 30 h 42"/>
                  <a:gd name="T6" fmla="*/ 0 w 252"/>
                  <a:gd name="T7" fmla="*/ 42 h 42"/>
                  <a:gd name="T8" fmla="*/ 12 w 252"/>
                  <a:gd name="T9" fmla="*/ 36 h 42"/>
                  <a:gd name="T10" fmla="*/ 42 w 252"/>
                  <a:gd name="T11" fmla="*/ 30 h 42"/>
                  <a:gd name="T12" fmla="*/ 60 w 252"/>
                  <a:gd name="T13" fmla="*/ 30 h 42"/>
                  <a:gd name="T14" fmla="*/ 102 w 252"/>
                  <a:gd name="T15" fmla="*/ 30 h 42"/>
                  <a:gd name="T16" fmla="*/ 96 w 252"/>
                  <a:gd name="T17" fmla="*/ 30 h 42"/>
                  <a:gd name="T18" fmla="*/ 66 w 252"/>
                  <a:gd name="T19" fmla="*/ 36 h 42"/>
                  <a:gd name="T20" fmla="*/ 84 w 252"/>
                  <a:gd name="T21" fmla="*/ 36 h 42"/>
                  <a:gd name="T22" fmla="*/ 120 w 252"/>
                  <a:gd name="T23" fmla="*/ 36 h 42"/>
                  <a:gd name="T24" fmla="*/ 138 w 252"/>
                  <a:gd name="T25" fmla="*/ 30 h 42"/>
                  <a:gd name="T26" fmla="*/ 162 w 252"/>
                  <a:gd name="T27" fmla="*/ 30 h 42"/>
                  <a:gd name="T28" fmla="*/ 162 w 252"/>
                  <a:gd name="T29" fmla="*/ 30 h 42"/>
                  <a:gd name="T30" fmla="*/ 156 w 252"/>
                  <a:gd name="T31" fmla="*/ 30 h 42"/>
                  <a:gd name="T32" fmla="*/ 168 w 252"/>
                  <a:gd name="T33" fmla="*/ 30 h 42"/>
                  <a:gd name="T34" fmla="*/ 192 w 252"/>
                  <a:gd name="T35" fmla="*/ 30 h 42"/>
                  <a:gd name="T36" fmla="*/ 198 w 252"/>
                  <a:gd name="T37" fmla="*/ 24 h 42"/>
                  <a:gd name="T38" fmla="*/ 210 w 252"/>
                  <a:gd name="T39" fmla="*/ 24 h 42"/>
                  <a:gd name="T40" fmla="*/ 216 w 252"/>
                  <a:gd name="T41" fmla="*/ 24 h 42"/>
                  <a:gd name="T42" fmla="*/ 222 w 252"/>
                  <a:gd name="T43" fmla="*/ 18 h 42"/>
                  <a:gd name="T44" fmla="*/ 228 w 252"/>
                  <a:gd name="T45" fmla="*/ 18 h 42"/>
                  <a:gd name="T46" fmla="*/ 252 w 252"/>
                  <a:gd name="T47" fmla="*/ 12 h 42"/>
                  <a:gd name="T48" fmla="*/ 246 w 252"/>
                  <a:gd name="T49" fmla="*/ 6 h 42"/>
                  <a:gd name="T50" fmla="*/ 228 w 252"/>
                  <a:gd name="T51" fmla="*/ 12 h 42"/>
                  <a:gd name="T52" fmla="*/ 222 w 252"/>
                  <a:gd name="T53" fmla="*/ 12 h 42"/>
                  <a:gd name="T54" fmla="*/ 192 w 252"/>
                  <a:gd name="T55" fmla="*/ 6 h 42"/>
                  <a:gd name="T56" fmla="*/ 180 w 252"/>
                  <a:gd name="T57" fmla="*/ 6 h 42"/>
                  <a:gd name="T58" fmla="*/ 156 w 252"/>
                  <a:gd name="T59" fmla="*/ 0 h 42"/>
                  <a:gd name="T60" fmla="*/ 144 w 252"/>
                  <a:gd name="T61" fmla="*/ 0 h 42"/>
                  <a:gd name="T62" fmla="*/ 120 w 252"/>
                  <a:gd name="T63" fmla="*/ 0 h 42"/>
                  <a:gd name="T64" fmla="*/ 108 w 252"/>
                  <a:gd name="T65" fmla="*/ 0 h 42"/>
                  <a:gd name="T66" fmla="*/ 132 w 252"/>
                  <a:gd name="T67" fmla="*/ 6 h 42"/>
                  <a:gd name="T68" fmla="*/ 144 w 252"/>
                  <a:gd name="T69" fmla="*/ 6 h 42"/>
                  <a:gd name="T70" fmla="*/ 72 w 252"/>
                  <a:gd name="T71" fmla="*/ 6 h 42"/>
                  <a:gd name="T72" fmla="*/ 42 w 252"/>
                  <a:gd name="T73" fmla="*/ 6 h 42"/>
                  <a:gd name="T74" fmla="*/ 60 w 252"/>
                  <a:gd name="T75" fmla="*/ 6 h 42"/>
                  <a:gd name="T76" fmla="*/ 66 w 252"/>
                  <a:gd name="T77" fmla="*/ 12 h 42"/>
                  <a:gd name="T78" fmla="*/ 42 w 252"/>
                  <a:gd name="T79" fmla="*/ 12 h 42"/>
                  <a:gd name="T80" fmla="*/ 36 w 252"/>
                  <a:gd name="T81" fmla="*/ 12 h 42"/>
                  <a:gd name="T82" fmla="*/ 12 w 252"/>
                  <a:gd name="T83" fmla="*/ 18 h 42"/>
                  <a:gd name="T84" fmla="*/ 6 w 252"/>
                  <a:gd name="T85" fmla="*/ 24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2"/>
                  <a:gd name="T130" fmla="*/ 0 h 42"/>
                  <a:gd name="T131" fmla="*/ 252 w 252"/>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2" h="42">
                    <a:moveTo>
                      <a:pt x="36" y="18"/>
                    </a:moveTo>
                    <a:lnTo>
                      <a:pt x="24" y="24"/>
                    </a:lnTo>
                    <a:lnTo>
                      <a:pt x="18" y="24"/>
                    </a:lnTo>
                    <a:lnTo>
                      <a:pt x="12" y="24"/>
                    </a:lnTo>
                    <a:lnTo>
                      <a:pt x="6" y="30"/>
                    </a:lnTo>
                    <a:lnTo>
                      <a:pt x="6" y="36"/>
                    </a:lnTo>
                    <a:lnTo>
                      <a:pt x="0" y="42"/>
                    </a:lnTo>
                    <a:lnTo>
                      <a:pt x="12" y="36"/>
                    </a:lnTo>
                    <a:lnTo>
                      <a:pt x="24" y="36"/>
                    </a:lnTo>
                    <a:lnTo>
                      <a:pt x="42" y="30"/>
                    </a:lnTo>
                    <a:lnTo>
                      <a:pt x="60" y="30"/>
                    </a:lnTo>
                    <a:lnTo>
                      <a:pt x="78" y="30"/>
                    </a:lnTo>
                    <a:lnTo>
                      <a:pt x="102" y="30"/>
                    </a:lnTo>
                    <a:lnTo>
                      <a:pt x="96" y="30"/>
                    </a:lnTo>
                    <a:lnTo>
                      <a:pt x="78" y="36"/>
                    </a:lnTo>
                    <a:lnTo>
                      <a:pt x="66" y="36"/>
                    </a:lnTo>
                    <a:lnTo>
                      <a:pt x="84" y="36"/>
                    </a:lnTo>
                    <a:lnTo>
                      <a:pt x="108" y="36"/>
                    </a:lnTo>
                    <a:lnTo>
                      <a:pt x="120" y="36"/>
                    </a:lnTo>
                    <a:lnTo>
                      <a:pt x="138" y="30"/>
                    </a:lnTo>
                    <a:lnTo>
                      <a:pt x="150" y="30"/>
                    </a:lnTo>
                    <a:lnTo>
                      <a:pt x="162" y="30"/>
                    </a:lnTo>
                    <a:lnTo>
                      <a:pt x="156" y="30"/>
                    </a:lnTo>
                    <a:lnTo>
                      <a:pt x="168" y="30"/>
                    </a:lnTo>
                    <a:lnTo>
                      <a:pt x="180" y="30"/>
                    </a:lnTo>
                    <a:lnTo>
                      <a:pt x="192" y="30"/>
                    </a:lnTo>
                    <a:lnTo>
                      <a:pt x="198" y="24"/>
                    </a:lnTo>
                    <a:lnTo>
                      <a:pt x="204" y="24"/>
                    </a:lnTo>
                    <a:lnTo>
                      <a:pt x="210" y="24"/>
                    </a:lnTo>
                    <a:lnTo>
                      <a:pt x="216" y="24"/>
                    </a:lnTo>
                    <a:lnTo>
                      <a:pt x="222" y="18"/>
                    </a:lnTo>
                    <a:lnTo>
                      <a:pt x="228" y="18"/>
                    </a:lnTo>
                    <a:lnTo>
                      <a:pt x="240" y="12"/>
                    </a:lnTo>
                    <a:lnTo>
                      <a:pt x="252" y="12"/>
                    </a:lnTo>
                    <a:lnTo>
                      <a:pt x="246" y="6"/>
                    </a:lnTo>
                    <a:lnTo>
                      <a:pt x="234" y="12"/>
                    </a:lnTo>
                    <a:lnTo>
                      <a:pt x="228" y="12"/>
                    </a:lnTo>
                    <a:lnTo>
                      <a:pt x="222" y="12"/>
                    </a:lnTo>
                    <a:lnTo>
                      <a:pt x="210" y="6"/>
                    </a:lnTo>
                    <a:lnTo>
                      <a:pt x="192" y="6"/>
                    </a:lnTo>
                    <a:lnTo>
                      <a:pt x="180" y="6"/>
                    </a:lnTo>
                    <a:lnTo>
                      <a:pt x="162" y="0"/>
                    </a:lnTo>
                    <a:lnTo>
                      <a:pt x="156" y="0"/>
                    </a:lnTo>
                    <a:lnTo>
                      <a:pt x="144" y="0"/>
                    </a:lnTo>
                    <a:lnTo>
                      <a:pt x="132" y="0"/>
                    </a:lnTo>
                    <a:lnTo>
                      <a:pt x="120" y="0"/>
                    </a:lnTo>
                    <a:lnTo>
                      <a:pt x="108" y="0"/>
                    </a:lnTo>
                    <a:lnTo>
                      <a:pt x="120" y="0"/>
                    </a:lnTo>
                    <a:lnTo>
                      <a:pt x="132" y="6"/>
                    </a:lnTo>
                    <a:lnTo>
                      <a:pt x="144" y="6"/>
                    </a:lnTo>
                    <a:lnTo>
                      <a:pt x="108" y="6"/>
                    </a:lnTo>
                    <a:lnTo>
                      <a:pt x="72" y="6"/>
                    </a:lnTo>
                    <a:lnTo>
                      <a:pt x="42" y="6"/>
                    </a:lnTo>
                    <a:lnTo>
                      <a:pt x="48" y="6"/>
                    </a:lnTo>
                    <a:lnTo>
                      <a:pt x="60" y="6"/>
                    </a:lnTo>
                    <a:lnTo>
                      <a:pt x="66" y="12"/>
                    </a:lnTo>
                    <a:lnTo>
                      <a:pt x="54" y="12"/>
                    </a:lnTo>
                    <a:lnTo>
                      <a:pt x="42" y="12"/>
                    </a:lnTo>
                    <a:lnTo>
                      <a:pt x="36" y="12"/>
                    </a:lnTo>
                    <a:lnTo>
                      <a:pt x="24" y="18"/>
                    </a:lnTo>
                    <a:lnTo>
                      <a:pt x="12" y="18"/>
                    </a:lnTo>
                    <a:lnTo>
                      <a:pt x="6" y="24"/>
                    </a:lnTo>
                    <a:lnTo>
                      <a:pt x="36" y="18"/>
                    </a:lnTo>
                    <a:close/>
                  </a:path>
                </a:pathLst>
              </a:custGeom>
              <a:solidFill>
                <a:srgbClr val="FF3232"/>
              </a:solidFill>
              <a:ln w="9525">
                <a:solidFill>
                  <a:srgbClr val="000000"/>
                </a:solidFill>
                <a:round/>
                <a:headEnd/>
                <a:tailEnd/>
              </a:ln>
            </p:spPr>
            <p:txBody>
              <a:bodyPr/>
              <a:lstStyle/>
              <a:p>
                <a:endParaRPr lang="en-US"/>
              </a:p>
            </p:txBody>
          </p:sp>
        </p:grpSp>
      </p:grpSp>
      <p:sp>
        <p:nvSpPr>
          <p:cNvPr id="18438" name="Slide Number Placeholder 580"/>
          <p:cNvSpPr>
            <a:spLocks noGrp="1"/>
          </p:cNvSpPr>
          <p:nvPr>
            <p:ph type="sldNum" sz="quarter" idx="10"/>
          </p:nvPr>
        </p:nvSpPr>
        <p:spPr bwMode="auto">
          <a:noFill/>
          <a:ln>
            <a:miter lim="800000"/>
            <a:headEnd/>
            <a:tailEnd/>
          </a:ln>
        </p:spPr>
        <p:txBody>
          <a:bodyPr/>
          <a:lstStyle/>
          <a:p>
            <a:fld id="{F86C2255-05CF-40C7-9D15-6D4C4A32ED11}" type="slidenum">
              <a:rPr lang="en-US" smtClean="0"/>
              <a:pPr/>
              <a:t>10</a:t>
            </a:fld>
            <a:endParaRPr lang="en-US" smtClean="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7797"/>
                                        </p:tgtEl>
                                        <p:attrNameLst>
                                          <p:attrName>style.visibility</p:attrName>
                                        </p:attrNameLst>
                                      </p:cBhvr>
                                      <p:to>
                                        <p:strVal val="visible"/>
                                      </p:to>
                                    </p:set>
                                    <p:animEffect transition="in" filter="blinds(horizontal)">
                                      <p:cBhvr>
                                        <p:cTn id="12" dur="500"/>
                                        <p:tgtEl>
                                          <p:spTgt spid="417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t>Duration</a:t>
            </a:r>
          </a:p>
        </p:txBody>
      </p:sp>
      <p:sp>
        <p:nvSpPr>
          <p:cNvPr id="110595" name="Rectangle 3"/>
          <p:cNvSpPr>
            <a:spLocks noGrp="1" noChangeArrowheads="1"/>
          </p:cNvSpPr>
          <p:nvPr>
            <p:ph type="body" idx="1"/>
          </p:nvPr>
        </p:nvSpPr>
        <p:spPr/>
        <p:txBody>
          <a:bodyPr/>
          <a:lstStyle/>
          <a:p>
            <a:pPr eaLnBrk="1" hangingPunct="1"/>
            <a:r>
              <a:rPr lang="en-US" smtClean="0"/>
              <a:t>Most annoying factor</a:t>
            </a:r>
          </a:p>
          <a:p>
            <a:pPr eaLnBrk="1" hangingPunct="1"/>
            <a:r>
              <a:rPr lang="en-US" smtClean="0"/>
              <a:t>Closely connected to poor communication</a:t>
            </a:r>
          </a:p>
          <a:p>
            <a:pPr eaLnBrk="1" hangingPunct="1"/>
            <a:r>
              <a:rPr lang="en-US" smtClean="0"/>
              <a:t>Often caused by bureaucracy</a:t>
            </a:r>
          </a:p>
          <a:p>
            <a:pPr eaLnBrk="1" hangingPunct="1"/>
            <a:endParaRPr lang="en-US" smtClean="0"/>
          </a:p>
        </p:txBody>
      </p:sp>
      <p:pic>
        <p:nvPicPr>
          <p:cNvPr id="110596" name="Picture 8" descr="7702-bureaucratie-slaat-toe_l"/>
          <p:cNvPicPr>
            <a:picLocks noChangeAspect="1" noChangeArrowheads="1"/>
          </p:cNvPicPr>
          <p:nvPr/>
        </p:nvPicPr>
        <p:blipFill>
          <a:blip r:embed="rId2"/>
          <a:srcRect/>
          <a:stretch>
            <a:fillRect/>
          </a:stretch>
        </p:blipFill>
        <p:spPr bwMode="auto">
          <a:xfrm>
            <a:off x="3995738" y="3803650"/>
            <a:ext cx="5148262" cy="305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nl-NL" smtClean="0"/>
              <a:t>Contents</a:t>
            </a:r>
          </a:p>
        </p:txBody>
      </p:sp>
      <p:sp>
        <p:nvSpPr>
          <p:cNvPr id="111619" name="Rectangle 3"/>
          <p:cNvSpPr>
            <a:spLocks noGrp="1" noChangeArrowheads="1"/>
          </p:cNvSpPr>
          <p:nvPr>
            <p:ph type="body" idx="1"/>
          </p:nvPr>
        </p:nvSpPr>
        <p:spPr>
          <a:xfrm>
            <a:off x="2411413" y="1196975"/>
            <a:ext cx="6553200" cy="4205288"/>
          </a:xfrm>
        </p:spPr>
        <p:txBody>
          <a:bodyPr/>
          <a:lstStyle/>
          <a:p>
            <a:pPr eaLnBrk="1" hangingPunct="1"/>
            <a:r>
              <a:rPr lang="en-US" smtClean="0"/>
              <a:t>Introduction</a:t>
            </a:r>
          </a:p>
          <a:p>
            <a:pPr eaLnBrk="1" hangingPunct="1"/>
            <a:r>
              <a:rPr lang="en-US" smtClean="0"/>
              <a:t>Introducing a Plant Variety Protection system</a:t>
            </a:r>
          </a:p>
          <a:p>
            <a:pPr eaLnBrk="1" hangingPunct="1"/>
            <a:r>
              <a:rPr lang="en-US" smtClean="0"/>
              <a:t>Practical implementation</a:t>
            </a:r>
          </a:p>
          <a:p>
            <a:pPr eaLnBrk="1" hangingPunct="1"/>
            <a:r>
              <a:rPr lang="en-US" smtClean="0"/>
              <a:t>Constraints in DUS testing</a:t>
            </a:r>
          </a:p>
          <a:p>
            <a:pPr eaLnBrk="1" hangingPunct="1"/>
            <a:r>
              <a:rPr lang="en-US" smtClean="0">
                <a:solidFill>
                  <a:srgbClr val="A84A08"/>
                </a:solidFill>
              </a:rPr>
              <a:t>Concluding remarks</a:t>
            </a:r>
          </a:p>
          <a:p>
            <a:pPr eaLnBrk="1" hangingPunct="1"/>
            <a:endParaRPr lang="en-US" smtClean="0">
              <a:solidFill>
                <a:srgbClr val="A84A08"/>
              </a:solidFill>
            </a:endParaRPr>
          </a:p>
        </p:txBody>
      </p:sp>
      <p:pic>
        <p:nvPicPr>
          <p:cNvPr id="111620" name="Picture 4" descr="aard_kiem_Aderes"/>
          <p:cNvPicPr>
            <a:picLocks noChangeAspect="1" noChangeArrowheads="1"/>
          </p:cNvPicPr>
          <p:nvPr/>
        </p:nvPicPr>
        <p:blipFill>
          <a:blip r:embed="rId2"/>
          <a:srcRect l="17369" r="17369"/>
          <a:stretch>
            <a:fillRect/>
          </a:stretch>
        </p:blipFill>
        <p:spPr bwMode="auto">
          <a:xfrm>
            <a:off x="250825" y="4005263"/>
            <a:ext cx="1193800" cy="1752600"/>
          </a:xfrm>
          <a:prstGeom prst="rect">
            <a:avLst/>
          </a:prstGeom>
          <a:noFill/>
          <a:ln w="9525">
            <a:solidFill>
              <a:srgbClr val="A84A09"/>
            </a:solidFill>
            <a:miter lim="800000"/>
            <a:headEnd/>
            <a:tailEnd/>
          </a:ln>
        </p:spPr>
      </p:pic>
      <p:pic>
        <p:nvPicPr>
          <p:cNvPr id="111621" name="Picture 5" descr="aard_kiem_Astrix"/>
          <p:cNvPicPr>
            <a:picLocks noChangeAspect="1" noChangeArrowheads="1"/>
          </p:cNvPicPr>
          <p:nvPr/>
        </p:nvPicPr>
        <p:blipFill>
          <a:blip r:embed="rId3"/>
          <a:srcRect l="14061" r="14061"/>
          <a:stretch>
            <a:fillRect/>
          </a:stretch>
        </p:blipFill>
        <p:spPr bwMode="auto">
          <a:xfrm>
            <a:off x="1619250" y="4005263"/>
            <a:ext cx="1006475" cy="1752600"/>
          </a:xfrm>
          <a:prstGeom prst="rect">
            <a:avLst/>
          </a:prstGeom>
          <a:noFill/>
          <a:ln w="9525">
            <a:solidFill>
              <a:srgbClr val="A84A09"/>
            </a:solidFill>
            <a:miter lim="800000"/>
            <a:headEnd/>
            <a:tailEnd/>
          </a:ln>
        </p:spPr>
      </p:pic>
      <p:pic>
        <p:nvPicPr>
          <p:cNvPr id="111622" name="Picture 6" descr="aard_kiem_CK 89-1206"/>
          <p:cNvPicPr>
            <a:picLocks noChangeAspect="1" noChangeArrowheads="1"/>
          </p:cNvPicPr>
          <p:nvPr/>
        </p:nvPicPr>
        <p:blipFill>
          <a:blip r:embed="rId4"/>
          <a:srcRect l="13222" r="22035" b="9016"/>
          <a:stretch>
            <a:fillRect/>
          </a:stretch>
        </p:blipFill>
        <p:spPr bwMode="auto">
          <a:xfrm>
            <a:off x="2792413" y="4005263"/>
            <a:ext cx="1274762" cy="1752600"/>
          </a:xfrm>
          <a:prstGeom prst="rect">
            <a:avLst/>
          </a:prstGeom>
          <a:noFill/>
          <a:ln w="9525">
            <a:solidFill>
              <a:srgbClr val="A84A09"/>
            </a:solidFill>
            <a:miter lim="800000"/>
            <a:headEnd/>
            <a:tailEnd/>
          </a:ln>
        </p:spPr>
      </p:pic>
      <p:pic>
        <p:nvPicPr>
          <p:cNvPr id="111623" name="Picture 7" descr="aard_kiem_Vebeca"/>
          <p:cNvPicPr>
            <a:picLocks noChangeAspect="1" noChangeArrowheads="1"/>
          </p:cNvPicPr>
          <p:nvPr/>
        </p:nvPicPr>
        <p:blipFill>
          <a:blip r:embed="rId5"/>
          <a:srcRect/>
          <a:stretch>
            <a:fillRect/>
          </a:stretch>
        </p:blipFill>
        <p:spPr bwMode="auto">
          <a:xfrm>
            <a:off x="4202113" y="4005263"/>
            <a:ext cx="1162050" cy="1743075"/>
          </a:xfrm>
          <a:prstGeom prst="rect">
            <a:avLst/>
          </a:prstGeom>
          <a:noFill/>
          <a:ln w="9525">
            <a:solidFill>
              <a:srgbClr val="A84A09"/>
            </a:solidFill>
            <a:miter lim="800000"/>
            <a:headEnd/>
            <a:tailEnd/>
          </a:ln>
        </p:spPr>
      </p:pic>
      <p:pic>
        <p:nvPicPr>
          <p:cNvPr id="111624" name="Picture 8" descr="aard_kiem_Solide"/>
          <p:cNvPicPr>
            <a:picLocks noChangeAspect="1" noChangeArrowheads="1"/>
          </p:cNvPicPr>
          <p:nvPr/>
        </p:nvPicPr>
        <p:blipFill>
          <a:blip r:embed="rId6"/>
          <a:srcRect r="10835"/>
          <a:stretch>
            <a:fillRect/>
          </a:stretch>
        </p:blipFill>
        <p:spPr bwMode="auto">
          <a:xfrm>
            <a:off x="5497513" y="4005263"/>
            <a:ext cx="1090612" cy="1749425"/>
          </a:xfrm>
          <a:prstGeom prst="rect">
            <a:avLst/>
          </a:prstGeom>
          <a:noFill/>
          <a:ln w="9525">
            <a:solidFill>
              <a:srgbClr val="A84A09"/>
            </a:solidFill>
            <a:miter lim="800000"/>
            <a:headEnd/>
            <a:tailEnd/>
          </a:ln>
        </p:spPr>
      </p:pic>
      <p:pic>
        <p:nvPicPr>
          <p:cNvPr id="111625" name="Picture 9" descr="aard_kiem_Romano"/>
          <p:cNvPicPr>
            <a:picLocks noChangeAspect="1" noChangeArrowheads="1"/>
          </p:cNvPicPr>
          <p:nvPr/>
        </p:nvPicPr>
        <p:blipFill>
          <a:blip r:embed="rId7"/>
          <a:srcRect l="35152" r="30466" b="26541"/>
          <a:stretch>
            <a:fillRect/>
          </a:stretch>
        </p:blipFill>
        <p:spPr bwMode="auto">
          <a:xfrm>
            <a:off x="6719888" y="4005263"/>
            <a:ext cx="1165225" cy="1758950"/>
          </a:xfrm>
          <a:prstGeom prst="rect">
            <a:avLst/>
          </a:prstGeom>
          <a:noFill/>
          <a:ln w="9525">
            <a:solidFill>
              <a:srgbClr val="A84A09"/>
            </a:solidFill>
            <a:miter lim="800000"/>
            <a:headEnd/>
            <a:tailEnd/>
          </a:ln>
        </p:spPr>
      </p:pic>
      <p:pic>
        <p:nvPicPr>
          <p:cNvPr id="111626" name="Picture 10" descr="aard_kiem_Cvetnik"/>
          <p:cNvPicPr>
            <a:picLocks noChangeAspect="1" noChangeArrowheads="1"/>
          </p:cNvPicPr>
          <p:nvPr/>
        </p:nvPicPr>
        <p:blipFill>
          <a:blip r:embed="rId8"/>
          <a:srcRect l="18620"/>
          <a:stretch>
            <a:fillRect/>
          </a:stretch>
        </p:blipFill>
        <p:spPr bwMode="auto">
          <a:xfrm>
            <a:off x="8027988" y="4005263"/>
            <a:ext cx="904875" cy="1752600"/>
          </a:xfrm>
          <a:prstGeom prst="rect">
            <a:avLst/>
          </a:prstGeom>
          <a:noFill/>
          <a:ln w="9525">
            <a:solidFill>
              <a:srgbClr val="A84A09"/>
            </a:solid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t>Enforcement</a:t>
            </a:r>
          </a:p>
        </p:txBody>
      </p:sp>
      <p:sp>
        <p:nvSpPr>
          <p:cNvPr id="112643" name="Rectangle 3"/>
          <p:cNvSpPr>
            <a:spLocks noGrp="1" noChangeArrowheads="1"/>
          </p:cNvSpPr>
          <p:nvPr>
            <p:ph type="body" idx="1"/>
          </p:nvPr>
        </p:nvSpPr>
        <p:spPr/>
        <p:txBody>
          <a:bodyPr/>
          <a:lstStyle/>
          <a:p>
            <a:pPr eaLnBrk="1" hangingPunct="1"/>
            <a:r>
              <a:rPr lang="en-US" smtClean="0"/>
              <a:t>Popular topic</a:t>
            </a:r>
          </a:p>
          <a:p>
            <a:pPr eaLnBrk="1" hangingPunct="1"/>
            <a:r>
              <a:rPr lang="en-US" smtClean="0"/>
              <a:t>Expectation: police force</a:t>
            </a:r>
          </a:p>
          <a:p>
            <a:pPr eaLnBrk="1" hangingPunct="1"/>
            <a:r>
              <a:rPr lang="en-US" smtClean="0"/>
              <a:t>Responsibility for the holder of the Plant Breeder’s Rights</a:t>
            </a:r>
          </a:p>
          <a:p>
            <a:pPr eaLnBrk="1" hangingPunct="1"/>
            <a:r>
              <a:rPr lang="en-US" smtClean="0"/>
              <a:t>Training judiciary</a:t>
            </a:r>
          </a:p>
          <a:p>
            <a:pPr lvl="1" eaLnBrk="1" hangingPunct="1"/>
            <a:r>
              <a:rPr lang="en-US" smtClean="0"/>
              <a:t>Activity in Ethiopia PVP project</a:t>
            </a:r>
          </a:p>
        </p:txBody>
      </p:sp>
      <p:pic>
        <p:nvPicPr>
          <p:cNvPr id="112644" name="Picture 4"/>
          <p:cNvPicPr>
            <a:picLocks noChangeAspect="1" noChangeArrowheads="1"/>
          </p:cNvPicPr>
          <p:nvPr/>
        </p:nvPicPr>
        <p:blipFill>
          <a:blip r:embed="rId2"/>
          <a:srcRect/>
          <a:stretch>
            <a:fillRect/>
          </a:stretch>
        </p:blipFill>
        <p:spPr bwMode="auto">
          <a:xfrm>
            <a:off x="0" y="1484313"/>
            <a:ext cx="2224088" cy="1881187"/>
          </a:xfrm>
          <a:prstGeom prst="rect">
            <a:avLst/>
          </a:prstGeom>
          <a:noFill/>
          <a:ln w="9525">
            <a:noFill/>
            <a:miter lim="800000"/>
            <a:headEnd/>
            <a:tailEnd/>
          </a:ln>
          <a:effectLst/>
        </p:spPr>
      </p:pic>
      <p:grpSp>
        <p:nvGrpSpPr>
          <p:cNvPr id="112645" name="Group 24"/>
          <p:cNvGrpSpPr>
            <a:grpSpLocks/>
          </p:cNvGrpSpPr>
          <p:nvPr/>
        </p:nvGrpSpPr>
        <p:grpSpPr bwMode="auto">
          <a:xfrm>
            <a:off x="5795963" y="4221163"/>
            <a:ext cx="3127375" cy="2133600"/>
            <a:chOff x="3115" y="600"/>
            <a:chExt cx="6150" cy="5242"/>
          </a:xfrm>
        </p:grpSpPr>
        <p:sp>
          <p:nvSpPr>
            <p:cNvPr id="150553" name="Freeform 25"/>
            <p:cNvSpPr>
              <a:spLocks/>
            </p:cNvSpPr>
            <p:nvPr/>
          </p:nvSpPr>
          <p:spPr bwMode="auto">
            <a:xfrm>
              <a:off x="6112" y="854"/>
              <a:ext cx="147" cy="4630"/>
            </a:xfrm>
            <a:custGeom>
              <a:avLst/>
              <a:gdLst>
                <a:gd name="T0" fmla="*/ 59 w 60"/>
                <a:gd name="T1" fmla="*/ 1851 h 1852"/>
                <a:gd name="T2" fmla="*/ 59 w 60"/>
                <a:gd name="T3" fmla="*/ 0 h 1852"/>
                <a:gd name="T4" fmla="*/ 0 w 60"/>
                <a:gd name="T5" fmla="*/ 0 h 1852"/>
                <a:gd name="T6" fmla="*/ 0 w 60"/>
                <a:gd name="T7" fmla="*/ 1851 h 1852"/>
                <a:gd name="T8" fmla="*/ 59 w 60"/>
                <a:gd name="T9" fmla="*/ 1851 h 1852"/>
              </a:gdLst>
              <a:ahLst/>
              <a:cxnLst>
                <a:cxn ang="0">
                  <a:pos x="T0" y="T1"/>
                </a:cxn>
                <a:cxn ang="0">
                  <a:pos x="T2" y="T3"/>
                </a:cxn>
                <a:cxn ang="0">
                  <a:pos x="T4" y="T5"/>
                </a:cxn>
                <a:cxn ang="0">
                  <a:pos x="T6" y="T7"/>
                </a:cxn>
                <a:cxn ang="0">
                  <a:pos x="T8" y="T9"/>
                </a:cxn>
              </a:cxnLst>
              <a:rect l="0" t="0" r="r" b="b"/>
              <a:pathLst>
                <a:path w="60" h="1852">
                  <a:moveTo>
                    <a:pt x="59" y="1851"/>
                  </a:moveTo>
                  <a:lnTo>
                    <a:pt x="59" y="0"/>
                  </a:lnTo>
                  <a:lnTo>
                    <a:pt x="0" y="0"/>
                  </a:lnTo>
                  <a:lnTo>
                    <a:pt x="0" y="1851"/>
                  </a:lnTo>
                  <a:lnTo>
                    <a:pt x="59" y="185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54" name="Freeform 26"/>
            <p:cNvSpPr>
              <a:spLocks/>
            </p:cNvSpPr>
            <p:nvPr/>
          </p:nvSpPr>
          <p:spPr bwMode="auto">
            <a:xfrm>
              <a:off x="7557" y="1793"/>
              <a:ext cx="1442" cy="2145"/>
            </a:xfrm>
            <a:custGeom>
              <a:avLst/>
              <a:gdLst>
                <a:gd name="T0" fmla="*/ 275 w 595"/>
                <a:gd name="T1" fmla="*/ 11 h 858"/>
                <a:gd name="T2" fmla="*/ 267 w 595"/>
                <a:gd name="T3" fmla="*/ 11 h 858"/>
                <a:gd name="T4" fmla="*/ 586 w 595"/>
                <a:gd name="T5" fmla="*/ 853 h 858"/>
                <a:gd name="T6" fmla="*/ 590 w 595"/>
                <a:gd name="T7" fmla="*/ 848 h 858"/>
                <a:gd name="T8" fmla="*/ 5 w 595"/>
                <a:gd name="T9" fmla="*/ 848 h 858"/>
                <a:gd name="T10" fmla="*/ 9 w 595"/>
                <a:gd name="T11" fmla="*/ 853 h 858"/>
                <a:gd name="T12" fmla="*/ 275 w 595"/>
                <a:gd name="T13" fmla="*/ 11 h 858"/>
                <a:gd name="T14" fmla="*/ 271 w 595"/>
                <a:gd name="T15" fmla="*/ 0 h 858"/>
                <a:gd name="T16" fmla="*/ 0 w 595"/>
                <a:gd name="T17" fmla="*/ 857 h 858"/>
                <a:gd name="T18" fmla="*/ 594 w 595"/>
                <a:gd name="T19" fmla="*/ 857 h 858"/>
                <a:gd name="T20" fmla="*/ 271 w 595"/>
                <a:gd name="T21" fmla="*/ 0 h 858"/>
                <a:gd name="T22" fmla="*/ 275 w 595"/>
                <a:gd name="T23" fmla="*/ 1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5" h="858">
                  <a:moveTo>
                    <a:pt x="275" y="11"/>
                  </a:moveTo>
                  <a:lnTo>
                    <a:pt x="267" y="11"/>
                  </a:lnTo>
                  <a:lnTo>
                    <a:pt x="586" y="853"/>
                  </a:lnTo>
                  <a:lnTo>
                    <a:pt x="590" y="848"/>
                  </a:lnTo>
                  <a:lnTo>
                    <a:pt x="5" y="848"/>
                  </a:lnTo>
                  <a:lnTo>
                    <a:pt x="9" y="853"/>
                  </a:lnTo>
                  <a:lnTo>
                    <a:pt x="275" y="11"/>
                  </a:lnTo>
                  <a:lnTo>
                    <a:pt x="271" y="0"/>
                  </a:lnTo>
                  <a:lnTo>
                    <a:pt x="0" y="857"/>
                  </a:lnTo>
                  <a:lnTo>
                    <a:pt x="594" y="857"/>
                  </a:lnTo>
                  <a:lnTo>
                    <a:pt x="271" y="0"/>
                  </a:lnTo>
                  <a:lnTo>
                    <a:pt x="275" y="11"/>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55" name="Freeform 27"/>
            <p:cNvSpPr>
              <a:spLocks/>
            </p:cNvSpPr>
            <p:nvPr/>
          </p:nvSpPr>
          <p:spPr bwMode="auto">
            <a:xfrm>
              <a:off x="7205" y="3939"/>
              <a:ext cx="2060" cy="140"/>
            </a:xfrm>
            <a:custGeom>
              <a:avLst/>
              <a:gdLst>
                <a:gd name="T0" fmla="*/ 849 w 850"/>
                <a:gd name="T1" fmla="*/ 35 h 42"/>
                <a:gd name="T2" fmla="*/ 849 w 850"/>
                <a:gd name="T3" fmla="*/ 0 h 42"/>
                <a:gd name="T4" fmla="*/ 0 w 850"/>
                <a:gd name="T5" fmla="*/ 2 h 42"/>
                <a:gd name="T6" fmla="*/ 0 w 850"/>
                <a:gd name="T7" fmla="*/ 41 h 42"/>
                <a:gd name="T8" fmla="*/ 849 w 850"/>
                <a:gd name="T9" fmla="*/ 35 h 42"/>
              </a:gdLst>
              <a:ahLst/>
              <a:cxnLst>
                <a:cxn ang="0">
                  <a:pos x="T0" y="T1"/>
                </a:cxn>
                <a:cxn ang="0">
                  <a:pos x="T2" y="T3"/>
                </a:cxn>
                <a:cxn ang="0">
                  <a:pos x="T4" y="T5"/>
                </a:cxn>
                <a:cxn ang="0">
                  <a:pos x="T6" y="T7"/>
                </a:cxn>
                <a:cxn ang="0">
                  <a:pos x="T8" y="T9"/>
                </a:cxn>
              </a:cxnLst>
              <a:rect l="0" t="0" r="r" b="b"/>
              <a:pathLst>
                <a:path w="850" h="42">
                  <a:moveTo>
                    <a:pt x="849" y="35"/>
                  </a:moveTo>
                  <a:lnTo>
                    <a:pt x="849" y="0"/>
                  </a:lnTo>
                  <a:lnTo>
                    <a:pt x="0" y="2"/>
                  </a:lnTo>
                  <a:lnTo>
                    <a:pt x="0" y="41"/>
                  </a:lnTo>
                  <a:lnTo>
                    <a:pt x="849" y="35"/>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56" name="Freeform 28"/>
            <p:cNvSpPr>
              <a:spLocks/>
            </p:cNvSpPr>
            <p:nvPr/>
          </p:nvSpPr>
          <p:spPr bwMode="auto">
            <a:xfrm>
              <a:off x="7457" y="4005"/>
              <a:ext cx="1589" cy="148"/>
            </a:xfrm>
            <a:custGeom>
              <a:avLst/>
              <a:gdLst>
                <a:gd name="T0" fmla="*/ 655 w 656"/>
                <a:gd name="T1" fmla="*/ 57 h 60"/>
                <a:gd name="T2" fmla="*/ 655 w 656"/>
                <a:gd name="T3" fmla="*/ 0 h 60"/>
                <a:gd name="T4" fmla="*/ 0 w 656"/>
                <a:gd name="T5" fmla="*/ 2 h 60"/>
                <a:gd name="T6" fmla="*/ 0 w 656"/>
                <a:gd name="T7" fmla="*/ 59 h 60"/>
                <a:gd name="T8" fmla="*/ 655 w 656"/>
                <a:gd name="T9" fmla="*/ 57 h 60"/>
              </a:gdLst>
              <a:ahLst/>
              <a:cxnLst>
                <a:cxn ang="0">
                  <a:pos x="T0" y="T1"/>
                </a:cxn>
                <a:cxn ang="0">
                  <a:pos x="T2" y="T3"/>
                </a:cxn>
                <a:cxn ang="0">
                  <a:pos x="T4" y="T5"/>
                </a:cxn>
                <a:cxn ang="0">
                  <a:pos x="T6" y="T7"/>
                </a:cxn>
                <a:cxn ang="0">
                  <a:pos x="T8" y="T9"/>
                </a:cxn>
              </a:cxnLst>
              <a:rect l="0" t="0" r="r" b="b"/>
              <a:pathLst>
                <a:path w="656" h="60">
                  <a:moveTo>
                    <a:pt x="655" y="57"/>
                  </a:moveTo>
                  <a:lnTo>
                    <a:pt x="655" y="0"/>
                  </a:lnTo>
                  <a:lnTo>
                    <a:pt x="0" y="2"/>
                  </a:lnTo>
                  <a:lnTo>
                    <a:pt x="0" y="59"/>
                  </a:lnTo>
                  <a:lnTo>
                    <a:pt x="655" y="57"/>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57" name="Freeform 29"/>
            <p:cNvSpPr>
              <a:spLocks/>
            </p:cNvSpPr>
            <p:nvPr/>
          </p:nvSpPr>
          <p:spPr bwMode="auto">
            <a:xfrm>
              <a:off x="7707" y="4126"/>
              <a:ext cx="1155" cy="160"/>
            </a:xfrm>
            <a:custGeom>
              <a:avLst/>
              <a:gdLst>
                <a:gd name="T0" fmla="*/ 472 w 476"/>
                <a:gd name="T1" fmla="*/ 0 h 64"/>
                <a:gd name="T2" fmla="*/ 0 w 476"/>
                <a:gd name="T3" fmla="*/ 2 h 64"/>
                <a:gd name="T4" fmla="*/ 3 w 476"/>
                <a:gd name="T5" fmla="*/ 13 h 64"/>
                <a:gd name="T6" fmla="*/ 8 w 476"/>
                <a:gd name="T7" fmla="*/ 25 h 64"/>
                <a:gd name="T8" fmla="*/ 15 w 476"/>
                <a:gd name="T9" fmla="*/ 35 h 64"/>
                <a:gd name="T10" fmla="*/ 24 w 476"/>
                <a:gd name="T11" fmla="*/ 44 h 64"/>
                <a:gd name="T12" fmla="*/ 32 w 476"/>
                <a:gd name="T13" fmla="*/ 53 h 64"/>
                <a:gd name="T14" fmla="*/ 42 w 476"/>
                <a:gd name="T15" fmla="*/ 58 h 64"/>
                <a:gd name="T16" fmla="*/ 53 w 476"/>
                <a:gd name="T17" fmla="*/ 62 h 64"/>
                <a:gd name="T18" fmla="*/ 63 w 476"/>
                <a:gd name="T19" fmla="*/ 63 h 64"/>
                <a:gd name="T20" fmla="*/ 63 w 476"/>
                <a:gd name="T21" fmla="*/ 61 h 64"/>
                <a:gd name="T22" fmla="*/ 411 w 476"/>
                <a:gd name="T23" fmla="*/ 61 h 64"/>
                <a:gd name="T24" fmla="*/ 421 w 476"/>
                <a:gd name="T25" fmla="*/ 60 h 64"/>
                <a:gd name="T26" fmla="*/ 431 w 476"/>
                <a:gd name="T27" fmla="*/ 55 h 64"/>
                <a:gd name="T28" fmla="*/ 442 w 476"/>
                <a:gd name="T29" fmla="*/ 49 h 64"/>
                <a:gd name="T30" fmla="*/ 452 w 476"/>
                <a:gd name="T31" fmla="*/ 42 h 64"/>
                <a:gd name="T32" fmla="*/ 462 w 476"/>
                <a:gd name="T33" fmla="*/ 33 h 64"/>
                <a:gd name="T34" fmla="*/ 469 w 476"/>
                <a:gd name="T35" fmla="*/ 22 h 64"/>
                <a:gd name="T36" fmla="*/ 473 w 476"/>
                <a:gd name="T37" fmla="*/ 11 h 64"/>
                <a:gd name="T38" fmla="*/ 475 w 476"/>
                <a:gd name="T39" fmla="*/ 0 h 64"/>
                <a:gd name="T40" fmla="*/ 472 w 476"/>
                <a:gd name="T4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6" h="64">
                  <a:moveTo>
                    <a:pt x="472" y="0"/>
                  </a:moveTo>
                  <a:lnTo>
                    <a:pt x="0" y="2"/>
                  </a:lnTo>
                  <a:lnTo>
                    <a:pt x="3" y="13"/>
                  </a:lnTo>
                  <a:lnTo>
                    <a:pt x="8" y="25"/>
                  </a:lnTo>
                  <a:lnTo>
                    <a:pt x="15" y="35"/>
                  </a:lnTo>
                  <a:lnTo>
                    <a:pt x="24" y="44"/>
                  </a:lnTo>
                  <a:lnTo>
                    <a:pt x="32" y="53"/>
                  </a:lnTo>
                  <a:lnTo>
                    <a:pt x="42" y="58"/>
                  </a:lnTo>
                  <a:lnTo>
                    <a:pt x="53" y="62"/>
                  </a:lnTo>
                  <a:lnTo>
                    <a:pt x="63" y="63"/>
                  </a:lnTo>
                  <a:lnTo>
                    <a:pt x="63" y="61"/>
                  </a:lnTo>
                  <a:lnTo>
                    <a:pt x="411" y="61"/>
                  </a:lnTo>
                  <a:lnTo>
                    <a:pt x="421" y="60"/>
                  </a:lnTo>
                  <a:lnTo>
                    <a:pt x="431" y="55"/>
                  </a:lnTo>
                  <a:lnTo>
                    <a:pt x="442" y="49"/>
                  </a:lnTo>
                  <a:lnTo>
                    <a:pt x="452" y="42"/>
                  </a:lnTo>
                  <a:lnTo>
                    <a:pt x="462" y="33"/>
                  </a:lnTo>
                  <a:lnTo>
                    <a:pt x="469" y="22"/>
                  </a:lnTo>
                  <a:lnTo>
                    <a:pt x="473" y="11"/>
                  </a:lnTo>
                  <a:lnTo>
                    <a:pt x="475" y="0"/>
                  </a:lnTo>
                  <a:lnTo>
                    <a:pt x="472" y="0"/>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58" name="Freeform 30"/>
            <p:cNvSpPr>
              <a:spLocks/>
            </p:cNvSpPr>
            <p:nvPr/>
          </p:nvSpPr>
          <p:spPr bwMode="auto">
            <a:xfrm>
              <a:off x="4161" y="1345"/>
              <a:ext cx="3958" cy="690"/>
            </a:xfrm>
            <a:custGeom>
              <a:avLst/>
              <a:gdLst>
                <a:gd name="T0" fmla="*/ 806 w 1633"/>
                <a:gd name="T1" fmla="*/ 202 h 276"/>
                <a:gd name="T2" fmla="*/ 784 w 1633"/>
                <a:gd name="T3" fmla="*/ 204 h 276"/>
                <a:gd name="T4" fmla="*/ 738 w 1633"/>
                <a:gd name="T5" fmla="*/ 196 h 276"/>
                <a:gd name="T6" fmla="*/ 702 w 1633"/>
                <a:gd name="T7" fmla="*/ 188 h 276"/>
                <a:gd name="T8" fmla="*/ 654 w 1633"/>
                <a:gd name="T9" fmla="*/ 167 h 276"/>
                <a:gd name="T10" fmla="*/ 611 w 1633"/>
                <a:gd name="T11" fmla="*/ 158 h 276"/>
                <a:gd name="T12" fmla="*/ 531 w 1633"/>
                <a:gd name="T13" fmla="*/ 162 h 276"/>
                <a:gd name="T14" fmla="*/ 450 w 1633"/>
                <a:gd name="T15" fmla="*/ 187 h 276"/>
                <a:gd name="T16" fmla="*/ 357 w 1633"/>
                <a:gd name="T17" fmla="*/ 224 h 276"/>
                <a:gd name="T18" fmla="*/ 307 w 1633"/>
                <a:gd name="T19" fmla="*/ 242 h 276"/>
                <a:gd name="T20" fmla="*/ 233 w 1633"/>
                <a:gd name="T21" fmla="*/ 252 h 276"/>
                <a:gd name="T22" fmla="*/ 184 w 1633"/>
                <a:gd name="T23" fmla="*/ 251 h 276"/>
                <a:gd name="T24" fmla="*/ 139 w 1633"/>
                <a:gd name="T25" fmla="*/ 239 h 276"/>
                <a:gd name="T26" fmla="*/ 96 w 1633"/>
                <a:gd name="T27" fmla="*/ 221 h 276"/>
                <a:gd name="T28" fmla="*/ 56 w 1633"/>
                <a:gd name="T29" fmla="*/ 193 h 276"/>
                <a:gd name="T30" fmla="*/ 16 w 1633"/>
                <a:gd name="T31" fmla="*/ 157 h 276"/>
                <a:gd name="T32" fmla="*/ 10 w 1633"/>
                <a:gd name="T33" fmla="*/ 137 h 276"/>
                <a:gd name="T34" fmla="*/ 19 w 1633"/>
                <a:gd name="T35" fmla="*/ 137 h 276"/>
                <a:gd name="T36" fmla="*/ 51 w 1633"/>
                <a:gd name="T37" fmla="*/ 137 h 276"/>
                <a:gd name="T38" fmla="*/ 75 w 1633"/>
                <a:gd name="T39" fmla="*/ 138 h 276"/>
                <a:gd name="T40" fmla="*/ 155 w 1633"/>
                <a:gd name="T41" fmla="*/ 145 h 276"/>
                <a:gd name="T42" fmla="*/ 218 w 1633"/>
                <a:gd name="T43" fmla="*/ 139 h 276"/>
                <a:gd name="T44" fmla="*/ 273 w 1633"/>
                <a:gd name="T45" fmla="*/ 121 h 276"/>
                <a:gd name="T46" fmla="*/ 317 w 1633"/>
                <a:gd name="T47" fmla="*/ 97 h 276"/>
                <a:gd name="T48" fmla="*/ 375 w 1633"/>
                <a:gd name="T49" fmla="*/ 60 h 276"/>
                <a:gd name="T50" fmla="*/ 429 w 1633"/>
                <a:gd name="T51" fmla="*/ 25 h 276"/>
                <a:gd name="T52" fmla="*/ 470 w 1633"/>
                <a:gd name="T53" fmla="*/ 10 h 276"/>
                <a:gd name="T54" fmla="*/ 530 w 1633"/>
                <a:gd name="T55" fmla="*/ 0 h 276"/>
                <a:gd name="T56" fmla="*/ 595 w 1633"/>
                <a:gd name="T57" fmla="*/ 8 h 276"/>
                <a:gd name="T58" fmla="*/ 701 w 1633"/>
                <a:gd name="T59" fmla="*/ 40 h 276"/>
                <a:gd name="T60" fmla="*/ 787 w 1633"/>
                <a:gd name="T61" fmla="*/ 50 h 276"/>
                <a:gd name="T62" fmla="*/ 880 w 1633"/>
                <a:gd name="T63" fmla="*/ 48 h 276"/>
                <a:gd name="T64" fmla="*/ 991 w 1633"/>
                <a:gd name="T65" fmla="*/ 28 h 276"/>
                <a:gd name="T66" fmla="*/ 1075 w 1633"/>
                <a:gd name="T67" fmla="*/ 10 h 276"/>
                <a:gd name="T68" fmla="*/ 1139 w 1633"/>
                <a:gd name="T69" fmla="*/ 15 h 276"/>
                <a:gd name="T70" fmla="*/ 1188 w 1633"/>
                <a:gd name="T71" fmla="*/ 31 h 276"/>
                <a:gd name="T72" fmla="*/ 1243 w 1633"/>
                <a:gd name="T73" fmla="*/ 62 h 276"/>
                <a:gd name="T74" fmla="*/ 1317 w 1633"/>
                <a:gd name="T75" fmla="*/ 117 h 276"/>
                <a:gd name="T76" fmla="*/ 1359 w 1633"/>
                <a:gd name="T77" fmla="*/ 143 h 276"/>
                <a:gd name="T78" fmla="*/ 1412 w 1633"/>
                <a:gd name="T79" fmla="*/ 162 h 276"/>
                <a:gd name="T80" fmla="*/ 1476 w 1633"/>
                <a:gd name="T81" fmla="*/ 170 h 276"/>
                <a:gd name="T82" fmla="*/ 1556 w 1633"/>
                <a:gd name="T83" fmla="*/ 167 h 276"/>
                <a:gd name="T84" fmla="*/ 1580 w 1633"/>
                <a:gd name="T85" fmla="*/ 166 h 276"/>
                <a:gd name="T86" fmla="*/ 1613 w 1633"/>
                <a:gd name="T87" fmla="*/ 165 h 276"/>
                <a:gd name="T88" fmla="*/ 1615 w 1633"/>
                <a:gd name="T89" fmla="*/ 184 h 276"/>
                <a:gd name="T90" fmla="*/ 1574 w 1633"/>
                <a:gd name="T91" fmla="*/ 218 h 276"/>
                <a:gd name="T92" fmla="*/ 1532 w 1633"/>
                <a:gd name="T93" fmla="*/ 244 h 276"/>
                <a:gd name="T94" fmla="*/ 1487 w 1633"/>
                <a:gd name="T95" fmla="*/ 264 h 276"/>
                <a:gd name="T96" fmla="*/ 1441 w 1633"/>
                <a:gd name="T97" fmla="*/ 273 h 276"/>
                <a:gd name="T98" fmla="*/ 1393 w 1633"/>
                <a:gd name="T99" fmla="*/ 275 h 276"/>
                <a:gd name="T100" fmla="*/ 1345 w 1633"/>
                <a:gd name="T101" fmla="*/ 266 h 276"/>
                <a:gd name="T102" fmla="*/ 1293 w 1633"/>
                <a:gd name="T103" fmla="*/ 253 h 276"/>
                <a:gd name="T104" fmla="*/ 1246 w 1633"/>
                <a:gd name="T105" fmla="*/ 230 h 276"/>
                <a:gd name="T106" fmla="*/ 1199 w 1633"/>
                <a:gd name="T107" fmla="*/ 209 h 276"/>
                <a:gd name="T108" fmla="*/ 1139 w 1633"/>
                <a:gd name="T109" fmla="*/ 183 h 276"/>
                <a:gd name="T110" fmla="*/ 1062 w 1633"/>
                <a:gd name="T111" fmla="*/ 165 h 276"/>
                <a:gd name="T112" fmla="*/ 1020 w 1633"/>
                <a:gd name="T113" fmla="*/ 166 h 276"/>
                <a:gd name="T114" fmla="*/ 977 w 1633"/>
                <a:gd name="T115" fmla="*/ 174 h 276"/>
                <a:gd name="T116" fmla="*/ 928 w 1633"/>
                <a:gd name="T117" fmla="*/ 192 h 276"/>
                <a:gd name="T118" fmla="*/ 902 w 1633"/>
                <a:gd name="T119" fmla="*/ 201 h 276"/>
                <a:gd name="T120" fmla="*/ 865 w 1633"/>
                <a:gd name="T121" fmla="*/ 202 h 276"/>
                <a:gd name="T122" fmla="*/ 834 w 1633"/>
                <a:gd name="T123" fmla="*/ 201 h 276"/>
                <a:gd name="T124" fmla="*/ 813 w 1633"/>
                <a:gd name="T125"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3" h="276">
                  <a:moveTo>
                    <a:pt x="813" y="202"/>
                  </a:moveTo>
                  <a:lnTo>
                    <a:pt x="806" y="202"/>
                  </a:lnTo>
                  <a:lnTo>
                    <a:pt x="796" y="204"/>
                  </a:lnTo>
                  <a:lnTo>
                    <a:pt x="784" y="204"/>
                  </a:lnTo>
                  <a:lnTo>
                    <a:pt x="770" y="201"/>
                  </a:lnTo>
                  <a:lnTo>
                    <a:pt x="738" y="196"/>
                  </a:lnTo>
                  <a:lnTo>
                    <a:pt x="720" y="192"/>
                  </a:lnTo>
                  <a:lnTo>
                    <a:pt x="702" y="188"/>
                  </a:lnTo>
                  <a:lnTo>
                    <a:pt x="677" y="176"/>
                  </a:lnTo>
                  <a:lnTo>
                    <a:pt x="654" y="167"/>
                  </a:lnTo>
                  <a:lnTo>
                    <a:pt x="632" y="164"/>
                  </a:lnTo>
                  <a:lnTo>
                    <a:pt x="611" y="158"/>
                  </a:lnTo>
                  <a:lnTo>
                    <a:pt x="570" y="156"/>
                  </a:lnTo>
                  <a:lnTo>
                    <a:pt x="531" y="162"/>
                  </a:lnTo>
                  <a:lnTo>
                    <a:pt x="492" y="172"/>
                  </a:lnTo>
                  <a:lnTo>
                    <a:pt x="450" y="187"/>
                  </a:lnTo>
                  <a:lnTo>
                    <a:pt x="406" y="205"/>
                  </a:lnTo>
                  <a:lnTo>
                    <a:pt x="357" y="224"/>
                  </a:lnTo>
                  <a:lnTo>
                    <a:pt x="331" y="235"/>
                  </a:lnTo>
                  <a:lnTo>
                    <a:pt x="307" y="242"/>
                  </a:lnTo>
                  <a:lnTo>
                    <a:pt x="257" y="251"/>
                  </a:lnTo>
                  <a:lnTo>
                    <a:pt x="233" y="252"/>
                  </a:lnTo>
                  <a:lnTo>
                    <a:pt x="208" y="252"/>
                  </a:lnTo>
                  <a:lnTo>
                    <a:pt x="184" y="251"/>
                  </a:lnTo>
                  <a:lnTo>
                    <a:pt x="163" y="247"/>
                  </a:lnTo>
                  <a:lnTo>
                    <a:pt x="139" y="239"/>
                  </a:lnTo>
                  <a:lnTo>
                    <a:pt x="117" y="231"/>
                  </a:lnTo>
                  <a:lnTo>
                    <a:pt x="96" y="221"/>
                  </a:lnTo>
                  <a:lnTo>
                    <a:pt x="76" y="208"/>
                  </a:lnTo>
                  <a:lnTo>
                    <a:pt x="56" y="193"/>
                  </a:lnTo>
                  <a:lnTo>
                    <a:pt x="36" y="176"/>
                  </a:lnTo>
                  <a:lnTo>
                    <a:pt x="16" y="157"/>
                  </a:lnTo>
                  <a:lnTo>
                    <a:pt x="0" y="136"/>
                  </a:lnTo>
                  <a:lnTo>
                    <a:pt x="10" y="137"/>
                  </a:lnTo>
                  <a:lnTo>
                    <a:pt x="15" y="137"/>
                  </a:lnTo>
                  <a:lnTo>
                    <a:pt x="19" y="137"/>
                  </a:lnTo>
                  <a:lnTo>
                    <a:pt x="36" y="137"/>
                  </a:lnTo>
                  <a:lnTo>
                    <a:pt x="51" y="137"/>
                  </a:lnTo>
                  <a:lnTo>
                    <a:pt x="63" y="137"/>
                  </a:lnTo>
                  <a:lnTo>
                    <a:pt x="75" y="138"/>
                  </a:lnTo>
                  <a:lnTo>
                    <a:pt x="116" y="144"/>
                  </a:lnTo>
                  <a:lnTo>
                    <a:pt x="155" y="145"/>
                  </a:lnTo>
                  <a:lnTo>
                    <a:pt x="189" y="143"/>
                  </a:lnTo>
                  <a:lnTo>
                    <a:pt x="218" y="139"/>
                  </a:lnTo>
                  <a:lnTo>
                    <a:pt x="247" y="130"/>
                  </a:lnTo>
                  <a:lnTo>
                    <a:pt x="273" y="121"/>
                  </a:lnTo>
                  <a:lnTo>
                    <a:pt x="295" y="110"/>
                  </a:lnTo>
                  <a:lnTo>
                    <a:pt x="317" y="97"/>
                  </a:lnTo>
                  <a:lnTo>
                    <a:pt x="356" y="70"/>
                  </a:lnTo>
                  <a:lnTo>
                    <a:pt x="375" y="60"/>
                  </a:lnTo>
                  <a:lnTo>
                    <a:pt x="394" y="46"/>
                  </a:lnTo>
                  <a:lnTo>
                    <a:pt x="429" y="25"/>
                  </a:lnTo>
                  <a:lnTo>
                    <a:pt x="448" y="16"/>
                  </a:lnTo>
                  <a:lnTo>
                    <a:pt x="470" y="10"/>
                  </a:lnTo>
                  <a:lnTo>
                    <a:pt x="499" y="3"/>
                  </a:lnTo>
                  <a:lnTo>
                    <a:pt x="530" y="0"/>
                  </a:lnTo>
                  <a:lnTo>
                    <a:pt x="562" y="1"/>
                  </a:lnTo>
                  <a:lnTo>
                    <a:pt x="595" y="8"/>
                  </a:lnTo>
                  <a:lnTo>
                    <a:pt x="645" y="24"/>
                  </a:lnTo>
                  <a:lnTo>
                    <a:pt x="701" y="40"/>
                  </a:lnTo>
                  <a:lnTo>
                    <a:pt x="758" y="48"/>
                  </a:lnTo>
                  <a:lnTo>
                    <a:pt x="787" y="50"/>
                  </a:lnTo>
                  <a:lnTo>
                    <a:pt x="818" y="51"/>
                  </a:lnTo>
                  <a:lnTo>
                    <a:pt x="880" y="48"/>
                  </a:lnTo>
                  <a:lnTo>
                    <a:pt x="938" y="41"/>
                  </a:lnTo>
                  <a:lnTo>
                    <a:pt x="991" y="28"/>
                  </a:lnTo>
                  <a:lnTo>
                    <a:pt x="1045" y="15"/>
                  </a:lnTo>
                  <a:lnTo>
                    <a:pt x="1075" y="10"/>
                  </a:lnTo>
                  <a:lnTo>
                    <a:pt x="1108" y="11"/>
                  </a:lnTo>
                  <a:lnTo>
                    <a:pt x="1139" y="15"/>
                  </a:lnTo>
                  <a:lnTo>
                    <a:pt x="1168" y="23"/>
                  </a:lnTo>
                  <a:lnTo>
                    <a:pt x="1188" y="31"/>
                  </a:lnTo>
                  <a:lnTo>
                    <a:pt x="1208" y="38"/>
                  </a:lnTo>
                  <a:lnTo>
                    <a:pt x="1243" y="62"/>
                  </a:lnTo>
                  <a:lnTo>
                    <a:pt x="1277" y="89"/>
                  </a:lnTo>
                  <a:lnTo>
                    <a:pt x="1317" y="117"/>
                  </a:lnTo>
                  <a:lnTo>
                    <a:pt x="1335" y="130"/>
                  </a:lnTo>
                  <a:lnTo>
                    <a:pt x="1359" y="143"/>
                  </a:lnTo>
                  <a:lnTo>
                    <a:pt x="1385" y="153"/>
                  </a:lnTo>
                  <a:lnTo>
                    <a:pt x="1412" y="162"/>
                  </a:lnTo>
                  <a:lnTo>
                    <a:pt x="1443" y="167"/>
                  </a:lnTo>
                  <a:lnTo>
                    <a:pt x="1476" y="170"/>
                  </a:lnTo>
                  <a:lnTo>
                    <a:pt x="1515" y="170"/>
                  </a:lnTo>
                  <a:lnTo>
                    <a:pt x="1556" y="167"/>
                  </a:lnTo>
                  <a:lnTo>
                    <a:pt x="1569" y="166"/>
                  </a:lnTo>
                  <a:lnTo>
                    <a:pt x="1580" y="166"/>
                  </a:lnTo>
                  <a:lnTo>
                    <a:pt x="1596" y="167"/>
                  </a:lnTo>
                  <a:lnTo>
                    <a:pt x="1613" y="165"/>
                  </a:lnTo>
                  <a:lnTo>
                    <a:pt x="1632" y="164"/>
                  </a:lnTo>
                  <a:lnTo>
                    <a:pt x="1615" y="184"/>
                  </a:lnTo>
                  <a:lnTo>
                    <a:pt x="1594" y="204"/>
                  </a:lnTo>
                  <a:lnTo>
                    <a:pt x="1574" y="218"/>
                  </a:lnTo>
                  <a:lnTo>
                    <a:pt x="1553" y="233"/>
                  </a:lnTo>
                  <a:lnTo>
                    <a:pt x="1532" y="244"/>
                  </a:lnTo>
                  <a:lnTo>
                    <a:pt x="1508" y="255"/>
                  </a:lnTo>
                  <a:lnTo>
                    <a:pt x="1487" y="264"/>
                  </a:lnTo>
                  <a:lnTo>
                    <a:pt x="1464" y="269"/>
                  </a:lnTo>
                  <a:lnTo>
                    <a:pt x="1441" y="273"/>
                  </a:lnTo>
                  <a:lnTo>
                    <a:pt x="1417" y="274"/>
                  </a:lnTo>
                  <a:lnTo>
                    <a:pt x="1393" y="275"/>
                  </a:lnTo>
                  <a:lnTo>
                    <a:pt x="1368" y="271"/>
                  </a:lnTo>
                  <a:lnTo>
                    <a:pt x="1345" y="266"/>
                  </a:lnTo>
                  <a:lnTo>
                    <a:pt x="1319" y="261"/>
                  </a:lnTo>
                  <a:lnTo>
                    <a:pt x="1293" y="253"/>
                  </a:lnTo>
                  <a:lnTo>
                    <a:pt x="1269" y="242"/>
                  </a:lnTo>
                  <a:lnTo>
                    <a:pt x="1246" y="230"/>
                  </a:lnTo>
                  <a:lnTo>
                    <a:pt x="1220" y="219"/>
                  </a:lnTo>
                  <a:lnTo>
                    <a:pt x="1199" y="209"/>
                  </a:lnTo>
                  <a:lnTo>
                    <a:pt x="1178" y="200"/>
                  </a:lnTo>
                  <a:lnTo>
                    <a:pt x="1139" y="183"/>
                  </a:lnTo>
                  <a:lnTo>
                    <a:pt x="1101" y="172"/>
                  </a:lnTo>
                  <a:lnTo>
                    <a:pt x="1062" y="165"/>
                  </a:lnTo>
                  <a:lnTo>
                    <a:pt x="1041" y="165"/>
                  </a:lnTo>
                  <a:lnTo>
                    <a:pt x="1020" y="166"/>
                  </a:lnTo>
                  <a:lnTo>
                    <a:pt x="999" y="170"/>
                  </a:lnTo>
                  <a:lnTo>
                    <a:pt x="977" y="174"/>
                  </a:lnTo>
                  <a:lnTo>
                    <a:pt x="953" y="181"/>
                  </a:lnTo>
                  <a:lnTo>
                    <a:pt x="928" y="192"/>
                  </a:lnTo>
                  <a:lnTo>
                    <a:pt x="915" y="197"/>
                  </a:lnTo>
                  <a:lnTo>
                    <a:pt x="902" y="201"/>
                  </a:lnTo>
                  <a:lnTo>
                    <a:pt x="878" y="202"/>
                  </a:lnTo>
                  <a:lnTo>
                    <a:pt x="865" y="202"/>
                  </a:lnTo>
                  <a:lnTo>
                    <a:pt x="851" y="201"/>
                  </a:lnTo>
                  <a:lnTo>
                    <a:pt x="834" y="201"/>
                  </a:lnTo>
                  <a:lnTo>
                    <a:pt x="813" y="202"/>
                  </a:lnTo>
                  <a:lnTo>
                    <a:pt x="813" y="200"/>
                  </a:lnTo>
                  <a:lnTo>
                    <a:pt x="813" y="20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59" name="Freeform 31"/>
            <p:cNvSpPr>
              <a:spLocks/>
            </p:cNvSpPr>
            <p:nvPr/>
          </p:nvSpPr>
          <p:spPr bwMode="auto">
            <a:xfrm>
              <a:off x="3437" y="1727"/>
              <a:ext cx="1502" cy="2266"/>
            </a:xfrm>
            <a:custGeom>
              <a:avLst/>
              <a:gdLst>
                <a:gd name="T0" fmla="*/ 286 w 620"/>
                <a:gd name="T1" fmla="*/ 14 h 907"/>
                <a:gd name="T2" fmla="*/ 279 w 620"/>
                <a:gd name="T3" fmla="*/ 14 h 907"/>
                <a:gd name="T4" fmla="*/ 611 w 620"/>
                <a:gd name="T5" fmla="*/ 904 h 907"/>
                <a:gd name="T6" fmla="*/ 614 w 620"/>
                <a:gd name="T7" fmla="*/ 898 h 907"/>
                <a:gd name="T8" fmla="*/ 5 w 620"/>
                <a:gd name="T9" fmla="*/ 898 h 907"/>
                <a:gd name="T10" fmla="*/ 8 w 620"/>
                <a:gd name="T11" fmla="*/ 904 h 907"/>
                <a:gd name="T12" fmla="*/ 286 w 620"/>
                <a:gd name="T13" fmla="*/ 14 h 907"/>
                <a:gd name="T14" fmla="*/ 283 w 620"/>
                <a:gd name="T15" fmla="*/ 0 h 907"/>
                <a:gd name="T16" fmla="*/ 0 w 620"/>
                <a:gd name="T17" fmla="*/ 906 h 907"/>
                <a:gd name="T18" fmla="*/ 619 w 620"/>
                <a:gd name="T19" fmla="*/ 906 h 907"/>
                <a:gd name="T20" fmla="*/ 283 w 620"/>
                <a:gd name="T21" fmla="*/ 0 h 907"/>
                <a:gd name="T22" fmla="*/ 286 w 620"/>
                <a:gd name="T23" fmla="*/ 14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0" h="907">
                  <a:moveTo>
                    <a:pt x="286" y="14"/>
                  </a:moveTo>
                  <a:lnTo>
                    <a:pt x="279" y="14"/>
                  </a:lnTo>
                  <a:lnTo>
                    <a:pt x="611" y="904"/>
                  </a:lnTo>
                  <a:lnTo>
                    <a:pt x="614" y="898"/>
                  </a:lnTo>
                  <a:lnTo>
                    <a:pt x="5" y="898"/>
                  </a:lnTo>
                  <a:lnTo>
                    <a:pt x="8" y="904"/>
                  </a:lnTo>
                  <a:lnTo>
                    <a:pt x="286" y="14"/>
                  </a:lnTo>
                  <a:lnTo>
                    <a:pt x="283" y="0"/>
                  </a:lnTo>
                  <a:lnTo>
                    <a:pt x="0" y="906"/>
                  </a:lnTo>
                  <a:lnTo>
                    <a:pt x="619" y="906"/>
                  </a:lnTo>
                  <a:lnTo>
                    <a:pt x="283" y="0"/>
                  </a:lnTo>
                  <a:lnTo>
                    <a:pt x="286" y="14"/>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0" name="Freeform 32"/>
            <p:cNvSpPr>
              <a:spLocks/>
            </p:cNvSpPr>
            <p:nvPr/>
          </p:nvSpPr>
          <p:spPr bwMode="auto">
            <a:xfrm>
              <a:off x="6068" y="600"/>
              <a:ext cx="237" cy="277"/>
            </a:xfrm>
            <a:custGeom>
              <a:avLst/>
              <a:gdLst>
                <a:gd name="T0" fmla="*/ 50 w 98"/>
                <a:gd name="T1" fmla="*/ 5 h 111"/>
                <a:gd name="T2" fmla="*/ 60 w 98"/>
                <a:gd name="T3" fmla="*/ 6 h 111"/>
                <a:gd name="T4" fmla="*/ 68 w 98"/>
                <a:gd name="T5" fmla="*/ 7 h 111"/>
                <a:gd name="T6" fmla="*/ 77 w 98"/>
                <a:gd name="T7" fmla="*/ 12 h 111"/>
                <a:gd name="T8" fmla="*/ 83 w 98"/>
                <a:gd name="T9" fmla="*/ 18 h 111"/>
                <a:gd name="T10" fmla="*/ 90 w 98"/>
                <a:gd name="T11" fmla="*/ 26 h 111"/>
                <a:gd name="T12" fmla="*/ 94 w 98"/>
                <a:gd name="T13" fmla="*/ 36 h 111"/>
                <a:gd name="T14" fmla="*/ 96 w 98"/>
                <a:gd name="T15" fmla="*/ 45 h 111"/>
                <a:gd name="T16" fmla="*/ 97 w 98"/>
                <a:gd name="T17" fmla="*/ 57 h 111"/>
                <a:gd name="T18" fmla="*/ 96 w 98"/>
                <a:gd name="T19" fmla="*/ 68 h 111"/>
                <a:gd name="T20" fmla="*/ 94 w 98"/>
                <a:gd name="T21" fmla="*/ 77 h 111"/>
                <a:gd name="T22" fmla="*/ 90 w 98"/>
                <a:gd name="T23" fmla="*/ 87 h 111"/>
                <a:gd name="T24" fmla="*/ 77 w 98"/>
                <a:gd name="T25" fmla="*/ 102 h 111"/>
                <a:gd name="T26" fmla="*/ 68 w 98"/>
                <a:gd name="T27" fmla="*/ 106 h 111"/>
                <a:gd name="T28" fmla="*/ 60 w 98"/>
                <a:gd name="T29" fmla="*/ 109 h 111"/>
                <a:gd name="T30" fmla="*/ 50 w 98"/>
                <a:gd name="T31" fmla="*/ 110 h 111"/>
                <a:gd name="T32" fmla="*/ 40 w 98"/>
                <a:gd name="T33" fmla="*/ 109 h 111"/>
                <a:gd name="T34" fmla="*/ 30 w 98"/>
                <a:gd name="T35" fmla="*/ 106 h 111"/>
                <a:gd name="T36" fmla="*/ 22 w 98"/>
                <a:gd name="T37" fmla="*/ 102 h 111"/>
                <a:gd name="T38" fmla="*/ 9 w 98"/>
                <a:gd name="T39" fmla="*/ 87 h 111"/>
                <a:gd name="T40" fmla="*/ 5 w 98"/>
                <a:gd name="T41" fmla="*/ 77 h 111"/>
                <a:gd name="T42" fmla="*/ 1 w 98"/>
                <a:gd name="T43" fmla="*/ 68 h 111"/>
                <a:gd name="T44" fmla="*/ 0 w 98"/>
                <a:gd name="T45" fmla="*/ 57 h 111"/>
                <a:gd name="T46" fmla="*/ 1 w 98"/>
                <a:gd name="T47" fmla="*/ 45 h 111"/>
                <a:gd name="T48" fmla="*/ 5 w 98"/>
                <a:gd name="T49" fmla="*/ 36 h 111"/>
                <a:gd name="T50" fmla="*/ 9 w 98"/>
                <a:gd name="T51" fmla="*/ 26 h 111"/>
                <a:gd name="T52" fmla="*/ 15 w 98"/>
                <a:gd name="T53" fmla="*/ 18 h 111"/>
                <a:gd name="T54" fmla="*/ 22 w 98"/>
                <a:gd name="T55" fmla="*/ 12 h 111"/>
                <a:gd name="T56" fmla="*/ 30 w 98"/>
                <a:gd name="T57" fmla="*/ 7 h 111"/>
                <a:gd name="T58" fmla="*/ 40 w 98"/>
                <a:gd name="T59" fmla="*/ 6 h 111"/>
                <a:gd name="T60" fmla="*/ 50 w 98"/>
                <a:gd name="T61" fmla="*/ 5 h 111"/>
                <a:gd name="T62" fmla="*/ 47 w 98"/>
                <a:gd name="T63" fmla="*/ 0 h 111"/>
                <a:gd name="T64" fmla="*/ 50 w 98"/>
                <a:gd name="T6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11">
                  <a:moveTo>
                    <a:pt x="50" y="5"/>
                  </a:moveTo>
                  <a:lnTo>
                    <a:pt x="60" y="6"/>
                  </a:lnTo>
                  <a:lnTo>
                    <a:pt x="68" y="7"/>
                  </a:lnTo>
                  <a:lnTo>
                    <a:pt x="77" y="12"/>
                  </a:lnTo>
                  <a:lnTo>
                    <a:pt x="83" y="18"/>
                  </a:lnTo>
                  <a:lnTo>
                    <a:pt x="90" y="26"/>
                  </a:lnTo>
                  <a:lnTo>
                    <a:pt x="94" y="36"/>
                  </a:lnTo>
                  <a:lnTo>
                    <a:pt x="96" y="45"/>
                  </a:lnTo>
                  <a:lnTo>
                    <a:pt x="97" y="57"/>
                  </a:lnTo>
                  <a:lnTo>
                    <a:pt x="96" y="68"/>
                  </a:lnTo>
                  <a:lnTo>
                    <a:pt x="94" y="77"/>
                  </a:lnTo>
                  <a:lnTo>
                    <a:pt x="90" y="87"/>
                  </a:lnTo>
                  <a:lnTo>
                    <a:pt x="77" y="102"/>
                  </a:lnTo>
                  <a:lnTo>
                    <a:pt x="68" y="106"/>
                  </a:lnTo>
                  <a:lnTo>
                    <a:pt x="60" y="109"/>
                  </a:lnTo>
                  <a:lnTo>
                    <a:pt x="50" y="110"/>
                  </a:lnTo>
                  <a:lnTo>
                    <a:pt x="40" y="109"/>
                  </a:lnTo>
                  <a:lnTo>
                    <a:pt x="30" y="106"/>
                  </a:lnTo>
                  <a:lnTo>
                    <a:pt x="22" y="102"/>
                  </a:lnTo>
                  <a:lnTo>
                    <a:pt x="9" y="87"/>
                  </a:lnTo>
                  <a:lnTo>
                    <a:pt x="5" y="77"/>
                  </a:lnTo>
                  <a:lnTo>
                    <a:pt x="1" y="68"/>
                  </a:lnTo>
                  <a:lnTo>
                    <a:pt x="0" y="57"/>
                  </a:lnTo>
                  <a:lnTo>
                    <a:pt x="1" y="45"/>
                  </a:lnTo>
                  <a:lnTo>
                    <a:pt x="5" y="36"/>
                  </a:lnTo>
                  <a:lnTo>
                    <a:pt x="9" y="26"/>
                  </a:lnTo>
                  <a:lnTo>
                    <a:pt x="15" y="18"/>
                  </a:lnTo>
                  <a:lnTo>
                    <a:pt x="22" y="12"/>
                  </a:lnTo>
                  <a:lnTo>
                    <a:pt x="30" y="7"/>
                  </a:lnTo>
                  <a:lnTo>
                    <a:pt x="40" y="6"/>
                  </a:lnTo>
                  <a:lnTo>
                    <a:pt x="50" y="5"/>
                  </a:lnTo>
                  <a:lnTo>
                    <a:pt x="47" y="0"/>
                  </a:lnTo>
                  <a:lnTo>
                    <a:pt x="50" y="5"/>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1" name="Freeform 33"/>
            <p:cNvSpPr>
              <a:spLocks/>
            </p:cNvSpPr>
            <p:nvPr/>
          </p:nvSpPr>
          <p:spPr bwMode="auto">
            <a:xfrm>
              <a:off x="5847" y="967"/>
              <a:ext cx="674" cy="1260"/>
            </a:xfrm>
            <a:custGeom>
              <a:avLst/>
              <a:gdLst>
                <a:gd name="T0" fmla="*/ 137 w 277"/>
                <a:gd name="T1" fmla="*/ 502 h 503"/>
                <a:gd name="T2" fmla="*/ 115 w 277"/>
                <a:gd name="T3" fmla="*/ 501 h 503"/>
                <a:gd name="T4" fmla="*/ 96 w 277"/>
                <a:gd name="T5" fmla="*/ 497 h 503"/>
                <a:gd name="T6" fmla="*/ 78 w 277"/>
                <a:gd name="T7" fmla="*/ 493 h 503"/>
                <a:gd name="T8" fmla="*/ 63 w 277"/>
                <a:gd name="T9" fmla="*/ 486 h 503"/>
                <a:gd name="T10" fmla="*/ 49 w 277"/>
                <a:gd name="T11" fmla="*/ 477 h 503"/>
                <a:gd name="T12" fmla="*/ 38 w 277"/>
                <a:gd name="T13" fmla="*/ 467 h 503"/>
                <a:gd name="T14" fmla="*/ 26 w 277"/>
                <a:gd name="T15" fmla="*/ 452 h 503"/>
                <a:gd name="T16" fmla="*/ 17 w 277"/>
                <a:gd name="T17" fmla="*/ 435 h 503"/>
                <a:gd name="T18" fmla="*/ 11 w 277"/>
                <a:gd name="T19" fmla="*/ 421 h 503"/>
                <a:gd name="T20" fmla="*/ 5 w 277"/>
                <a:gd name="T21" fmla="*/ 403 h 503"/>
                <a:gd name="T22" fmla="*/ 1 w 277"/>
                <a:gd name="T23" fmla="*/ 386 h 503"/>
                <a:gd name="T24" fmla="*/ 0 w 277"/>
                <a:gd name="T25" fmla="*/ 369 h 503"/>
                <a:gd name="T26" fmla="*/ 1 w 277"/>
                <a:gd name="T27" fmla="*/ 333 h 503"/>
                <a:gd name="T28" fmla="*/ 8 w 277"/>
                <a:gd name="T29" fmla="*/ 297 h 503"/>
                <a:gd name="T30" fmla="*/ 13 w 277"/>
                <a:gd name="T31" fmla="*/ 276 h 503"/>
                <a:gd name="T32" fmla="*/ 18 w 277"/>
                <a:gd name="T33" fmla="*/ 255 h 503"/>
                <a:gd name="T34" fmla="*/ 33 w 277"/>
                <a:gd name="T35" fmla="*/ 209 h 503"/>
                <a:gd name="T36" fmla="*/ 52 w 277"/>
                <a:gd name="T37" fmla="*/ 162 h 503"/>
                <a:gd name="T38" fmla="*/ 70 w 277"/>
                <a:gd name="T39" fmla="*/ 121 h 503"/>
                <a:gd name="T40" fmla="*/ 83 w 277"/>
                <a:gd name="T41" fmla="*/ 94 h 503"/>
                <a:gd name="T42" fmla="*/ 97 w 277"/>
                <a:gd name="T43" fmla="*/ 67 h 503"/>
                <a:gd name="T44" fmla="*/ 116 w 277"/>
                <a:gd name="T45" fmla="*/ 34 h 503"/>
                <a:gd name="T46" fmla="*/ 137 w 277"/>
                <a:gd name="T47" fmla="*/ 0 h 503"/>
                <a:gd name="T48" fmla="*/ 160 w 277"/>
                <a:gd name="T49" fmla="*/ 34 h 503"/>
                <a:gd name="T50" fmla="*/ 179 w 277"/>
                <a:gd name="T51" fmla="*/ 67 h 503"/>
                <a:gd name="T52" fmla="*/ 195 w 277"/>
                <a:gd name="T53" fmla="*/ 94 h 503"/>
                <a:gd name="T54" fmla="*/ 207 w 277"/>
                <a:gd name="T55" fmla="*/ 121 h 503"/>
                <a:gd name="T56" fmla="*/ 223 w 277"/>
                <a:gd name="T57" fmla="*/ 162 h 503"/>
                <a:gd name="T58" fmla="*/ 242 w 277"/>
                <a:gd name="T59" fmla="*/ 209 h 503"/>
                <a:gd name="T60" fmla="*/ 257 w 277"/>
                <a:gd name="T61" fmla="*/ 255 h 503"/>
                <a:gd name="T62" fmla="*/ 269 w 277"/>
                <a:gd name="T63" fmla="*/ 297 h 503"/>
                <a:gd name="T64" fmla="*/ 275 w 277"/>
                <a:gd name="T65" fmla="*/ 333 h 503"/>
                <a:gd name="T66" fmla="*/ 276 w 277"/>
                <a:gd name="T67" fmla="*/ 369 h 503"/>
                <a:gd name="T68" fmla="*/ 274 w 277"/>
                <a:gd name="T69" fmla="*/ 386 h 503"/>
                <a:gd name="T70" fmla="*/ 270 w 277"/>
                <a:gd name="T71" fmla="*/ 403 h 503"/>
                <a:gd name="T72" fmla="*/ 264 w 277"/>
                <a:gd name="T73" fmla="*/ 421 h 503"/>
                <a:gd name="T74" fmla="*/ 257 w 277"/>
                <a:gd name="T75" fmla="*/ 435 h 503"/>
                <a:gd name="T76" fmla="*/ 249 w 277"/>
                <a:gd name="T77" fmla="*/ 452 h 503"/>
                <a:gd name="T78" fmla="*/ 238 w 277"/>
                <a:gd name="T79" fmla="*/ 467 h 503"/>
                <a:gd name="T80" fmla="*/ 227 w 277"/>
                <a:gd name="T81" fmla="*/ 477 h 503"/>
                <a:gd name="T82" fmla="*/ 214 w 277"/>
                <a:gd name="T83" fmla="*/ 486 h 503"/>
                <a:gd name="T84" fmla="*/ 198 w 277"/>
                <a:gd name="T85" fmla="*/ 493 h 503"/>
                <a:gd name="T86" fmla="*/ 180 w 277"/>
                <a:gd name="T87" fmla="*/ 497 h 503"/>
                <a:gd name="T88" fmla="*/ 161 w 277"/>
                <a:gd name="T89" fmla="*/ 501 h 503"/>
                <a:gd name="T90" fmla="*/ 139 w 277"/>
                <a:gd name="T91" fmla="*/ 502 h 503"/>
                <a:gd name="T92" fmla="*/ 137 w 277"/>
                <a:gd name="T93" fmla="*/ 500 h 503"/>
                <a:gd name="T94" fmla="*/ 134 w 277"/>
                <a:gd name="T95" fmla="*/ 500 h 503"/>
                <a:gd name="T96" fmla="*/ 137 w 277"/>
                <a:gd name="T97" fmla="*/ 502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7" h="503">
                  <a:moveTo>
                    <a:pt x="137" y="502"/>
                  </a:moveTo>
                  <a:lnTo>
                    <a:pt x="115" y="501"/>
                  </a:lnTo>
                  <a:lnTo>
                    <a:pt x="96" y="497"/>
                  </a:lnTo>
                  <a:lnTo>
                    <a:pt x="78" y="493"/>
                  </a:lnTo>
                  <a:lnTo>
                    <a:pt x="63" y="486"/>
                  </a:lnTo>
                  <a:lnTo>
                    <a:pt x="49" y="477"/>
                  </a:lnTo>
                  <a:lnTo>
                    <a:pt x="38" y="467"/>
                  </a:lnTo>
                  <a:lnTo>
                    <a:pt x="26" y="452"/>
                  </a:lnTo>
                  <a:lnTo>
                    <a:pt x="17" y="435"/>
                  </a:lnTo>
                  <a:lnTo>
                    <a:pt x="11" y="421"/>
                  </a:lnTo>
                  <a:lnTo>
                    <a:pt x="5" y="403"/>
                  </a:lnTo>
                  <a:lnTo>
                    <a:pt x="1" y="386"/>
                  </a:lnTo>
                  <a:lnTo>
                    <a:pt x="0" y="369"/>
                  </a:lnTo>
                  <a:lnTo>
                    <a:pt x="1" y="333"/>
                  </a:lnTo>
                  <a:lnTo>
                    <a:pt x="8" y="297"/>
                  </a:lnTo>
                  <a:lnTo>
                    <a:pt x="13" y="276"/>
                  </a:lnTo>
                  <a:lnTo>
                    <a:pt x="18" y="255"/>
                  </a:lnTo>
                  <a:lnTo>
                    <a:pt x="33" y="209"/>
                  </a:lnTo>
                  <a:lnTo>
                    <a:pt x="52" y="162"/>
                  </a:lnTo>
                  <a:lnTo>
                    <a:pt x="70" y="121"/>
                  </a:lnTo>
                  <a:lnTo>
                    <a:pt x="83" y="94"/>
                  </a:lnTo>
                  <a:lnTo>
                    <a:pt x="97" y="67"/>
                  </a:lnTo>
                  <a:lnTo>
                    <a:pt x="116" y="34"/>
                  </a:lnTo>
                  <a:lnTo>
                    <a:pt x="137" y="0"/>
                  </a:lnTo>
                  <a:lnTo>
                    <a:pt x="160" y="34"/>
                  </a:lnTo>
                  <a:lnTo>
                    <a:pt x="179" y="67"/>
                  </a:lnTo>
                  <a:lnTo>
                    <a:pt x="195" y="94"/>
                  </a:lnTo>
                  <a:lnTo>
                    <a:pt x="207" y="121"/>
                  </a:lnTo>
                  <a:lnTo>
                    <a:pt x="223" y="162"/>
                  </a:lnTo>
                  <a:lnTo>
                    <a:pt x="242" y="209"/>
                  </a:lnTo>
                  <a:lnTo>
                    <a:pt x="257" y="255"/>
                  </a:lnTo>
                  <a:lnTo>
                    <a:pt x="269" y="297"/>
                  </a:lnTo>
                  <a:lnTo>
                    <a:pt x="275" y="333"/>
                  </a:lnTo>
                  <a:lnTo>
                    <a:pt x="276" y="369"/>
                  </a:lnTo>
                  <a:lnTo>
                    <a:pt x="274" y="386"/>
                  </a:lnTo>
                  <a:lnTo>
                    <a:pt x="270" y="403"/>
                  </a:lnTo>
                  <a:lnTo>
                    <a:pt x="264" y="421"/>
                  </a:lnTo>
                  <a:lnTo>
                    <a:pt x="257" y="435"/>
                  </a:lnTo>
                  <a:lnTo>
                    <a:pt x="249" y="452"/>
                  </a:lnTo>
                  <a:lnTo>
                    <a:pt x="238" y="467"/>
                  </a:lnTo>
                  <a:lnTo>
                    <a:pt x="227" y="477"/>
                  </a:lnTo>
                  <a:lnTo>
                    <a:pt x="214" y="486"/>
                  </a:lnTo>
                  <a:lnTo>
                    <a:pt x="198" y="493"/>
                  </a:lnTo>
                  <a:lnTo>
                    <a:pt x="180" y="497"/>
                  </a:lnTo>
                  <a:lnTo>
                    <a:pt x="161" y="501"/>
                  </a:lnTo>
                  <a:lnTo>
                    <a:pt x="139" y="502"/>
                  </a:lnTo>
                  <a:lnTo>
                    <a:pt x="137" y="500"/>
                  </a:lnTo>
                  <a:lnTo>
                    <a:pt x="134" y="500"/>
                  </a:lnTo>
                  <a:lnTo>
                    <a:pt x="137" y="502"/>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2" name="Freeform 34"/>
            <p:cNvSpPr>
              <a:spLocks/>
            </p:cNvSpPr>
            <p:nvPr/>
          </p:nvSpPr>
          <p:spPr bwMode="auto">
            <a:xfrm>
              <a:off x="5950" y="3783"/>
              <a:ext cx="450" cy="1369"/>
            </a:xfrm>
            <a:custGeom>
              <a:avLst/>
              <a:gdLst>
                <a:gd name="T0" fmla="*/ 92 w 185"/>
                <a:gd name="T1" fmla="*/ 547 h 548"/>
                <a:gd name="T2" fmla="*/ 101 w 185"/>
                <a:gd name="T3" fmla="*/ 546 h 548"/>
                <a:gd name="T4" fmla="*/ 111 w 185"/>
                <a:gd name="T5" fmla="*/ 542 h 548"/>
                <a:gd name="T6" fmla="*/ 120 w 185"/>
                <a:gd name="T7" fmla="*/ 536 h 548"/>
                <a:gd name="T8" fmla="*/ 128 w 185"/>
                <a:gd name="T9" fmla="*/ 525 h 548"/>
                <a:gd name="T10" fmla="*/ 137 w 185"/>
                <a:gd name="T11" fmla="*/ 515 h 548"/>
                <a:gd name="T12" fmla="*/ 144 w 185"/>
                <a:gd name="T13" fmla="*/ 500 h 548"/>
                <a:gd name="T14" fmla="*/ 151 w 185"/>
                <a:gd name="T15" fmla="*/ 484 h 548"/>
                <a:gd name="T16" fmla="*/ 157 w 185"/>
                <a:gd name="T17" fmla="*/ 467 h 548"/>
                <a:gd name="T18" fmla="*/ 169 w 185"/>
                <a:gd name="T19" fmla="*/ 426 h 548"/>
                <a:gd name="T20" fmla="*/ 177 w 185"/>
                <a:gd name="T21" fmla="*/ 379 h 548"/>
                <a:gd name="T22" fmla="*/ 181 w 185"/>
                <a:gd name="T23" fmla="*/ 327 h 548"/>
                <a:gd name="T24" fmla="*/ 184 w 185"/>
                <a:gd name="T25" fmla="*/ 272 h 548"/>
                <a:gd name="T26" fmla="*/ 181 w 185"/>
                <a:gd name="T27" fmla="*/ 218 h 548"/>
                <a:gd name="T28" fmla="*/ 177 w 185"/>
                <a:gd name="T29" fmla="*/ 168 h 548"/>
                <a:gd name="T30" fmla="*/ 169 w 185"/>
                <a:gd name="T31" fmla="*/ 122 h 548"/>
                <a:gd name="T32" fmla="*/ 157 w 185"/>
                <a:gd name="T33" fmla="*/ 81 h 548"/>
                <a:gd name="T34" fmla="*/ 151 w 185"/>
                <a:gd name="T35" fmla="*/ 63 h 548"/>
                <a:gd name="T36" fmla="*/ 144 w 185"/>
                <a:gd name="T37" fmla="*/ 47 h 548"/>
                <a:gd name="T38" fmla="*/ 137 w 185"/>
                <a:gd name="T39" fmla="*/ 33 h 548"/>
                <a:gd name="T40" fmla="*/ 128 w 185"/>
                <a:gd name="T41" fmla="*/ 21 h 548"/>
                <a:gd name="T42" fmla="*/ 120 w 185"/>
                <a:gd name="T43" fmla="*/ 12 h 548"/>
                <a:gd name="T44" fmla="*/ 111 w 185"/>
                <a:gd name="T45" fmla="*/ 6 h 548"/>
                <a:gd name="T46" fmla="*/ 101 w 185"/>
                <a:gd name="T47" fmla="*/ 1 h 548"/>
                <a:gd name="T48" fmla="*/ 92 w 185"/>
                <a:gd name="T49" fmla="*/ 0 h 548"/>
                <a:gd name="T50" fmla="*/ 83 w 185"/>
                <a:gd name="T51" fmla="*/ 1 h 548"/>
                <a:gd name="T52" fmla="*/ 73 w 185"/>
                <a:gd name="T53" fmla="*/ 6 h 548"/>
                <a:gd name="T54" fmla="*/ 64 w 185"/>
                <a:gd name="T55" fmla="*/ 12 h 548"/>
                <a:gd name="T56" fmla="*/ 56 w 185"/>
                <a:gd name="T57" fmla="*/ 21 h 548"/>
                <a:gd name="T58" fmla="*/ 48 w 185"/>
                <a:gd name="T59" fmla="*/ 33 h 548"/>
                <a:gd name="T60" fmla="*/ 40 w 185"/>
                <a:gd name="T61" fmla="*/ 47 h 548"/>
                <a:gd name="T62" fmla="*/ 33 w 185"/>
                <a:gd name="T63" fmla="*/ 63 h 548"/>
                <a:gd name="T64" fmla="*/ 27 w 185"/>
                <a:gd name="T65" fmla="*/ 81 h 548"/>
                <a:gd name="T66" fmla="*/ 16 w 185"/>
                <a:gd name="T67" fmla="*/ 122 h 548"/>
                <a:gd name="T68" fmla="*/ 8 w 185"/>
                <a:gd name="T69" fmla="*/ 168 h 548"/>
                <a:gd name="T70" fmla="*/ 3 w 185"/>
                <a:gd name="T71" fmla="*/ 218 h 548"/>
                <a:gd name="T72" fmla="*/ 0 w 185"/>
                <a:gd name="T73" fmla="*/ 272 h 548"/>
                <a:gd name="T74" fmla="*/ 3 w 185"/>
                <a:gd name="T75" fmla="*/ 327 h 548"/>
                <a:gd name="T76" fmla="*/ 8 w 185"/>
                <a:gd name="T77" fmla="*/ 379 h 548"/>
                <a:gd name="T78" fmla="*/ 16 w 185"/>
                <a:gd name="T79" fmla="*/ 426 h 548"/>
                <a:gd name="T80" fmla="*/ 27 w 185"/>
                <a:gd name="T81" fmla="*/ 467 h 548"/>
                <a:gd name="T82" fmla="*/ 33 w 185"/>
                <a:gd name="T83" fmla="*/ 484 h 548"/>
                <a:gd name="T84" fmla="*/ 40 w 185"/>
                <a:gd name="T85" fmla="*/ 500 h 548"/>
                <a:gd name="T86" fmla="*/ 48 w 185"/>
                <a:gd name="T87" fmla="*/ 515 h 548"/>
                <a:gd name="T88" fmla="*/ 56 w 185"/>
                <a:gd name="T89" fmla="*/ 525 h 548"/>
                <a:gd name="T90" fmla="*/ 64 w 185"/>
                <a:gd name="T91" fmla="*/ 536 h 548"/>
                <a:gd name="T92" fmla="*/ 73 w 185"/>
                <a:gd name="T93" fmla="*/ 542 h 548"/>
                <a:gd name="T94" fmla="*/ 83 w 185"/>
                <a:gd name="T95" fmla="*/ 546 h 548"/>
                <a:gd name="T96" fmla="*/ 92 w 185"/>
                <a:gd name="T97" fmla="*/ 547 h 548"/>
                <a:gd name="T98" fmla="*/ 90 w 185"/>
                <a:gd name="T99" fmla="*/ 545 h 548"/>
                <a:gd name="T100" fmla="*/ 92 w 185"/>
                <a:gd name="T101" fmla="*/ 547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5" h="548">
                  <a:moveTo>
                    <a:pt x="92" y="547"/>
                  </a:moveTo>
                  <a:lnTo>
                    <a:pt x="101" y="546"/>
                  </a:lnTo>
                  <a:lnTo>
                    <a:pt x="111" y="542"/>
                  </a:lnTo>
                  <a:lnTo>
                    <a:pt x="120" y="536"/>
                  </a:lnTo>
                  <a:lnTo>
                    <a:pt x="128" y="525"/>
                  </a:lnTo>
                  <a:lnTo>
                    <a:pt x="137" y="515"/>
                  </a:lnTo>
                  <a:lnTo>
                    <a:pt x="144" y="500"/>
                  </a:lnTo>
                  <a:lnTo>
                    <a:pt x="151" y="484"/>
                  </a:lnTo>
                  <a:lnTo>
                    <a:pt x="157" y="467"/>
                  </a:lnTo>
                  <a:lnTo>
                    <a:pt x="169" y="426"/>
                  </a:lnTo>
                  <a:lnTo>
                    <a:pt x="177" y="379"/>
                  </a:lnTo>
                  <a:lnTo>
                    <a:pt x="181" y="327"/>
                  </a:lnTo>
                  <a:lnTo>
                    <a:pt x="184" y="272"/>
                  </a:lnTo>
                  <a:lnTo>
                    <a:pt x="181" y="218"/>
                  </a:lnTo>
                  <a:lnTo>
                    <a:pt x="177" y="168"/>
                  </a:lnTo>
                  <a:lnTo>
                    <a:pt x="169" y="122"/>
                  </a:lnTo>
                  <a:lnTo>
                    <a:pt x="157" y="81"/>
                  </a:lnTo>
                  <a:lnTo>
                    <a:pt x="151" y="63"/>
                  </a:lnTo>
                  <a:lnTo>
                    <a:pt x="144" y="47"/>
                  </a:lnTo>
                  <a:lnTo>
                    <a:pt x="137" y="33"/>
                  </a:lnTo>
                  <a:lnTo>
                    <a:pt x="128" y="21"/>
                  </a:lnTo>
                  <a:lnTo>
                    <a:pt x="120" y="12"/>
                  </a:lnTo>
                  <a:lnTo>
                    <a:pt x="111" y="6"/>
                  </a:lnTo>
                  <a:lnTo>
                    <a:pt x="101" y="1"/>
                  </a:lnTo>
                  <a:lnTo>
                    <a:pt x="92" y="0"/>
                  </a:lnTo>
                  <a:lnTo>
                    <a:pt x="83" y="1"/>
                  </a:lnTo>
                  <a:lnTo>
                    <a:pt x="73" y="6"/>
                  </a:lnTo>
                  <a:lnTo>
                    <a:pt x="64" y="12"/>
                  </a:lnTo>
                  <a:lnTo>
                    <a:pt x="56" y="21"/>
                  </a:lnTo>
                  <a:lnTo>
                    <a:pt x="48" y="33"/>
                  </a:lnTo>
                  <a:lnTo>
                    <a:pt x="40" y="47"/>
                  </a:lnTo>
                  <a:lnTo>
                    <a:pt x="33" y="63"/>
                  </a:lnTo>
                  <a:lnTo>
                    <a:pt x="27" y="81"/>
                  </a:lnTo>
                  <a:lnTo>
                    <a:pt x="16" y="122"/>
                  </a:lnTo>
                  <a:lnTo>
                    <a:pt x="8" y="168"/>
                  </a:lnTo>
                  <a:lnTo>
                    <a:pt x="3" y="218"/>
                  </a:lnTo>
                  <a:lnTo>
                    <a:pt x="0" y="272"/>
                  </a:lnTo>
                  <a:lnTo>
                    <a:pt x="3" y="327"/>
                  </a:lnTo>
                  <a:lnTo>
                    <a:pt x="8" y="379"/>
                  </a:lnTo>
                  <a:lnTo>
                    <a:pt x="16" y="426"/>
                  </a:lnTo>
                  <a:lnTo>
                    <a:pt x="27" y="467"/>
                  </a:lnTo>
                  <a:lnTo>
                    <a:pt x="33" y="484"/>
                  </a:lnTo>
                  <a:lnTo>
                    <a:pt x="40" y="500"/>
                  </a:lnTo>
                  <a:lnTo>
                    <a:pt x="48" y="515"/>
                  </a:lnTo>
                  <a:lnTo>
                    <a:pt x="56" y="525"/>
                  </a:lnTo>
                  <a:lnTo>
                    <a:pt x="64" y="536"/>
                  </a:lnTo>
                  <a:lnTo>
                    <a:pt x="73" y="542"/>
                  </a:lnTo>
                  <a:lnTo>
                    <a:pt x="83" y="546"/>
                  </a:lnTo>
                  <a:lnTo>
                    <a:pt x="92" y="547"/>
                  </a:lnTo>
                  <a:lnTo>
                    <a:pt x="90" y="545"/>
                  </a:lnTo>
                  <a:lnTo>
                    <a:pt x="92" y="547"/>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3" name="Freeform 35"/>
            <p:cNvSpPr>
              <a:spLocks/>
            </p:cNvSpPr>
            <p:nvPr/>
          </p:nvSpPr>
          <p:spPr bwMode="auto">
            <a:xfrm>
              <a:off x="6021" y="5050"/>
              <a:ext cx="315" cy="371"/>
            </a:xfrm>
            <a:custGeom>
              <a:avLst/>
              <a:gdLst>
                <a:gd name="T0" fmla="*/ 45 w 130"/>
                <a:gd name="T1" fmla="*/ 142 h 148"/>
                <a:gd name="T2" fmla="*/ 57 w 130"/>
                <a:gd name="T3" fmla="*/ 147 h 148"/>
                <a:gd name="T4" fmla="*/ 70 w 130"/>
                <a:gd name="T5" fmla="*/ 147 h 148"/>
                <a:gd name="T6" fmla="*/ 82 w 130"/>
                <a:gd name="T7" fmla="*/ 143 h 148"/>
                <a:gd name="T8" fmla="*/ 93 w 130"/>
                <a:gd name="T9" fmla="*/ 139 h 148"/>
                <a:gd name="T10" fmla="*/ 103 w 130"/>
                <a:gd name="T11" fmla="*/ 131 h 148"/>
                <a:gd name="T12" fmla="*/ 113 w 130"/>
                <a:gd name="T13" fmla="*/ 123 h 148"/>
                <a:gd name="T14" fmla="*/ 120 w 130"/>
                <a:gd name="T15" fmla="*/ 111 h 148"/>
                <a:gd name="T16" fmla="*/ 125 w 130"/>
                <a:gd name="T17" fmla="*/ 97 h 148"/>
                <a:gd name="T18" fmla="*/ 129 w 130"/>
                <a:gd name="T19" fmla="*/ 82 h 148"/>
                <a:gd name="T20" fmla="*/ 129 w 130"/>
                <a:gd name="T21" fmla="*/ 69 h 148"/>
                <a:gd name="T22" fmla="*/ 126 w 130"/>
                <a:gd name="T23" fmla="*/ 54 h 148"/>
                <a:gd name="T24" fmla="*/ 123 w 130"/>
                <a:gd name="T25" fmla="*/ 41 h 148"/>
                <a:gd name="T26" fmla="*/ 116 w 130"/>
                <a:gd name="T27" fmla="*/ 28 h 148"/>
                <a:gd name="T28" fmla="*/ 108 w 130"/>
                <a:gd name="T29" fmla="*/ 19 h 148"/>
                <a:gd name="T30" fmla="*/ 97 w 130"/>
                <a:gd name="T31" fmla="*/ 9 h 148"/>
                <a:gd name="T32" fmla="*/ 86 w 130"/>
                <a:gd name="T33" fmla="*/ 3 h 148"/>
                <a:gd name="T34" fmla="*/ 73 w 130"/>
                <a:gd name="T35" fmla="*/ 0 h 148"/>
                <a:gd name="T36" fmla="*/ 61 w 130"/>
                <a:gd name="T37" fmla="*/ 0 h 148"/>
                <a:gd name="T38" fmla="*/ 47 w 130"/>
                <a:gd name="T39" fmla="*/ 2 h 148"/>
                <a:gd name="T40" fmla="*/ 36 w 130"/>
                <a:gd name="T41" fmla="*/ 8 h 148"/>
                <a:gd name="T42" fmla="*/ 26 w 130"/>
                <a:gd name="T43" fmla="*/ 16 h 148"/>
                <a:gd name="T44" fmla="*/ 17 w 130"/>
                <a:gd name="T45" fmla="*/ 26 h 148"/>
                <a:gd name="T46" fmla="*/ 9 w 130"/>
                <a:gd name="T47" fmla="*/ 37 h 148"/>
                <a:gd name="T48" fmla="*/ 4 w 130"/>
                <a:gd name="T49" fmla="*/ 52 h 148"/>
                <a:gd name="T50" fmla="*/ 0 w 130"/>
                <a:gd name="T51" fmla="*/ 66 h 148"/>
                <a:gd name="T52" fmla="*/ 0 w 130"/>
                <a:gd name="T53" fmla="*/ 79 h 148"/>
                <a:gd name="T54" fmla="*/ 2 w 130"/>
                <a:gd name="T55" fmla="*/ 93 h 148"/>
                <a:gd name="T56" fmla="*/ 6 w 130"/>
                <a:gd name="T57" fmla="*/ 105 h 148"/>
                <a:gd name="T58" fmla="*/ 13 w 130"/>
                <a:gd name="T59" fmla="*/ 117 h 148"/>
                <a:gd name="T60" fmla="*/ 22 w 130"/>
                <a:gd name="T61" fmla="*/ 128 h 148"/>
                <a:gd name="T62" fmla="*/ 32 w 130"/>
                <a:gd name="T63" fmla="*/ 137 h 148"/>
                <a:gd name="T64" fmla="*/ 45 w 130"/>
                <a:gd name="T65" fmla="*/ 142 h 148"/>
                <a:gd name="T66" fmla="*/ 42 w 130"/>
                <a:gd name="T67" fmla="*/ 142 h 148"/>
                <a:gd name="T68" fmla="*/ 45 w 130"/>
                <a:gd name="T69" fmla="*/ 14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0" h="148">
                  <a:moveTo>
                    <a:pt x="45" y="142"/>
                  </a:moveTo>
                  <a:lnTo>
                    <a:pt x="57" y="147"/>
                  </a:lnTo>
                  <a:lnTo>
                    <a:pt x="70" y="147"/>
                  </a:lnTo>
                  <a:lnTo>
                    <a:pt x="82" y="143"/>
                  </a:lnTo>
                  <a:lnTo>
                    <a:pt x="93" y="139"/>
                  </a:lnTo>
                  <a:lnTo>
                    <a:pt x="103" y="131"/>
                  </a:lnTo>
                  <a:lnTo>
                    <a:pt x="113" y="123"/>
                  </a:lnTo>
                  <a:lnTo>
                    <a:pt x="120" y="111"/>
                  </a:lnTo>
                  <a:lnTo>
                    <a:pt x="125" y="97"/>
                  </a:lnTo>
                  <a:lnTo>
                    <a:pt x="129" y="82"/>
                  </a:lnTo>
                  <a:lnTo>
                    <a:pt x="129" y="69"/>
                  </a:lnTo>
                  <a:lnTo>
                    <a:pt x="126" y="54"/>
                  </a:lnTo>
                  <a:lnTo>
                    <a:pt x="123" y="41"/>
                  </a:lnTo>
                  <a:lnTo>
                    <a:pt x="116" y="28"/>
                  </a:lnTo>
                  <a:lnTo>
                    <a:pt x="108" y="19"/>
                  </a:lnTo>
                  <a:lnTo>
                    <a:pt x="97" y="9"/>
                  </a:lnTo>
                  <a:lnTo>
                    <a:pt x="86" y="3"/>
                  </a:lnTo>
                  <a:lnTo>
                    <a:pt x="73" y="0"/>
                  </a:lnTo>
                  <a:lnTo>
                    <a:pt x="61" y="0"/>
                  </a:lnTo>
                  <a:lnTo>
                    <a:pt x="47" y="2"/>
                  </a:lnTo>
                  <a:lnTo>
                    <a:pt x="36" y="8"/>
                  </a:lnTo>
                  <a:lnTo>
                    <a:pt x="26" y="16"/>
                  </a:lnTo>
                  <a:lnTo>
                    <a:pt x="17" y="26"/>
                  </a:lnTo>
                  <a:lnTo>
                    <a:pt x="9" y="37"/>
                  </a:lnTo>
                  <a:lnTo>
                    <a:pt x="4" y="52"/>
                  </a:lnTo>
                  <a:lnTo>
                    <a:pt x="0" y="66"/>
                  </a:lnTo>
                  <a:lnTo>
                    <a:pt x="0" y="79"/>
                  </a:lnTo>
                  <a:lnTo>
                    <a:pt x="2" y="93"/>
                  </a:lnTo>
                  <a:lnTo>
                    <a:pt x="6" y="105"/>
                  </a:lnTo>
                  <a:lnTo>
                    <a:pt x="13" y="117"/>
                  </a:lnTo>
                  <a:lnTo>
                    <a:pt x="22" y="128"/>
                  </a:lnTo>
                  <a:lnTo>
                    <a:pt x="32" y="137"/>
                  </a:lnTo>
                  <a:lnTo>
                    <a:pt x="45" y="142"/>
                  </a:lnTo>
                  <a:lnTo>
                    <a:pt x="42" y="142"/>
                  </a:lnTo>
                  <a:lnTo>
                    <a:pt x="45" y="14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4" name="Freeform 36"/>
            <p:cNvSpPr>
              <a:spLocks/>
            </p:cNvSpPr>
            <p:nvPr/>
          </p:nvSpPr>
          <p:spPr bwMode="auto">
            <a:xfrm>
              <a:off x="6021" y="3533"/>
              <a:ext cx="315" cy="367"/>
            </a:xfrm>
            <a:custGeom>
              <a:avLst/>
              <a:gdLst>
                <a:gd name="T0" fmla="*/ 45 w 130"/>
                <a:gd name="T1" fmla="*/ 142 h 147"/>
                <a:gd name="T2" fmla="*/ 57 w 130"/>
                <a:gd name="T3" fmla="*/ 146 h 147"/>
                <a:gd name="T4" fmla="*/ 70 w 130"/>
                <a:gd name="T5" fmla="*/ 146 h 147"/>
                <a:gd name="T6" fmla="*/ 82 w 130"/>
                <a:gd name="T7" fmla="*/ 144 h 147"/>
                <a:gd name="T8" fmla="*/ 93 w 130"/>
                <a:gd name="T9" fmla="*/ 139 h 147"/>
                <a:gd name="T10" fmla="*/ 103 w 130"/>
                <a:gd name="T11" fmla="*/ 131 h 147"/>
                <a:gd name="T12" fmla="*/ 113 w 130"/>
                <a:gd name="T13" fmla="*/ 123 h 147"/>
                <a:gd name="T14" fmla="*/ 120 w 130"/>
                <a:gd name="T15" fmla="*/ 111 h 147"/>
                <a:gd name="T16" fmla="*/ 125 w 130"/>
                <a:gd name="T17" fmla="*/ 97 h 147"/>
                <a:gd name="T18" fmla="*/ 129 w 130"/>
                <a:gd name="T19" fmla="*/ 81 h 147"/>
                <a:gd name="T20" fmla="*/ 129 w 130"/>
                <a:gd name="T21" fmla="*/ 68 h 147"/>
                <a:gd name="T22" fmla="*/ 126 w 130"/>
                <a:gd name="T23" fmla="*/ 54 h 147"/>
                <a:gd name="T24" fmla="*/ 123 w 130"/>
                <a:gd name="T25" fmla="*/ 41 h 147"/>
                <a:gd name="T26" fmla="*/ 116 w 130"/>
                <a:gd name="T27" fmla="*/ 28 h 147"/>
                <a:gd name="T28" fmla="*/ 108 w 130"/>
                <a:gd name="T29" fmla="*/ 19 h 147"/>
                <a:gd name="T30" fmla="*/ 97 w 130"/>
                <a:gd name="T31" fmla="*/ 9 h 147"/>
                <a:gd name="T32" fmla="*/ 86 w 130"/>
                <a:gd name="T33" fmla="*/ 3 h 147"/>
                <a:gd name="T34" fmla="*/ 73 w 130"/>
                <a:gd name="T35" fmla="*/ 0 h 147"/>
                <a:gd name="T36" fmla="*/ 61 w 130"/>
                <a:gd name="T37" fmla="*/ 0 h 147"/>
                <a:gd name="T38" fmla="*/ 47 w 130"/>
                <a:gd name="T39" fmla="*/ 2 h 147"/>
                <a:gd name="T40" fmla="*/ 36 w 130"/>
                <a:gd name="T41" fmla="*/ 8 h 147"/>
                <a:gd name="T42" fmla="*/ 26 w 130"/>
                <a:gd name="T43" fmla="*/ 16 h 147"/>
                <a:gd name="T44" fmla="*/ 17 w 130"/>
                <a:gd name="T45" fmla="*/ 26 h 147"/>
                <a:gd name="T46" fmla="*/ 9 w 130"/>
                <a:gd name="T47" fmla="*/ 36 h 147"/>
                <a:gd name="T48" fmla="*/ 4 w 130"/>
                <a:gd name="T49" fmla="*/ 51 h 147"/>
                <a:gd name="T50" fmla="*/ 0 w 130"/>
                <a:gd name="T51" fmla="*/ 66 h 147"/>
                <a:gd name="T52" fmla="*/ 0 w 130"/>
                <a:gd name="T53" fmla="*/ 80 h 147"/>
                <a:gd name="T54" fmla="*/ 2 w 130"/>
                <a:gd name="T55" fmla="*/ 94 h 147"/>
                <a:gd name="T56" fmla="*/ 6 w 130"/>
                <a:gd name="T57" fmla="*/ 107 h 147"/>
                <a:gd name="T58" fmla="*/ 13 w 130"/>
                <a:gd name="T59" fmla="*/ 119 h 147"/>
                <a:gd name="T60" fmla="*/ 22 w 130"/>
                <a:gd name="T61" fmla="*/ 129 h 147"/>
                <a:gd name="T62" fmla="*/ 32 w 130"/>
                <a:gd name="T63" fmla="*/ 138 h 147"/>
                <a:gd name="T64" fmla="*/ 45 w 130"/>
                <a:gd name="T65" fmla="*/ 142 h 147"/>
                <a:gd name="T66" fmla="*/ 42 w 130"/>
                <a:gd name="T67" fmla="*/ 142 h 147"/>
                <a:gd name="T68" fmla="*/ 45 w 130"/>
                <a:gd name="T69" fmla="*/ 14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0" h="147">
                  <a:moveTo>
                    <a:pt x="45" y="142"/>
                  </a:moveTo>
                  <a:lnTo>
                    <a:pt x="57" y="146"/>
                  </a:lnTo>
                  <a:lnTo>
                    <a:pt x="70" y="146"/>
                  </a:lnTo>
                  <a:lnTo>
                    <a:pt x="82" y="144"/>
                  </a:lnTo>
                  <a:lnTo>
                    <a:pt x="93" y="139"/>
                  </a:lnTo>
                  <a:lnTo>
                    <a:pt x="103" y="131"/>
                  </a:lnTo>
                  <a:lnTo>
                    <a:pt x="113" y="123"/>
                  </a:lnTo>
                  <a:lnTo>
                    <a:pt x="120" y="111"/>
                  </a:lnTo>
                  <a:lnTo>
                    <a:pt x="125" y="97"/>
                  </a:lnTo>
                  <a:lnTo>
                    <a:pt x="129" y="81"/>
                  </a:lnTo>
                  <a:lnTo>
                    <a:pt x="129" y="68"/>
                  </a:lnTo>
                  <a:lnTo>
                    <a:pt x="126" y="54"/>
                  </a:lnTo>
                  <a:lnTo>
                    <a:pt x="123" y="41"/>
                  </a:lnTo>
                  <a:lnTo>
                    <a:pt x="116" y="28"/>
                  </a:lnTo>
                  <a:lnTo>
                    <a:pt x="108" y="19"/>
                  </a:lnTo>
                  <a:lnTo>
                    <a:pt x="97" y="9"/>
                  </a:lnTo>
                  <a:lnTo>
                    <a:pt x="86" y="3"/>
                  </a:lnTo>
                  <a:lnTo>
                    <a:pt x="73" y="0"/>
                  </a:lnTo>
                  <a:lnTo>
                    <a:pt x="61" y="0"/>
                  </a:lnTo>
                  <a:lnTo>
                    <a:pt x="47" y="2"/>
                  </a:lnTo>
                  <a:lnTo>
                    <a:pt x="36" y="8"/>
                  </a:lnTo>
                  <a:lnTo>
                    <a:pt x="26" y="16"/>
                  </a:lnTo>
                  <a:lnTo>
                    <a:pt x="17" y="26"/>
                  </a:lnTo>
                  <a:lnTo>
                    <a:pt x="9" y="36"/>
                  </a:lnTo>
                  <a:lnTo>
                    <a:pt x="4" y="51"/>
                  </a:lnTo>
                  <a:lnTo>
                    <a:pt x="0" y="66"/>
                  </a:lnTo>
                  <a:lnTo>
                    <a:pt x="0" y="80"/>
                  </a:lnTo>
                  <a:lnTo>
                    <a:pt x="2" y="94"/>
                  </a:lnTo>
                  <a:lnTo>
                    <a:pt x="6" y="107"/>
                  </a:lnTo>
                  <a:lnTo>
                    <a:pt x="13" y="119"/>
                  </a:lnTo>
                  <a:lnTo>
                    <a:pt x="22" y="129"/>
                  </a:lnTo>
                  <a:lnTo>
                    <a:pt x="32" y="138"/>
                  </a:lnTo>
                  <a:lnTo>
                    <a:pt x="45" y="142"/>
                  </a:lnTo>
                  <a:lnTo>
                    <a:pt x="42" y="142"/>
                  </a:lnTo>
                  <a:lnTo>
                    <a:pt x="45" y="142"/>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5" name="Freeform 37"/>
            <p:cNvSpPr>
              <a:spLocks/>
            </p:cNvSpPr>
            <p:nvPr/>
          </p:nvSpPr>
          <p:spPr bwMode="auto">
            <a:xfrm>
              <a:off x="5204" y="5253"/>
              <a:ext cx="1973" cy="281"/>
            </a:xfrm>
            <a:custGeom>
              <a:avLst/>
              <a:gdLst>
                <a:gd name="T0" fmla="*/ 813 w 814"/>
                <a:gd name="T1" fmla="*/ 0 h 112"/>
                <a:gd name="T2" fmla="*/ 813 w 814"/>
                <a:gd name="T3" fmla="*/ 111 h 112"/>
                <a:gd name="T4" fmla="*/ 0 w 814"/>
                <a:gd name="T5" fmla="*/ 111 h 112"/>
                <a:gd name="T6" fmla="*/ 0 w 814"/>
                <a:gd name="T7" fmla="*/ 0 h 112"/>
                <a:gd name="T8" fmla="*/ 813 w 814"/>
                <a:gd name="T9" fmla="*/ 0 h 112"/>
              </a:gdLst>
              <a:ahLst/>
              <a:cxnLst>
                <a:cxn ang="0">
                  <a:pos x="T0" y="T1"/>
                </a:cxn>
                <a:cxn ang="0">
                  <a:pos x="T2" y="T3"/>
                </a:cxn>
                <a:cxn ang="0">
                  <a:pos x="T4" y="T5"/>
                </a:cxn>
                <a:cxn ang="0">
                  <a:pos x="T6" y="T7"/>
                </a:cxn>
                <a:cxn ang="0">
                  <a:pos x="T8" y="T9"/>
                </a:cxn>
              </a:cxnLst>
              <a:rect l="0" t="0" r="r" b="b"/>
              <a:pathLst>
                <a:path w="814" h="112">
                  <a:moveTo>
                    <a:pt x="813" y="0"/>
                  </a:moveTo>
                  <a:lnTo>
                    <a:pt x="813" y="111"/>
                  </a:lnTo>
                  <a:lnTo>
                    <a:pt x="0" y="111"/>
                  </a:lnTo>
                  <a:lnTo>
                    <a:pt x="0" y="0"/>
                  </a:lnTo>
                  <a:lnTo>
                    <a:pt x="813" y="0"/>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6" name="Freeform 38"/>
            <p:cNvSpPr>
              <a:spLocks/>
            </p:cNvSpPr>
            <p:nvPr/>
          </p:nvSpPr>
          <p:spPr bwMode="auto">
            <a:xfrm>
              <a:off x="4782" y="5471"/>
              <a:ext cx="2722" cy="261"/>
            </a:xfrm>
            <a:custGeom>
              <a:avLst/>
              <a:gdLst>
                <a:gd name="T0" fmla="*/ 1122 w 1123"/>
                <a:gd name="T1" fmla="*/ 0 h 104"/>
                <a:gd name="T2" fmla="*/ 1122 w 1123"/>
                <a:gd name="T3" fmla="*/ 103 h 104"/>
                <a:gd name="T4" fmla="*/ 0 w 1123"/>
                <a:gd name="T5" fmla="*/ 103 h 104"/>
                <a:gd name="T6" fmla="*/ 0 w 1123"/>
                <a:gd name="T7" fmla="*/ 0 h 104"/>
                <a:gd name="T8" fmla="*/ 1122 w 1123"/>
                <a:gd name="T9" fmla="*/ 0 h 104"/>
              </a:gdLst>
              <a:ahLst/>
              <a:cxnLst>
                <a:cxn ang="0">
                  <a:pos x="T0" y="T1"/>
                </a:cxn>
                <a:cxn ang="0">
                  <a:pos x="T2" y="T3"/>
                </a:cxn>
                <a:cxn ang="0">
                  <a:pos x="T4" y="T5"/>
                </a:cxn>
                <a:cxn ang="0">
                  <a:pos x="T6" y="T7"/>
                </a:cxn>
                <a:cxn ang="0">
                  <a:pos x="T8" y="T9"/>
                </a:cxn>
              </a:cxnLst>
              <a:rect l="0" t="0" r="r" b="b"/>
              <a:pathLst>
                <a:path w="1123" h="104">
                  <a:moveTo>
                    <a:pt x="1122" y="0"/>
                  </a:moveTo>
                  <a:lnTo>
                    <a:pt x="1122" y="103"/>
                  </a:lnTo>
                  <a:lnTo>
                    <a:pt x="0" y="103"/>
                  </a:lnTo>
                  <a:lnTo>
                    <a:pt x="0" y="0"/>
                  </a:lnTo>
                  <a:lnTo>
                    <a:pt x="1122" y="0"/>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7" name="Freeform 39"/>
            <p:cNvSpPr>
              <a:spLocks/>
            </p:cNvSpPr>
            <p:nvPr/>
          </p:nvSpPr>
          <p:spPr bwMode="auto">
            <a:xfrm>
              <a:off x="4364" y="5670"/>
              <a:ext cx="3506" cy="172"/>
            </a:xfrm>
            <a:custGeom>
              <a:avLst/>
              <a:gdLst>
                <a:gd name="T0" fmla="*/ 0 w 1447"/>
                <a:gd name="T1" fmla="*/ 67 h 68"/>
                <a:gd name="T2" fmla="*/ 1446 w 1447"/>
                <a:gd name="T3" fmla="*/ 67 h 68"/>
                <a:gd name="T4" fmla="*/ 1444 w 1447"/>
                <a:gd name="T5" fmla="*/ 56 h 68"/>
                <a:gd name="T6" fmla="*/ 1439 w 1447"/>
                <a:gd name="T7" fmla="*/ 43 h 68"/>
                <a:gd name="T8" fmla="*/ 1433 w 1447"/>
                <a:gd name="T9" fmla="*/ 33 h 68"/>
                <a:gd name="T10" fmla="*/ 1425 w 1447"/>
                <a:gd name="T11" fmla="*/ 24 h 68"/>
                <a:gd name="T12" fmla="*/ 1415 w 1447"/>
                <a:gd name="T13" fmla="*/ 14 h 68"/>
                <a:gd name="T14" fmla="*/ 1405 w 1447"/>
                <a:gd name="T15" fmla="*/ 7 h 68"/>
                <a:gd name="T16" fmla="*/ 1393 w 1447"/>
                <a:gd name="T17" fmla="*/ 1 h 68"/>
                <a:gd name="T18" fmla="*/ 1380 w 1447"/>
                <a:gd name="T19" fmla="*/ 0 h 68"/>
                <a:gd name="T20" fmla="*/ 69 w 1447"/>
                <a:gd name="T21" fmla="*/ 0 h 68"/>
                <a:gd name="T22" fmla="*/ 57 w 1447"/>
                <a:gd name="T23" fmla="*/ 1 h 68"/>
                <a:gd name="T24" fmla="*/ 45 w 1447"/>
                <a:gd name="T25" fmla="*/ 3 h 68"/>
                <a:gd name="T26" fmla="*/ 34 w 1447"/>
                <a:gd name="T27" fmla="*/ 9 h 68"/>
                <a:gd name="T28" fmla="*/ 24 w 1447"/>
                <a:gd name="T29" fmla="*/ 16 h 68"/>
                <a:gd name="T30" fmla="*/ 15 w 1447"/>
                <a:gd name="T31" fmla="*/ 25 h 68"/>
                <a:gd name="T32" fmla="*/ 8 w 1447"/>
                <a:gd name="T33" fmla="*/ 36 h 68"/>
                <a:gd name="T34" fmla="*/ 3 w 1447"/>
                <a:gd name="T35" fmla="*/ 50 h 68"/>
                <a:gd name="T36" fmla="*/ 0 w 1447"/>
                <a:gd name="T37"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7" h="68">
                  <a:moveTo>
                    <a:pt x="0" y="67"/>
                  </a:moveTo>
                  <a:lnTo>
                    <a:pt x="1446" y="67"/>
                  </a:lnTo>
                  <a:lnTo>
                    <a:pt x="1444" y="56"/>
                  </a:lnTo>
                  <a:lnTo>
                    <a:pt x="1439" y="43"/>
                  </a:lnTo>
                  <a:lnTo>
                    <a:pt x="1433" y="33"/>
                  </a:lnTo>
                  <a:lnTo>
                    <a:pt x="1425" y="24"/>
                  </a:lnTo>
                  <a:lnTo>
                    <a:pt x="1415" y="14"/>
                  </a:lnTo>
                  <a:lnTo>
                    <a:pt x="1405" y="7"/>
                  </a:lnTo>
                  <a:lnTo>
                    <a:pt x="1393" y="1"/>
                  </a:lnTo>
                  <a:lnTo>
                    <a:pt x="1380" y="0"/>
                  </a:lnTo>
                  <a:lnTo>
                    <a:pt x="69" y="0"/>
                  </a:lnTo>
                  <a:lnTo>
                    <a:pt x="57" y="1"/>
                  </a:lnTo>
                  <a:lnTo>
                    <a:pt x="45" y="3"/>
                  </a:lnTo>
                  <a:lnTo>
                    <a:pt x="34" y="9"/>
                  </a:lnTo>
                  <a:lnTo>
                    <a:pt x="24" y="16"/>
                  </a:lnTo>
                  <a:lnTo>
                    <a:pt x="15" y="25"/>
                  </a:lnTo>
                  <a:lnTo>
                    <a:pt x="8" y="36"/>
                  </a:lnTo>
                  <a:lnTo>
                    <a:pt x="3" y="50"/>
                  </a:lnTo>
                  <a:lnTo>
                    <a:pt x="0" y="67"/>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8" name="Freeform 40"/>
            <p:cNvSpPr>
              <a:spLocks/>
            </p:cNvSpPr>
            <p:nvPr/>
          </p:nvSpPr>
          <p:spPr bwMode="auto">
            <a:xfrm>
              <a:off x="3115" y="3919"/>
              <a:ext cx="2057" cy="140"/>
            </a:xfrm>
            <a:custGeom>
              <a:avLst/>
              <a:gdLst>
                <a:gd name="T0" fmla="*/ 848 w 849"/>
                <a:gd name="T1" fmla="*/ 34 h 41"/>
                <a:gd name="T2" fmla="*/ 848 w 849"/>
                <a:gd name="T3" fmla="*/ 0 h 41"/>
                <a:gd name="T4" fmla="*/ 0 w 849"/>
                <a:gd name="T5" fmla="*/ 5 h 41"/>
                <a:gd name="T6" fmla="*/ 0 w 849"/>
                <a:gd name="T7" fmla="*/ 40 h 41"/>
                <a:gd name="T8" fmla="*/ 848 w 849"/>
                <a:gd name="T9" fmla="*/ 34 h 41"/>
              </a:gdLst>
              <a:ahLst/>
              <a:cxnLst>
                <a:cxn ang="0">
                  <a:pos x="T0" y="T1"/>
                </a:cxn>
                <a:cxn ang="0">
                  <a:pos x="T2" y="T3"/>
                </a:cxn>
                <a:cxn ang="0">
                  <a:pos x="T4" y="T5"/>
                </a:cxn>
                <a:cxn ang="0">
                  <a:pos x="T6" y="T7"/>
                </a:cxn>
                <a:cxn ang="0">
                  <a:pos x="T8" y="T9"/>
                </a:cxn>
              </a:cxnLst>
              <a:rect l="0" t="0" r="r" b="b"/>
              <a:pathLst>
                <a:path w="849" h="41">
                  <a:moveTo>
                    <a:pt x="848" y="34"/>
                  </a:moveTo>
                  <a:lnTo>
                    <a:pt x="848" y="0"/>
                  </a:lnTo>
                  <a:lnTo>
                    <a:pt x="0" y="5"/>
                  </a:lnTo>
                  <a:lnTo>
                    <a:pt x="0" y="40"/>
                  </a:lnTo>
                  <a:lnTo>
                    <a:pt x="848" y="34"/>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69" name="Freeform 41"/>
            <p:cNvSpPr>
              <a:spLocks/>
            </p:cNvSpPr>
            <p:nvPr/>
          </p:nvSpPr>
          <p:spPr bwMode="auto">
            <a:xfrm>
              <a:off x="3365" y="3982"/>
              <a:ext cx="1595" cy="152"/>
            </a:xfrm>
            <a:custGeom>
              <a:avLst/>
              <a:gdLst>
                <a:gd name="T0" fmla="*/ 657 w 658"/>
                <a:gd name="T1" fmla="*/ 55 h 60"/>
                <a:gd name="T2" fmla="*/ 654 w 658"/>
                <a:gd name="T3" fmla="*/ 0 h 60"/>
                <a:gd name="T4" fmla="*/ 0 w 658"/>
                <a:gd name="T5" fmla="*/ 3 h 60"/>
                <a:gd name="T6" fmla="*/ 0 w 658"/>
                <a:gd name="T7" fmla="*/ 59 h 60"/>
                <a:gd name="T8" fmla="*/ 657 w 658"/>
                <a:gd name="T9" fmla="*/ 55 h 60"/>
              </a:gdLst>
              <a:ahLst/>
              <a:cxnLst>
                <a:cxn ang="0">
                  <a:pos x="T0" y="T1"/>
                </a:cxn>
                <a:cxn ang="0">
                  <a:pos x="T2" y="T3"/>
                </a:cxn>
                <a:cxn ang="0">
                  <a:pos x="T4" y="T5"/>
                </a:cxn>
                <a:cxn ang="0">
                  <a:pos x="T6" y="T7"/>
                </a:cxn>
                <a:cxn ang="0">
                  <a:pos x="T8" y="T9"/>
                </a:cxn>
              </a:cxnLst>
              <a:rect l="0" t="0" r="r" b="b"/>
              <a:pathLst>
                <a:path w="658" h="60">
                  <a:moveTo>
                    <a:pt x="657" y="55"/>
                  </a:moveTo>
                  <a:lnTo>
                    <a:pt x="654" y="0"/>
                  </a:lnTo>
                  <a:lnTo>
                    <a:pt x="0" y="3"/>
                  </a:lnTo>
                  <a:lnTo>
                    <a:pt x="0" y="59"/>
                  </a:lnTo>
                  <a:lnTo>
                    <a:pt x="657" y="55"/>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sp>
          <p:nvSpPr>
            <p:cNvPr id="150570" name="Freeform 42"/>
            <p:cNvSpPr>
              <a:spLocks/>
            </p:cNvSpPr>
            <p:nvPr/>
          </p:nvSpPr>
          <p:spPr bwMode="auto">
            <a:xfrm>
              <a:off x="3611" y="4099"/>
              <a:ext cx="1158" cy="168"/>
            </a:xfrm>
            <a:custGeom>
              <a:avLst/>
              <a:gdLst>
                <a:gd name="T0" fmla="*/ 476 w 477"/>
                <a:gd name="T1" fmla="*/ 0 h 67"/>
                <a:gd name="T2" fmla="*/ 0 w 477"/>
                <a:gd name="T3" fmla="*/ 3 h 67"/>
                <a:gd name="T4" fmla="*/ 3 w 477"/>
                <a:gd name="T5" fmla="*/ 3 h 67"/>
                <a:gd name="T6" fmla="*/ 5 w 477"/>
                <a:gd name="T7" fmla="*/ 15 h 67"/>
                <a:gd name="T8" fmla="*/ 10 w 477"/>
                <a:gd name="T9" fmla="*/ 26 h 67"/>
                <a:gd name="T10" fmla="*/ 17 w 477"/>
                <a:gd name="T11" fmla="*/ 36 h 67"/>
                <a:gd name="T12" fmla="*/ 24 w 477"/>
                <a:gd name="T13" fmla="*/ 47 h 67"/>
                <a:gd name="T14" fmla="*/ 34 w 477"/>
                <a:gd name="T15" fmla="*/ 56 h 67"/>
                <a:gd name="T16" fmla="*/ 45 w 477"/>
                <a:gd name="T17" fmla="*/ 60 h 67"/>
                <a:gd name="T18" fmla="*/ 57 w 477"/>
                <a:gd name="T19" fmla="*/ 65 h 67"/>
                <a:gd name="T20" fmla="*/ 67 w 477"/>
                <a:gd name="T21" fmla="*/ 66 h 67"/>
                <a:gd name="T22" fmla="*/ 65 w 477"/>
                <a:gd name="T23" fmla="*/ 66 h 67"/>
                <a:gd name="T24" fmla="*/ 412 w 477"/>
                <a:gd name="T25" fmla="*/ 62 h 67"/>
                <a:gd name="T26" fmla="*/ 415 w 477"/>
                <a:gd name="T27" fmla="*/ 62 h 67"/>
                <a:gd name="T28" fmla="*/ 424 w 477"/>
                <a:gd name="T29" fmla="*/ 62 h 67"/>
                <a:gd name="T30" fmla="*/ 433 w 477"/>
                <a:gd name="T31" fmla="*/ 58 h 67"/>
                <a:gd name="T32" fmla="*/ 444 w 477"/>
                <a:gd name="T33" fmla="*/ 52 h 67"/>
                <a:gd name="T34" fmla="*/ 454 w 477"/>
                <a:gd name="T35" fmla="*/ 44 h 67"/>
                <a:gd name="T36" fmla="*/ 463 w 477"/>
                <a:gd name="T37" fmla="*/ 35 h 67"/>
                <a:gd name="T38" fmla="*/ 470 w 477"/>
                <a:gd name="T39" fmla="*/ 24 h 67"/>
                <a:gd name="T40" fmla="*/ 475 w 477"/>
                <a:gd name="T41" fmla="*/ 14 h 67"/>
                <a:gd name="T42" fmla="*/ 476 w 477"/>
                <a:gd name="T4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7" h="67">
                  <a:moveTo>
                    <a:pt x="476" y="0"/>
                  </a:moveTo>
                  <a:lnTo>
                    <a:pt x="0" y="3"/>
                  </a:lnTo>
                  <a:lnTo>
                    <a:pt x="3" y="3"/>
                  </a:lnTo>
                  <a:lnTo>
                    <a:pt x="5" y="15"/>
                  </a:lnTo>
                  <a:lnTo>
                    <a:pt x="10" y="26"/>
                  </a:lnTo>
                  <a:lnTo>
                    <a:pt x="17" y="36"/>
                  </a:lnTo>
                  <a:lnTo>
                    <a:pt x="24" y="47"/>
                  </a:lnTo>
                  <a:lnTo>
                    <a:pt x="34" y="56"/>
                  </a:lnTo>
                  <a:lnTo>
                    <a:pt x="45" y="60"/>
                  </a:lnTo>
                  <a:lnTo>
                    <a:pt x="57" y="65"/>
                  </a:lnTo>
                  <a:lnTo>
                    <a:pt x="67" y="66"/>
                  </a:lnTo>
                  <a:lnTo>
                    <a:pt x="65" y="66"/>
                  </a:lnTo>
                  <a:lnTo>
                    <a:pt x="412" y="62"/>
                  </a:lnTo>
                  <a:lnTo>
                    <a:pt x="415" y="62"/>
                  </a:lnTo>
                  <a:lnTo>
                    <a:pt x="424" y="62"/>
                  </a:lnTo>
                  <a:lnTo>
                    <a:pt x="433" y="58"/>
                  </a:lnTo>
                  <a:lnTo>
                    <a:pt x="444" y="52"/>
                  </a:lnTo>
                  <a:lnTo>
                    <a:pt x="454" y="44"/>
                  </a:lnTo>
                  <a:lnTo>
                    <a:pt x="463" y="35"/>
                  </a:lnTo>
                  <a:lnTo>
                    <a:pt x="470" y="24"/>
                  </a:lnTo>
                  <a:lnTo>
                    <a:pt x="475" y="14"/>
                  </a:lnTo>
                  <a:lnTo>
                    <a:pt x="476" y="0"/>
                  </a:lnTo>
                </a:path>
              </a:pathLst>
            </a:custGeom>
            <a:solidFill>
              <a:srgbClr val="000000"/>
            </a:solidFill>
            <a:ln>
              <a:noFill/>
            </a:ln>
            <a:effectLst/>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nl-NL">
                <a:solidFill>
                  <a:srgbClr val="000000"/>
                </a:solidFill>
                <a:cs typeface="+mn-cs"/>
              </a:endParaRPr>
            </a:p>
          </p:txBody>
        </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mtClean="0"/>
              <a:t>Impression</a:t>
            </a:r>
          </a:p>
        </p:txBody>
      </p:sp>
      <p:sp>
        <p:nvSpPr>
          <p:cNvPr id="113667" name="Rectangle 3"/>
          <p:cNvSpPr>
            <a:spLocks noGrp="1" noChangeArrowheads="1"/>
          </p:cNvSpPr>
          <p:nvPr>
            <p:ph type="body" idx="1"/>
          </p:nvPr>
        </p:nvSpPr>
        <p:spPr>
          <a:xfrm>
            <a:off x="2411413" y="1341438"/>
            <a:ext cx="6553200" cy="4205287"/>
          </a:xfrm>
        </p:spPr>
        <p:txBody>
          <a:bodyPr/>
          <a:lstStyle/>
          <a:p>
            <a:pPr eaLnBrk="1" hangingPunct="1">
              <a:lnSpc>
                <a:spcPct val="90000"/>
              </a:lnSpc>
            </a:pPr>
            <a:r>
              <a:rPr lang="en-US" smtClean="0"/>
              <a:t>New countries make serious approaches</a:t>
            </a:r>
          </a:p>
          <a:p>
            <a:pPr eaLnBrk="1" hangingPunct="1">
              <a:lnSpc>
                <a:spcPct val="90000"/>
              </a:lnSpc>
            </a:pPr>
            <a:r>
              <a:rPr lang="en-US" smtClean="0"/>
              <a:t>Eagerness to apply UPOV guidelines</a:t>
            </a:r>
          </a:p>
          <a:p>
            <a:pPr eaLnBrk="1" hangingPunct="1">
              <a:lnSpc>
                <a:spcPct val="90000"/>
              </a:lnSpc>
            </a:pPr>
            <a:r>
              <a:rPr lang="en-US" smtClean="0"/>
              <a:t>Fear of making wrong decisions</a:t>
            </a:r>
          </a:p>
          <a:p>
            <a:pPr lvl="1" eaLnBrk="1" hangingPunct="1">
              <a:lnSpc>
                <a:spcPct val="90000"/>
              </a:lnSpc>
            </a:pPr>
            <a:r>
              <a:rPr lang="en-US" smtClean="0"/>
              <a:t>Therefore many exact measurements and statistics</a:t>
            </a:r>
          </a:p>
          <a:p>
            <a:pPr lvl="1" eaLnBrk="1" hangingPunct="1">
              <a:lnSpc>
                <a:spcPct val="90000"/>
              </a:lnSpc>
            </a:pPr>
            <a:r>
              <a:rPr lang="en-US" smtClean="0"/>
              <a:t>Causing delays</a:t>
            </a:r>
          </a:p>
          <a:p>
            <a:pPr eaLnBrk="1" hangingPunct="1">
              <a:lnSpc>
                <a:spcPct val="90000"/>
              </a:lnSpc>
            </a:pPr>
            <a:r>
              <a:rPr lang="en-US" smtClean="0"/>
              <a:t>Often government institutes involved in DUS testing</a:t>
            </a:r>
          </a:p>
          <a:p>
            <a:pPr lvl="1" eaLnBrk="1" hangingPunct="1">
              <a:lnSpc>
                <a:spcPct val="90000"/>
              </a:lnSpc>
            </a:pPr>
            <a:r>
              <a:rPr lang="en-US" smtClean="0"/>
              <a:t>Low salaries, big turn over of personnel, loss of training input (e.g. Vietnam)</a:t>
            </a:r>
          </a:p>
          <a:p>
            <a:pPr lvl="1" eaLnBrk="1" hangingPunct="1">
              <a:lnSpc>
                <a:spcPct val="90000"/>
              </a:lnSpc>
            </a:pPr>
            <a:r>
              <a:rPr lang="en-US" smtClean="0"/>
              <a:t>Compare Kenya: KEPHIS independent institute, higher salaries, permanent staff</a:t>
            </a:r>
          </a:p>
          <a:p>
            <a:pPr eaLnBrk="1" hangingPunct="1">
              <a:lnSpc>
                <a:spcPct val="90000"/>
              </a:lnSpc>
            </a:pPr>
            <a:endParaRPr lang="en-US" smtClean="0"/>
          </a:p>
          <a:p>
            <a:pPr lvl="1" eaLnBrk="1" hangingPunct="1">
              <a:lnSpc>
                <a:spcPct val="90000"/>
              </a:lnSpc>
            </a:pPr>
            <a:endParaRPr lang="en-US" smtClean="0"/>
          </a:p>
        </p:txBody>
      </p:sp>
      <p:pic>
        <p:nvPicPr>
          <p:cNvPr id="113668" name="Picture 4" descr="DSCN3156"/>
          <p:cNvPicPr>
            <a:picLocks noChangeAspect="1" noChangeArrowheads="1"/>
          </p:cNvPicPr>
          <p:nvPr/>
        </p:nvPicPr>
        <p:blipFill>
          <a:blip r:embed="rId2"/>
          <a:srcRect/>
          <a:stretch>
            <a:fillRect/>
          </a:stretch>
        </p:blipFill>
        <p:spPr bwMode="auto">
          <a:xfrm>
            <a:off x="9525" y="1196975"/>
            <a:ext cx="2216150"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mtClean="0"/>
              <a:t>Comparison</a:t>
            </a:r>
          </a:p>
        </p:txBody>
      </p:sp>
      <p:sp>
        <p:nvSpPr>
          <p:cNvPr id="114691" name="Rectangle 3"/>
          <p:cNvSpPr>
            <a:spLocks noGrp="1" noChangeArrowheads="1"/>
          </p:cNvSpPr>
          <p:nvPr>
            <p:ph type="body" idx="1"/>
          </p:nvPr>
        </p:nvSpPr>
        <p:spPr/>
        <p:txBody>
          <a:bodyPr/>
          <a:lstStyle/>
          <a:p>
            <a:pPr eaLnBrk="1" hangingPunct="1"/>
            <a:r>
              <a:rPr lang="en-US" smtClean="0"/>
              <a:t>Netherlands</a:t>
            </a:r>
          </a:p>
          <a:p>
            <a:pPr lvl="1" eaLnBrk="1" hangingPunct="1"/>
            <a:r>
              <a:rPr lang="en-US" smtClean="0"/>
              <a:t>First breeders decree in 1941</a:t>
            </a:r>
          </a:p>
          <a:p>
            <a:pPr lvl="1" eaLnBrk="1" hangingPunct="1"/>
            <a:r>
              <a:rPr lang="en-US" smtClean="0"/>
              <a:t>Development during 70 years</a:t>
            </a:r>
          </a:p>
          <a:p>
            <a:pPr eaLnBrk="1" hangingPunct="1"/>
            <a:r>
              <a:rPr lang="en-US" smtClean="0"/>
              <a:t>Emerging countries </a:t>
            </a:r>
          </a:p>
          <a:p>
            <a:pPr lvl="1" eaLnBrk="1" hangingPunct="1"/>
            <a:r>
              <a:rPr lang="en-US" smtClean="0"/>
              <a:t>Just starting</a:t>
            </a:r>
          </a:p>
          <a:p>
            <a:pPr eaLnBrk="1" hangingPunct="1"/>
            <a:r>
              <a:rPr lang="en-US" smtClean="0"/>
              <a:t>New PVP countries deserve support</a:t>
            </a:r>
          </a:p>
          <a:p>
            <a:pPr lvl="1" eaLnBrk="1" hangingPunct="1"/>
            <a:r>
              <a:rPr lang="en-US" smtClean="0"/>
              <a:t>Constructive criticism</a:t>
            </a:r>
          </a:p>
          <a:p>
            <a:pPr eaLnBrk="1" hangingPunct="1"/>
            <a:endParaRPr lang="en-US" smtClean="0"/>
          </a:p>
        </p:txBody>
      </p:sp>
      <p:pic>
        <p:nvPicPr>
          <p:cNvPr id="114692" name="Picture 4" descr="Maleisië nov 2006 182"/>
          <p:cNvPicPr>
            <a:picLocks noChangeAspect="1" noChangeArrowheads="1"/>
          </p:cNvPicPr>
          <p:nvPr/>
        </p:nvPicPr>
        <p:blipFill>
          <a:blip r:embed="rId2"/>
          <a:srcRect/>
          <a:stretch>
            <a:fillRect/>
          </a:stretch>
        </p:blipFill>
        <p:spPr bwMode="auto">
          <a:xfrm>
            <a:off x="6227763" y="4670425"/>
            <a:ext cx="2916237" cy="2187575"/>
          </a:xfrm>
          <a:prstGeom prst="rect">
            <a:avLst/>
          </a:prstGeom>
          <a:noFill/>
          <a:ln w="9525">
            <a:noFill/>
            <a:miter lim="800000"/>
            <a:headEnd/>
            <a:tailEnd/>
          </a:ln>
        </p:spPr>
      </p:pic>
      <p:pic>
        <p:nvPicPr>
          <p:cNvPr id="114693" name="Picture 5" descr="DSCN2059"/>
          <p:cNvPicPr>
            <a:picLocks noChangeAspect="1" noChangeArrowheads="1"/>
          </p:cNvPicPr>
          <p:nvPr/>
        </p:nvPicPr>
        <p:blipFill>
          <a:blip r:embed="rId3"/>
          <a:srcRect/>
          <a:stretch>
            <a:fillRect/>
          </a:stretch>
        </p:blipFill>
        <p:spPr bwMode="auto">
          <a:xfrm>
            <a:off x="0" y="3860800"/>
            <a:ext cx="2232025" cy="1673225"/>
          </a:xfrm>
          <a:prstGeom prst="rect">
            <a:avLst/>
          </a:prstGeom>
          <a:noFill/>
          <a:ln w="9525">
            <a:noFill/>
            <a:miter lim="800000"/>
            <a:headEnd/>
            <a:tailEnd/>
          </a:ln>
        </p:spPr>
      </p:pic>
      <p:pic>
        <p:nvPicPr>
          <p:cNvPr id="114694" name="Picture 7" descr="DSCN2485"/>
          <p:cNvPicPr>
            <a:picLocks noChangeAspect="1" noChangeArrowheads="1"/>
          </p:cNvPicPr>
          <p:nvPr/>
        </p:nvPicPr>
        <p:blipFill>
          <a:blip r:embed="rId4"/>
          <a:srcRect/>
          <a:stretch>
            <a:fillRect/>
          </a:stretch>
        </p:blipFill>
        <p:spPr bwMode="auto">
          <a:xfrm>
            <a:off x="6350" y="908050"/>
            <a:ext cx="2216150"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srcRect/>
          <a:stretch>
            <a:fillRect/>
          </a:stretch>
        </p:blipFill>
        <p:spPr bwMode="auto">
          <a:xfrm>
            <a:off x="-252413" y="-166688"/>
            <a:ext cx="9779001" cy="73406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00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762000"/>
            <a:ext cx="8686800" cy="457200"/>
          </a:xfrm>
        </p:spPr>
        <p:txBody>
          <a:bodyPr vert="horz" wrap="square" lIns="91440" tIns="45720" rIns="91440" bIns="45720" numCol="1" anchor="t" anchorCtr="0" compatLnSpc="1">
            <a:prstTxWarp prst="textNoShape">
              <a:avLst/>
            </a:prstTxWarp>
            <a:normAutofit fontScale="90000"/>
          </a:bodyPr>
          <a:lstStyle/>
          <a:p>
            <a:pPr eaLnBrk="1" hangingPunct="1">
              <a:defRPr/>
            </a:pPr>
            <a:r>
              <a:rPr lang="en-US" b="1" smtClean="0">
                <a:solidFill>
                  <a:srgbClr val="993366"/>
                </a:solidFill>
                <a:latin typeface="Tahoma" pitchFamily="34" charset="0"/>
                <a:ea typeface="ＭＳ Ｐゴシック" pitchFamily="34" charset="-128"/>
                <a:cs typeface="Tahoma" pitchFamily="34" charset="0"/>
              </a:rPr>
              <a:t/>
            </a:r>
            <a:br>
              <a:rPr lang="en-US" b="1" smtClean="0">
                <a:solidFill>
                  <a:srgbClr val="993366"/>
                </a:solidFill>
                <a:latin typeface="Tahoma" pitchFamily="34" charset="0"/>
                <a:ea typeface="ＭＳ Ｐゴシック" pitchFamily="34" charset="-128"/>
                <a:cs typeface="Tahoma" pitchFamily="34" charset="0"/>
              </a:rPr>
            </a:br>
            <a:endParaRPr lang="en-US" sz="3200" smtClean="0">
              <a:latin typeface="Tahoma" pitchFamily="34" charset="0"/>
              <a:ea typeface="ＭＳ Ｐゴシック" pitchFamily="34" charset="-128"/>
              <a:cs typeface="Tahoma" pitchFamily="34" charset="0"/>
            </a:endParaRPr>
          </a:p>
        </p:txBody>
      </p:sp>
      <p:sp>
        <p:nvSpPr>
          <p:cNvPr id="19459" name="Rectangle 3"/>
          <p:cNvSpPr>
            <a:spLocks noGrp="1" noChangeArrowheads="1"/>
          </p:cNvSpPr>
          <p:nvPr>
            <p:ph idx="1"/>
          </p:nvPr>
        </p:nvSpPr>
        <p:spPr bwMode="auto">
          <a:xfrm>
            <a:off x="900113" y="762000"/>
            <a:ext cx="7559675" cy="5029200"/>
          </a:xfrm>
          <a:noFill/>
          <a:ln>
            <a:miter lim="800000"/>
            <a:headEnd/>
            <a:tailEnd/>
          </a:ln>
        </p:spPr>
        <p:txBody>
          <a:bodyPr vert="horz" wrap="square" lIns="91440" tIns="45720" rIns="91440" bIns="45720" numCol="1" anchor="t" anchorCtr="0" compatLnSpc="1">
            <a:prstTxWarp prst="textNoShape">
              <a:avLst/>
            </a:prstTxWarp>
          </a:bodyPr>
          <a:lstStyle/>
          <a:p>
            <a:pPr marL="952500" indent="-952500" eaLnBrk="1" hangingPunct="1">
              <a:buClr>
                <a:srgbClr val="72B633"/>
              </a:buClr>
              <a:buFontTx/>
              <a:buNone/>
            </a:pPr>
            <a:r>
              <a:rPr lang="en-US" sz="2800" smtClean="0">
                <a:solidFill>
                  <a:srgbClr val="002060"/>
                </a:solidFill>
                <a:latin typeface="Tahoma" pitchFamily="34" charset="0"/>
                <a:ea typeface="ＭＳ Ｐゴシック" pitchFamily="34" charset="-128"/>
                <a:cs typeface="Tahoma" pitchFamily="34" charset="0"/>
              </a:rPr>
              <a:t>The right does not extend to </a:t>
            </a:r>
          </a:p>
          <a:p>
            <a:pPr marL="952500" indent="-952500" eaLnBrk="1" hangingPunct="1">
              <a:buClr>
                <a:srgbClr val="72B633"/>
              </a:buClr>
              <a:buFontTx/>
              <a:buNone/>
            </a:pPr>
            <a:r>
              <a:rPr lang="en-US" sz="2800" smtClean="0">
                <a:solidFill>
                  <a:srgbClr val="002060"/>
                </a:solidFill>
                <a:latin typeface="Tahoma" pitchFamily="34" charset="0"/>
                <a:ea typeface="ＭＳ Ｐゴシック" pitchFamily="34" charset="-128"/>
                <a:cs typeface="Tahoma" pitchFamily="34" charset="0"/>
              </a:rPr>
              <a:t>Acts done:</a:t>
            </a:r>
          </a:p>
          <a:p>
            <a:pPr marL="952500" indent="-952500" eaLnBrk="1" hangingPunct="1">
              <a:lnSpc>
                <a:spcPct val="70000"/>
              </a:lnSpc>
              <a:buClr>
                <a:srgbClr val="72B633"/>
              </a:buClr>
              <a:buFontTx/>
              <a:buNone/>
            </a:pPr>
            <a:endParaRPr lang="en-US" sz="2800" smtClean="0">
              <a:solidFill>
                <a:srgbClr val="002060"/>
              </a:solidFill>
              <a:latin typeface="Tahoma" pitchFamily="34" charset="0"/>
              <a:ea typeface="ＭＳ Ｐゴシック" pitchFamily="34" charset="-128"/>
              <a:cs typeface="Tahoma" pitchFamily="34" charset="0"/>
            </a:endParaRPr>
          </a:p>
          <a:p>
            <a:pPr marL="952500" indent="-952500" eaLnBrk="1" hangingPunct="1">
              <a:lnSpc>
                <a:spcPct val="70000"/>
              </a:lnSpc>
              <a:buClr>
                <a:srgbClr val="72B633"/>
              </a:buClr>
              <a:buFontTx/>
              <a:buChar char="•"/>
            </a:pPr>
            <a:r>
              <a:rPr lang="en-US" sz="2800" smtClean="0">
                <a:solidFill>
                  <a:srgbClr val="002060"/>
                </a:solidFill>
                <a:latin typeface="Tahoma" pitchFamily="34" charset="0"/>
                <a:ea typeface="ＭＳ Ｐゴシック" pitchFamily="34" charset="-128"/>
                <a:cs typeface="Tahoma" pitchFamily="34" charset="0"/>
              </a:rPr>
              <a:t>privately and for non-commercial purposes</a:t>
            </a:r>
          </a:p>
          <a:p>
            <a:pPr marL="952500" indent="-952500" eaLnBrk="1" hangingPunct="1">
              <a:buClr>
                <a:srgbClr val="72B633"/>
              </a:buClr>
              <a:buFontTx/>
              <a:buChar char="•"/>
            </a:pPr>
            <a:r>
              <a:rPr lang="en-US" sz="2800" smtClean="0">
                <a:solidFill>
                  <a:srgbClr val="002060"/>
                </a:solidFill>
                <a:latin typeface="Tahoma" pitchFamily="34" charset="0"/>
                <a:ea typeface="ＭＳ Ｐゴシック" pitchFamily="34" charset="-128"/>
                <a:cs typeface="Tahoma" pitchFamily="34" charset="0"/>
              </a:rPr>
              <a:t>for experimental purposes</a:t>
            </a:r>
          </a:p>
          <a:p>
            <a:pPr marL="952500" indent="-952500" eaLnBrk="1" hangingPunct="1">
              <a:buClr>
                <a:srgbClr val="72B633"/>
              </a:buClr>
              <a:buFontTx/>
              <a:buChar char="•"/>
            </a:pPr>
            <a:r>
              <a:rPr lang="en-US" sz="2800" smtClean="0">
                <a:solidFill>
                  <a:srgbClr val="002060"/>
                </a:solidFill>
                <a:latin typeface="Tahoma" pitchFamily="34" charset="0"/>
                <a:ea typeface="ＭＳ Ｐゴシック" pitchFamily="34" charset="-128"/>
                <a:cs typeface="Tahoma" pitchFamily="34" charset="0"/>
              </a:rPr>
              <a:t>breeding other varieties( breeders’ exemption)</a:t>
            </a:r>
          </a:p>
          <a:p>
            <a:pPr marL="952500" indent="-952500" eaLnBrk="1" hangingPunct="1">
              <a:buClr>
                <a:srgbClr val="72B633"/>
              </a:buClr>
              <a:buFontTx/>
              <a:buChar char="•"/>
            </a:pPr>
            <a:r>
              <a:rPr lang="en-US" sz="2800" smtClean="0">
                <a:solidFill>
                  <a:srgbClr val="002060"/>
                </a:solidFill>
                <a:latin typeface="Tahoma" pitchFamily="34" charset="0"/>
                <a:ea typeface="ＭＳ Ｐゴシック" pitchFamily="34" charset="-128"/>
                <a:cs typeface="Tahoma" pitchFamily="34" charset="0"/>
              </a:rPr>
              <a:t>Farm saved seed provision</a:t>
            </a:r>
          </a:p>
        </p:txBody>
      </p:sp>
      <p:sp>
        <p:nvSpPr>
          <p:cNvPr id="19460" name="Slide Number Placeholder 3"/>
          <p:cNvSpPr>
            <a:spLocks noGrp="1"/>
          </p:cNvSpPr>
          <p:nvPr>
            <p:ph type="sldNum" sz="quarter" idx="10"/>
          </p:nvPr>
        </p:nvSpPr>
        <p:spPr bwMode="auto">
          <a:noFill/>
          <a:ln>
            <a:miter lim="800000"/>
            <a:headEnd/>
            <a:tailEnd/>
          </a:ln>
        </p:spPr>
        <p:txBody>
          <a:bodyPr/>
          <a:lstStyle/>
          <a:p>
            <a:fld id="{9E4C3D55-12C1-4A45-A4FA-1C7DEC1072F1}" type="slidenum">
              <a:rPr lang="en-US" smtClean="0"/>
              <a:pPr/>
              <a:t>11</a:t>
            </a:fld>
            <a:endParaRPr lang="en-US"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00063" y="285750"/>
            <a:ext cx="8075612" cy="13398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smtClean="0">
                <a:solidFill>
                  <a:srgbClr val="002060"/>
                </a:solidFill>
                <a:latin typeface="Tahoma" pitchFamily="34" charset="0"/>
                <a:ea typeface="ＭＳ Ｐゴシック" pitchFamily="34" charset="-128"/>
                <a:cs typeface="Tahoma" pitchFamily="34" charset="0"/>
              </a:rPr>
              <a:t>Advantages of the breeders’ exemption </a:t>
            </a:r>
          </a:p>
        </p:txBody>
      </p:sp>
      <p:sp>
        <p:nvSpPr>
          <p:cNvPr id="47107" name="Rectangle 3"/>
          <p:cNvSpPr>
            <a:spLocks noGrp="1" noChangeArrowheads="1"/>
          </p:cNvSpPr>
          <p:nvPr>
            <p:ph idx="1"/>
          </p:nvPr>
        </p:nvSpPr>
        <p:spPr>
          <a:xfrm>
            <a:off x="1000125" y="2071688"/>
            <a:ext cx="7100888" cy="3805237"/>
          </a:xfrm>
        </p:spPr>
        <p:txBody>
          <a:bodyPr>
            <a:noAutofit/>
          </a:bodyPr>
          <a:lstStyle/>
          <a:p>
            <a:pPr eaLnBrk="1" hangingPunct="1">
              <a:defRPr/>
            </a:pPr>
            <a:r>
              <a:rPr lang="en-US" sz="2800" dirty="0" smtClean="0">
                <a:solidFill>
                  <a:srgbClr val="002060"/>
                </a:solidFill>
              </a:rPr>
              <a:t>Germplasm sources remain accessible to the community of breeders</a:t>
            </a:r>
          </a:p>
          <a:p>
            <a:pPr eaLnBrk="1" hangingPunct="1">
              <a:defRPr/>
            </a:pPr>
            <a:r>
              <a:rPr lang="en-US" sz="2800" dirty="0" smtClean="0">
                <a:solidFill>
                  <a:srgbClr val="002060"/>
                </a:solidFill>
              </a:rPr>
              <a:t>Genetic basis for plant improvement is broadened and is actively conserved</a:t>
            </a:r>
          </a:p>
          <a:p>
            <a:pPr eaLnBrk="1" hangingPunct="1">
              <a:defRPr/>
            </a:pPr>
            <a:r>
              <a:rPr lang="en-US" sz="2800" dirty="0" smtClean="0">
                <a:solidFill>
                  <a:srgbClr val="002060"/>
                </a:solidFill>
              </a:rPr>
              <a:t>Variety improvement is enhanced</a:t>
            </a:r>
          </a:p>
          <a:p>
            <a:pPr eaLnBrk="1" hangingPunct="1">
              <a:defRPr/>
            </a:pPr>
            <a:r>
              <a:rPr lang="en-US" sz="2800" dirty="0" smtClean="0">
                <a:solidFill>
                  <a:srgbClr val="002060"/>
                </a:solidFill>
              </a:rPr>
              <a:t>Opportunity for all breeders to share in benefits of breeding activities</a:t>
            </a:r>
          </a:p>
        </p:txBody>
      </p:sp>
      <p:sp>
        <p:nvSpPr>
          <p:cNvPr id="20484" name="Slide Number Placeholder 3"/>
          <p:cNvSpPr>
            <a:spLocks noGrp="1"/>
          </p:cNvSpPr>
          <p:nvPr>
            <p:ph type="sldNum" sz="quarter" idx="10"/>
          </p:nvPr>
        </p:nvSpPr>
        <p:spPr bwMode="auto">
          <a:noFill/>
          <a:ln>
            <a:miter lim="800000"/>
            <a:headEnd/>
            <a:tailEnd/>
          </a:ln>
        </p:spPr>
        <p:txBody>
          <a:bodyPr/>
          <a:lstStyle/>
          <a:p>
            <a:fld id="{45B056E6-03FD-4B68-92F0-0A39955DB45E}" type="slidenum">
              <a:rPr lang="en-US" smtClean="0"/>
              <a:pPr/>
              <a:t>12</a:t>
            </a:fld>
            <a:endParaRPr lang="en-US"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smtClean="0">
                <a:solidFill>
                  <a:srgbClr val="002060"/>
                </a:solidFill>
                <a:latin typeface="Tahoma" pitchFamily="34" charset="0"/>
                <a:ea typeface="ＭＳ Ｐゴシック" pitchFamily="34" charset="-128"/>
                <a:cs typeface="Tahoma" pitchFamily="34" charset="0"/>
              </a:rPr>
              <a:t/>
            </a:r>
            <a:br>
              <a:rPr lang="en-US" sz="2800" smtClean="0">
                <a:solidFill>
                  <a:srgbClr val="002060"/>
                </a:solidFill>
                <a:latin typeface="Tahoma" pitchFamily="34" charset="0"/>
                <a:ea typeface="ＭＳ Ｐゴシック" pitchFamily="34" charset="-128"/>
                <a:cs typeface="Tahoma" pitchFamily="34" charset="0"/>
              </a:rPr>
            </a:br>
            <a:r>
              <a:rPr lang="en-US" sz="2800" smtClean="0">
                <a:solidFill>
                  <a:srgbClr val="002060"/>
                </a:solidFill>
                <a:latin typeface="Tahoma" pitchFamily="34" charset="0"/>
                <a:ea typeface="ＭＳ Ｐゴシック" pitchFamily="34" charset="-128"/>
                <a:cs typeface="Tahoma" pitchFamily="34" charset="0"/>
              </a:rPr>
              <a:t>Why a specific </a:t>
            </a:r>
            <a:r>
              <a:rPr lang="en-US" sz="2800" i="1" smtClean="0">
                <a:solidFill>
                  <a:srgbClr val="002060"/>
                </a:solidFill>
                <a:latin typeface="Tahoma" pitchFamily="34" charset="0"/>
                <a:ea typeface="ＭＳ Ｐゴシック" pitchFamily="34" charset="-128"/>
                <a:cs typeface="Tahoma" pitchFamily="34" charset="0"/>
              </a:rPr>
              <a:t>sui generis </a:t>
            </a:r>
            <a:r>
              <a:rPr lang="en-US" sz="2800" smtClean="0">
                <a:solidFill>
                  <a:srgbClr val="002060"/>
                </a:solidFill>
                <a:latin typeface="Tahoma" pitchFamily="34" charset="0"/>
                <a:ea typeface="ＭＳ Ｐゴシック" pitchFamily="34" charset="-128"/>
                <a:cs typeface="Tahoma" pitchFamily="34" charset="0"/>
              </a:rPr>
              <a:t>IPR for plant varieties?</a:t>
            </a:r>
          </a:p>
        </p:txBody>
      </p:sp>
      <p:sp>
        <p:nvSpPr>
          <p:cNvPr id="21507"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Char char="•"/>
            </a:pPr>
            <a:endParaRPr lang="en-US" sz="2800" smtClean="0">
              <a:solidFill>
                <a:srgbClr val="002060"/>
              </a:solidFill>
              <a:latin typeface="Tahoma" pitchFamily="34" charset="0"/>
              <a:ea typeface="ＭＳ Ｐゴシック" pitchFamily="34" charset="-128"/>
              <a:cs typeface="Tahoma" pitchFamily="34" charset="0"/>
            </a:endParaRPr>
          </a:p>
          <a:p>
            <a:pPr eaLnBrk="1" hangingPunct="1">
              <a:buClr>
                <a:srgbClr val="72B633"/>
              </a:buClr>
              <a:buFontTx/>
              <a:buChar char="•"/>
            </a:pPr>
            <a:r>
              <a:rPr lang="en-US" sz="2800" smtClean="0">
                <a:solidFill>
                  <a:srgbClr val="002060"/>
                </a:solidFill>
                <a:latin typeface="Tahoma" pitchFamily="34" charset="0"/>
                <a:ea typeface="ＭＳ Ｐゴシック" pitchFamily="34" charset="-128"/>
                <a:cs typeface="Tahoma" pitchFamily="34" charset="0"/>
              </a:rPr>
              <a:t>Most new plant varieties do not qualify for patent protection ( no inventive step)</a:t>
            </a:r>
          </a:p>
          <a:p>
            <a:pPr eaLnBrk="1" hangingPunct="1">
              <a:buClr>
                <a:srgbClr val="72B633"/>
              </a:buClr>
              <a:buFontTx/>
              <a:buChar char="•"/>
            </a:pPr>
            <a:endParaRPr lang="en-US" sz="2800" smtClean="0">
              <a:solidFill>
                <a:srgbClr val="002060"/>
              </a:solidFill>
              <a:latin typeface="Tahoma" pitchFamily="34" charset="0"/>
              <a:ea typeface="ＭＳ Ｐゴシック" pitchFamily="34" charset="-128"/>
              <a:cs typeface="Tahoma" pitchFamily="34" charset="0"/>
            </a:endParaRPr>
          </a:p>
          <a:p>
            <a:pPr eaLnBrk="1" hangingPunct="1">
              <a:buClr>
                <a:srgbClr val="72B633"/>
              </a:buClr>
              <a:buFontTx/>
              <a:buChar char="•"/>
            </a:pPr>
            <a:r>
              <a:rPr lang="en-US" sz="2800" smtClean="0">
                <a:solidFill>
                  <a:srgbClr val="002060"/>
                </a:solidFill>
                <a:latin typeface="Tahoma" pitchFamily="34" charset="0"/>
                <a:ea typeface="ＭＳ Ｐゴシック" pitchFamily="34" charset="-128"/>
                <a:cs typeface="Tahoma" pitchFamily="34" charset="0"/>
              </a:rPr>
              <a:t>Under the EPC, plant varieties as such are excluded from paten protection</a:t>
            </a:r>
          </a:p>
        </p:txBody>
      </p:sp>
      <p:sp>
        <p:nvSpPr>
          <p:cNvPr id="21508" name="Slide Number Placeholder 3"/>
          <p:cNvSpPr>
            <a:spLocks noGrp="1"/>
          </p:cNvSpPr>
          <p:nvPr>
            <p:ph type="sldNum" sz="quarter" idx="10"/>
          </p:nvPr>
        </p:nvSpPr>
        <p:spPr bwMode="auto">
          <a:noFill/>
          <a:ln>
            <a:miter lim="800000"/>
            <a:headEnd/>
            <a:tailEnd/>
          </a:ln>
        </p:spPr>
        <p:txBody>
          <a:bodyPr/>
          <a:lstStyle/>
          <a:p>
            <a:fld id="{F3A3B26B-0F72-41AC-9ACA-83A5F3525395}" type="slidenum">
              <a:rPr lang="en-US" smtClean="0"/>
              <a:pPr/>
              <a:t>13</a:t>
            </a:fld>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474913"/>
            <a:ext cx="6858000" cy="688975"/>
          </a:xfrm>
        </p:spPr>
        <p:txBody>
          <a:bodyPr vert="horz" wrap="square" lIns="91440" tIns="45720" rIns="91440" bIns="45720" numCol="1" anchor="t" anchorCtr="0" compatLnSpc="1">
            <a:prstTxWarp prst="textNoShape">
              <a:avLst/>
            </a:prstTxWarp>
            <a:normAutofit fontScale="90000"/>
          </a:bodyPr>
          <a:lstStyle/>
          <a:p>
            <a:pPr eaLnBrk="1" hangingPunct="1">
              <a:defRPr/>
            </a:pPr>
            <a:r>
              <a:rPr lang="en-US" sz="3600" smtClean="0">
                <a:solidFill>
                  <a:srgbClr val="002060"/>
                </a:solidFill>
                <a:latin typeface="Tahoma" pitchFamily="34" charset="0"/>
                <a:ea typeface="ＭＳ Ｐゴシック" pitchFamily="34" charset="-128"/>
                <a:cs typeface="Tahoma" pitchFamily="34" charset="0"/>
              </a:rPr>
              <a:t>Evaluation Community pvp system</a:t>
            </a:r>
            <a:br>
              <a:rPr lang="en-US" sz="3600" smtClean="0">
                <a:solidFill>
                  <a:srgbClr val="002060"/>
                </a:solidFill>
                <a:latin typeface="Tahoma" pitchFamily="34" charset="0"/>
                <a:ea typeface="ＭＳ Ｐゴシック" pitchFamily="34" charset="-128"/>
                <a:cs typeface="Tahoma" pitchFamily="34" charset="0"/>
              </a:rPr>
            </a:br>
            <a:r>
              <a:rPr lang="en-US" sz="3600" smtClean="0">
                <a:solidFill>
                  <a:srgbClr val="002060"/>
                </a:solidFill>
                <a:latin typeface="Tahoma" pitchFamily="34" charset="0"/>
                <a:ea typeface="ＭＳ Ｐゴシック" pitchFamily="34" charset="-128"/>
                <a:cs typeface="Tahoma" pitchFamily="34" charset="0"/>
              </a:rPr>
              <a:t/>
            </a:r>
            <a:br>
              <a:rPr lang="en-US" sz="3600" smtClean="0">
                <a:solidFill>
                  <a:srgbClr val="002060"/>
                </a:solidFill>
                <a:latin typeface="Tahoma" pitchFamily="34" charset="0"/>
                <a:ea typeface="ＭＳ Ｐゴシック" pitchFamily="34" charset="-128"/>
                <a:cs typeface="Tahoma" pitchFamily="34" charset="0"/>
              </a:rPr>
            </a:br>
            <a:r>
              <a:rPr lang="en-US" sz="3600" smtClean="0">
                <a:solidFill>
                  <a:srgbClr val="002060"/>
                </a:solidFill>
                <a:latin typeface="Tahoma" pitchFamily="34" charset="0"/>
                <a:ea typeface="ＭＳ Ｐゴシック" pitchFamily="34" charset="-128"/>
                <a:cs typeface="Tahoma" pitchFamily="34" charset="0"/>
              </a:rPr>
              <a:t>Summary of key messages</a:t>
            </a:r>
            <a:r>
              <a:rPr lang="en-US" sz="3600" smtClean="0">
                <a:latin typeface="Tahoma" pitchFamily="34" charset="0"/>
                <a:ea typeface="ＭＳ Ｐゴシック" pitchFamily="34" charset="-128"/>
                <a:cs typeface="Tahoma" pitchFamily="34" charset="0"/>
              </a:rPr>
              <a:t/>
            </a:r>
            <a:br>
              <a:rPr lang="en-US" sz="3600" smtClean="0">
                <a:latin typeface="Tahoma" pitchFamily="34" charset="0"/>
                <a:ea typeface="ＭＳ Ｐゴシック" pitchFamily="34" charset="-128"/>
                <a:cs typeface="Tahoma" pitchFamily="34" charset="0"/>
              </a:rPr>
            </a:br>
            <a:r>
              <a:rPr lang="en-US" sz="3600" smtClean="0">
                <a:latin typeface="Tahoma" pitchFamily="34" charset="0"/>
                <a:ea typeface="ＭＳ Ｐゴシック" pitchFamily="34" charset="-128"/>
                <a:cs typeface="Tahoma" pitchFamily="34" charset="0"/>
              </a:rPr>
              <a:t/>
            </a:r>
            <a:br>
              <a:rPr lang="en-US" sz="3600" smtClean="0">
                <a:latin typeface="Tahoma" pitchFamily="34" charset="0"/>
                <a:ea typeface="ＭＳ Ｐゴシック" pitchFamily="34" charset="-128"/>
                <a:cs typeface="Tahoma" pitchFamily="34" charset="0"/>
              </a:rPr>
            </a:br>
            <a:endParaRPr lang="en-US" sz="3600" smtClean="0">
              <a:latin typeface="Tahoma" pitchFamily="34" charset="0"/>
              <a:ea typeface="ＭＳ Ｐゴシック" pitchFamily="34" charset="-128"/>
              <a:cs typeface="Tahom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bwMode="auto">
          <a:xfrm>
            <a:off x="609600" y="765175"/>
            <a:ext cx="7924800" cy="5102225"/>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buClr>
                <a:srgbClr val="72B633"/>
              </a:buClr>
              <a:buFontTx/>
              <a:buChar char="•"/>
            </a:pPr>
            <a:r>
              <a:rPr lang="en-US" sz="2800" smtClean="0">
                <a:solidFill>
                  <a:srgbClr val="002060"/>
                </a:solidFill>
                <a:latin typeface="Tahoma" pitchFamily="34" charset="0"/>
                <a:ea typeface="ＭＳ Ｐゴシック" pitchFamily="34" charset="-128"/>
                <a:cs typeface="Tahoma" pitchFamily="34" charset="0"/>
              </a:rPr>
              <a:t>The CPVR </a:t>
            </a:r>
            <a:r>
              <a:rPr lang="en-US" sz="2800" i="1" smtClean="0">
                <a:solidFill>
                  <a:srgbClr val="002060"/>
                </a:solidFill>
                <a:latin typeface="Tahoma" pitchFamily="34" charset="0"/>
                <a:ea typeface="ＭＳ Ｐゴシック" pitchFamily="34" charset="-128"/>
                <a:cs typeface="Tahoma" pitchFamily="34" charset="0"/>
              </a:rPr>
              <a:t>acquis </a:t>
            </a:r>
            <a:r>
              <a:rPr lang="en-US" sz="2800" smtClean="0">
                <a:solidFill>
                  <a:srgbClr val="002060"/>
                </a:solidFill>
                <a:latin typeface="Tahoma" pitchFamily="34" charset="0"/>
                <a:ea typeface="ＭＳ Ｐゴシック" pitchFamily="34" charset="-128"/>
                <a:cs typeface="Tahoma" pitchFamily="34" charset="0"/>
              </a:rPr>
              <a:t>functions well and has met its objectives in aggregate. It strikes a reasonable balance between the interests of breeders, growers and consumers. The CPVR </a:t>
            </a:r>
            <a:r>
              <a:rPr lang="en-US" sz="2800" i="1" smtClean="0">
                <a:solidFill>
                  <a:srgbClr val="002060"/>
                </a:solidFill>
                <a:latin typeface="Tahoma" pitchFamily="34" charset="0"/>
                <a:ea typeface="ＭＳ Ｐゴシック" pitchFamily="34" charset="-128"/>
                <a:cs typeface="Tahoma" pitchFamily="34" charset="0"/>
              </a:rPr>
              <a:t>acquis </a:t>
            </a:r>
            <a:r>
              <a:rPr lang="en-US" sz="2800" smtClean="0">
                <a:solidFill>
                  <a:srgbClr val="002060"/>
                </a:solidFill>
                <a:latin typeface="Tahoma" pitchFamily="34" charset="0"/>
                <a:ea typeface="ＭＳ Ｐゴシック" pitchFamily="34" charset="-128"/>
                <a:cs typeface="Tahoma" pitchFamily="34" charset="0"/>
              </a:rPr>
              <a:t>incentivizes breeders to invest in research and develop new plant varieties, enabling their exchange for breeding and experimentation.</a:t>
            </a:r>
          </a:p>
          <a:p>
            <a:pPr algn="just" eaLnBrk="1" hangingPunct="1">
              <a:buClr>
                <a:srgbClr val="72B633"/>
              </a:buClr>
              <a:buFontTx/>
              <a:buChar char="•"/>
            </a:pPr>
            <a:endParaRPr lang="en-US" sz="2800" smtClean="0">
              <a:solidFill>
                <a:srgbClr val="002060"/>
              </a:solidFill>
              <a:latin typeface="Tahoma" pitchFamily="34" charset="0"/>
              <a:ea typeface="ＭＳ Ｐゴシック" pitchFamily="34" charset="-128"/>
              <a:cs typeface="Tahoma" pitchFamily="34" charset="0"/>
            </a:endParaRPr>
          </a:p>
          <a:p>
            <a:pPr algn="just" eaLnBrk="1" hangingPunct="1">
              <a:buClr>
                <a:srgbClr val="72B633"/>
              </a:buClr>
              <a:buFontTx/>
              <a:buChar char="•"/>
            </a:pPr>
            <a:endParaRPr lang="en-US" sz="2800" smtClean="0">
              <a:latin typeface="Tahoma" pitchFamily="34" charset="0"/>
              <a:ea typeface="ＭＳ Ｐゴシック" pitchFamily="34" charset="-128"/>
              <a:cs typeface="Tahoma" pitchFamily="34" charset="0"/>
            </a:endParaRPr>
          </a:p>
        </p:txBody>
      </p:sp>
      <p:sp>
        <p:nvSpPr>
          <p:cNvPr id="23555" name="Slide Number Placeholder 3"/>
          <p:cNvSpPr>
            <a:spLocks noGrp="1"/>
          </p:cNvSpPr>
          <p:nvPr>
            <p:ph type="sldNum" sz="quarter" idx="10"/>
          </p:nvPr>
        </p:nvSpPr>
        <p:spPr bwMode="auto">
          <a:noFill/>
          <a:ln>
            <a:miter lim="800000"/>
            <a:headEnd/>
            <a:tailEnd/>
          </a:ln>
        </p:spPr>
        <p:txBody>
          <a:bodyPr/>
          <a:lstStyle/>
          <a:p>
            <a:fld id="{93D81F73-C62B-4533-9CAB-6EEEC8985562}" type="slidenum">
              <a:rPr lang="en-US" smtClean="0"/>
              <a:pPr/>
              <a:t>15</a:t>
            </a:fld>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00125"/>
            <a:ext cx="7924800" cy="4867275"/>
          </a:xfrm>
        </p:spPr>
        <p:txBody>
          <a:bodyPr/>
          <a:lstStyle/>
          <a:p>
            <a:pPr algn="just" eaLnBrk="1" hangingPunct="1">
              <a:defRPr/>
            </a:pPr>
            <a:r>
              <a:rPr lang="en-US" sz="2800" dirty="0" smtClean="0"/>
              <a:t>The breeders‘ exemption is the cornerstone of what makes the CPVR </a:t>
            </a:r>
            <a:r>
              <a:rPr lang="en-US" sz="2800" i="1" dirty="0" err="1" smtClean="0"/>
              <a:t>acquis</a:t>
            </a:r>
            <a:r>
              <a:rPr lang="en-US" sz="2800" i="1" dirty="0" smtClean="0"/>
              <a:t> </a:t>
            </a:r>
            <a:r>
              <a:rPr lang="en-US" sz="2800" dirty="0" smtClean="0"/>
              <a:t>a useful and effective mechanism for protecting plant varieties. The duration of protection is appropriate and the scope of rights is generally effective. </a:t>
            </a:r>
          </a:p>
          <a:p>
            <a:pPr algn="just" eaLnBrk="1" hangingPunct="1">
              <a:defRPr/>
            </a:pPr>
            <a:r>
              <a:rPr lang="en-US" sz="2800" dirty="0" smtClean="0"/>
              <a:t>Nonetheless, there are some areas of weakness, particularly pertaining to the agriculture exemption and enforcement opportunities for rights‘ holders. </a:t>
            </a:r>
            <a:endParaRPr lang="en-US" sz="2800" dirty="0"/>
          </a:p>
        </p:txBody>
      </p:sp>
      <p:sp>
        <p:nvSpPr>
          <p:cNvPr id="24579" name="Slide Number Placeholder 3"/>
          <p:cNvSpPr>
            <a:spLocks noGrp="1"/>
          </p:cNvSpPr>
          <p:nvPr>
            <p:ph type="sldNum" sz="quarter" idx="10"/>
          </p:nvPr>
        </p:nvSpPr>
        <p:spPr bwMode="auto">
          <a:noFill/>
          <a:ln>
            <a:miter lim="800000"/>
            <a:headEnd/>
            <a:tailEnd/>
          </a:ln>
        </p:spPr>
        <p:txBody>
          <a:bodyPr/>
          <a:lstStyle/>
          <a:p>
            <a:fld id="{A13E94C5-0525-49EF-99D4-24F11E31C0D9}" type="slidenum">
              <a:rPr lang="en-US" smtClean="0"/>
              <a:pPr/>
              <a:t>16</a:t>
            </a:fld>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42938"/>
            <a:ext cx="7924800" cy="5715000"/>
          </a:xfrm>
        </p:spPr>
        <p:txBody>
          <a:bodyPr/>
          <a:lstStyle/>
          <a:p>
            <a:pPr algn="just" eaLnBrk="1" hangingPunct="1">
              <a:defRPr/>
            </a:pPr>
            <a:r>
              <a:rPr lang="en-US" sz="2800" dirty="0" smtClean="0"/>
              <a:t>The evaluation has identified a number of areas in which the system could be improved. For instance, there are links between the Seed Marketing Directives and the CPVR </a:t>
            </a:r>
            <a:r>
              <a:rPr lang="en-US" sz="2800" i="1" dirty="0" err="1" smtClean="0"/>
              <a:t>acquis</a:t>
            </a:r>
            <a:r>
              <a:rPr lang="en-US" sz="2800" i="1" dirty="0" smtClean="0"/>
              <a:t> </a:t>
            </a:r>
            <a:r>
              <a:rPr lang="en-US" sz="2800" dirty="0" smtClean="0"/>
              <a:t>where DUS testing and variety denominations are required for listing and certification, and for plant variety protection. In some cases, these procedures are unnecessarily duplicated.</a:t>
            </a:r>
          </a:p>
        </p:txBody>
      </p:sp>
      <p:sp>
        <p:nvSpPr>
          <p:cNvPr id="25603" name="Slide Number Placeholder 3"/>
          <p:cNvSpPr>
            <a:spLocks noGrp="1"/>
          </p:cNvSpPr>
          <p:nvPr>
            <p:ph type="sldNum" sz="quarter" idx="10"/>
          </p:nvPr>
        </p:nvSpPr>
        <p:spPr bwMode="auto">
          <a:noFill/>
          <a:ln>
            <a:miter lim="800000"/>
            <a:headEnd/>
            <a:tailEnd/>
          </a:ln>
        </p:spPr>
        <p:txBody>
          <a:bodyPr/>
          <a:lstStyle/>
          <a:p>
            <a:fld id="{539DC98B-3F7C-4F02-915D-CE74375DC7A4}" type="slidenum">
              <a:rPr lang="en-US" smtClean="0"/>
              <a:pPr/>
              <a:t>17</a:t>
            </a:fld>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bwMode="auto">
          <a:xfrm>
            <a:off x="609600" y="214313"/>
            <a:ext cx="7924800" cy="5653087"/>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buClr>
                <a:srgbClr val="72B633"/>
              </a:buClr>
              <a:buFontTx/>
              <a:buChar char="•"/>
            </a:pPr>
            <a:r>
              <a:rPr lang="en-US" sz="2800" smtClean="0">
                <a:latin typeface="Tahoma" pitchFamily="34" charset="0"/>
                <a:ea typeface="ＭＳ Ｐゴシック" pitchFamily="34" charset="-128"/>
                <a:cs typeface="Tahoma" pitchFamily="34" charset="0"/>
              </a:rPr>
              <a:t>Looking ahead, the fact that the EU legislative framework for patents allows for dual protection of patents and plant variety rights is a major concern, particularly as patents become more prevalent in agricultural research. This is due to the lack of a breeders‘ exemption and limited research exemption for patents. </a:t>
            </a:r>
          </a:p>
          <a:p>
            <a:pPr algn="just" eaLnBrk="1" hangingPunct="1">
              <a:buClr>
                <a:srgbClr val="72B633"/>
              </a:buClr>
              <a:buFontTx/>
              <a:buChar char="•"/>
            </a:pPr>
            <a:r>
              <a:rPr lang="en-US" sz="2800" smtClean="0">
                <a:latin typeface="Tahoma" pitchFamily="34" charset="0"/>
                <a:ea typeface="ＭＳ Ｐゴシック" pitchFamily="34" charset="-128"/>
                <a:cs typeface="Tahoma" pitchFamily="34" charset="0"/>
              </a:rPr>
              <a:t>Determining whether a plant variety may overlap with a patent can be difficult without sufficient legal and technical expertise. CPVO could provide more information regarding plant-related patents and their implications for particular plant varieties. </a:t>
            </a:r>
            <a:endParaRPr lang="fr-FR" sz="2800" smtClean="0">
              <a:latin typeface="Tahoma" pitchFamily="34" charset="0"/>
              <a:ea typeface="ＭＳ Ｐゴシック" pitchFamily="34" charset="-128"/>
              <a:cs typeface="Tahoma" pitchFamily="34" charset="0"/>
            </a:endParaRPr>
          </a:p>
        </p:txBody>
      </p:sp>
      <p:sp>
        <p:nvSpPr>
          <p:cNvPr id="26627" name="Slide Number Placeholder 3"/>
          <p:cNvSpPr>
            <a:spLocks noGrp="1"/>
          </p:cNvSpPr>
          <p:nvPr>
            <p:ph type="sldNum" sz="quarter" idx="10"/>
          </p:nvPr>
        </p:nvSpPr>
        <p:spPr bwMode="auto">
          <a:noFill/>
          <a:ln>
            <a:miter lim="800000"/>
            <a:headEnd/>
            <a:tailEnd/>
          </a:ln>
        </p:spPr>
        <p:txBody>
          <a:bodyPr/>
          <a:lstStyle/>
          <a:p>
            <a:fld id="{F767140E-861A-42C1-9D25-5CF5B2357FF0}" type="slidenum">
              <a:rPr lang="en-US" smtClean="0"/>
              <a:pPr/>
              <a:t>18</a:t>
            </a:fld>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bwMode="auto">
          <a:xfrm>
            <a:off x="609600" y="1052513"/>
            <a:ext cx="7924800" cy="4814887"/>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buClr>
                <a:srgbClr val="72B633"/>
              </a:buClr>
              <a:buFontTx/>
              <a:buChar char="•"/>
            </a:pPr>
            <a:r>
              <a:rPr lang="en-US" sz="2800" smtClean="0">
                <a:latin typeface="Tahoma" pitchFamily="34" charset="0"/>
                <a:ea typeface="ＭＳ Ｐゴシック" pitchFamily="34" charset="-128"/>
                <a:cs typeface="Tahoma" pitchFamily="34" charset="0"/>
              </a:rPr>
              <a:t>There are no standardized protocols or thresholds to determine essentially derived varieties (EDVs), making disagreements more difficult to resolve.</a:t>
            </a:r>
          </a:p>
          <a:p>
            <a:pPr algn="just" eaLnBrk="1" hangingPunct="1">
              <a:buClr>
                <a:srgbClr val="72B633"/>
              </a:buClr>
              <a:buFontTx/>
              <a:buNone/>
            </a:pPr>
            <a:endParaRPr lang="en-US" sz="2800" smtClean="0">
              <a:latin typeface="Tahoma" pitchFamily="34" charset="0"/>
              <a:ea typeface="ＭＳ Ｐゴシック" pitchFamily="34" charset="-128"/>
              <a:cs typeface="Tahoma" pitchFamily="34" charset="0"/>
            </a:endParaRPr>
          </a:p>
          <a:p>
            <a:pPr algn="just" eaLnBrk="1" hangingPunct="1">
              <a:buClr>
                <a:srgbClr val="72B633"/>
              </a:buClr>
              <a:buFontTx/>
              <a:buChar char="•"/>
            </a:pPr>
            <a:r>
              <a:rPr lang="en-US" sz="2800" smtClean="0">
                <a:latin typeface="Tahoma" pitchFamily="34" charset="0"/>
                <a:ea typeface="ＭＳ Ｐゴシック" pitchFamily="34" charset="-128"/>
                <a:cs typeface="Tahoma" pitchFamily="34" charset="0"/>
              </a:rPr>
              <a:t> CPVO could play a greater role in assisting industry develop standardized approaches to determining EDVs for the most economically important species. </a:t>
            </a:r>
          </a:p>
        </p:txBody>
      </p:sp>
      <p:sp>
        <p:nvSpPr>
          <p:cNvPr id="27651" name="Slide Number Placeholder 3"/>
          <p:cNvSpPr>
            <a:spLocks noGrp="1"/>
          </p:cNvSpPr>
          <p:nvPr>
            <p:ph type="sldNum" sz="quarter" idx="10"/>
          </p:nvPr>
        </p:nvSpPr>
        <p:spPr bwMode="auto">
          <a:noFill/>
          <a:ln>
            <a:miter lim="800000"/>
            <a:headEnd/>
            <a:tailEnd/>
          </a:ln>
        </p:spPr>
        <p:txBody>
          <a:bodyPr/>
          <a:lstStyle/>
          <a:p>
            <a:fld id="{2F96914F-D12B-47C0-A06C-7D200FCCF001}" type="slidenum">
              <a:rPr lang="en-US" smtClean="0"/>
              <a:pPr/>
              <a:t>19</a:t>
            </a:fld>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bwMode="auto">
          <a:xfrm>
            <a:off x="609600" y="357188"/>
            <a:ext cx="7924800" cy="12144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800" smtClean="0">
                <a:solidFill>
                  <a:srgbClr val="002060"/>
                </a:solidFill>
                <a:latin typeface="Tahoma" pitchFamily="34" charset="0"/>
                <a:ea typeface="ＭＳ Ｐゴシック" pitchFamily="34" charset="-128"/>
                <a:cs typeface="Tahoma" pitchFamily="34" charset="0"/>
              </a:rPr>
              <a:t/>
            </a:r>
            <a:br>
              <a:rPr lang="fr-FR" sz="2800" smtClean="0">
                <a:solidFill>
                  <a:srgbClr val="002060"/>
                </a:solidFill>
                <a:latin typeface="Tahoma" pitchFamily="34" charset="0"/>
                <a:ea typeface="ＭＳ Ｐゴシック" pitchFamily="34" charset="-128"/>
                <a:cs typeface="Tahoma" pitchFamily="34" charset="0"/>
              </a:rPr>
            </a:br>
            <a:r>
              <a:rPr lang="fr-FR" sz="2800" smtClean="0">
                <a:solidFill>
                  <a:srgbClr val="002060"/>
                </a:solidFill>
                <a:latin typeface="Tahoma" pitchFamily="34" charset="0"/>
                <a:ea typeface="ＭＳ Ｐゴシック" pitchFamily="34" charset="-128"/>
                <a:cs typeface="Tahoma" pitchFamily="34" charset="0"/>
              </a:rPr>
              <a:t>The Community Plant Variety Rights  system</a:t>
            </a:r>
            <a:endParaRPr lang="en-GB" sz="2800" smtClean="0">
              <a:solidFill>
                <a:srgbClr val="002060"/>
              </a:solidFill>
              <a:latin typeface="Tahoma" pitchFamily="34" charset="0"/>
              <a:ea typeface="ＭＳ Ｐゴシック" pitchFamily="34" charset="-128"/>
              <a:cs typeface="Tahoma" pitchFamily="34" charset="0"/>
            </a:endParaRPr>
          </a:p>
        </p:txBody>
      </p:sp>
      <p:sp>
        <p:nvSpPr>
          <p:cNvPr id="10243" name="Espace réservé du contenu 2"/>
          <p:cNvSpPr>
            <a:spLocks noGrp="1"/>
          </p:cNvSpPr>
          <p:nvPr>
            <p:ph idx="1"/>
          </p:nvPr>
        </p:nvSpPr>
        <p:spPr bwMode="auto">
          <a:xfrm>
            <a:off x="571500" y="2000250"/>
            <a:ext cx="7924800" cy="3500438"/>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Clr>
                <a:srgbClr val="72B633"/>
              </a:buClr>
              <a:buFontTx/>
              <a:buChar char="•"/>
            </a:pPr>
            <a:endParaRPr lang="fr-FR" sz="2800" smtClean="0">
              <a:solidFill>
                <a:srgbClr val="002060"/>
              </a:solidFill>
              <a:latin typeface="Tahoma" pitchFamily="34" charset="0"/>
              <a:ea typeface="ＭＳ Ｐゴシック" pitchFamily="34" charset="-128"/>
              <a:cs typeface="Tahoma" pitchFamily="34" charset="0"/>
            </a:endParaRPr>
          </a:p>
          <a:p>
            <a:pPr eaLnBrk="1" hangingPunct="1">
              <a:buClr>
                <a:srgbClr val="FF9900"/>
              </a:buClr>
              <a:buFontTx/>
              <a:buChar char="•"/>
            </a:pPr>
            <a:r>
              <a:rPr lang="fr-FR" sz="2800" smtClean="0">
                <a:solidFill>
                  <a:srgbClr val="002060"/>
                </a:solidFill>
                <a:latin typeface="Tahoma" pitchFamily="34" charset="0"/>
                <a:ea typeface="ＭＳ Ｐゴシック" pitchFamily="34" charset="-128"/>
                <a:cs typeface="Tahoma" pitchFamily="34" charset="0"/>
              </a:rPr>
              <a:t>Characteristics</a:t>
            </a:r>
          </a:p>
          <a:p>
            <a:pPr eaLnBrk="1" hangingPunct="1">
              <a:buClr>
                <a:srgbClr val="FF9900"/>
              </a:buClr>
              <a:buFontTx/>
              <a:buChar char="•"/>
            </a:pPr>
            <a:r>
              <a:rPr lang="fr-FR" sz="2800" smtClean="0">
                <a:solidFill>
                  <a:srgbClr val="002060"/>
                </a:solidFill>
                <a:latin typeface="Tahoma" pitchFamily="34" charset="0"/>
                <a:ea typeface="ＭＳ Ｐゴシック" pitchFamily="34" charset="-128"/>
                <a:cs typeface="Tahoma" pitchFamily="34" charset="0"/>
              </a:rPr>
              <a:t>Evaluation Community PVP system</a:t>
            </a:r>
          </a:p>
          <a:p>
            <a:pPr eaLnBrk="1" hangingPunct="1">
              <a:buClr>
                <a:srgbClr val="FF9900"/>
              </a:buClr>
              <a:buFontTx/>
              <a:buChar char="•"/>
            </a:pPr>
            <a:r>
              <a:rPr lang="fr-FR" sz="2800" smtClean="0">
                <a:solidFill>
                  <a:srgbClr val="002060"/>
                </a:solidFill>
                <a:latin typeface="Tahoma" pitchFamily="34" charset="0"/>
                <a:ea typeface="ＭＳ Ｐゴシック" pitchFamily="34" charset="-128"/>
                <a:cs typeface="Tahoma" pitchFamily="34" charset="0"/>
              </a:rPr>
              <a:t>Statistics </a:t>
            </a:r>
          </a:p>
          <a:p>
            <a:pPr eaLnBrk="1" hangingPunct="1">
              <a:buClr>
                <a:srgbClr val="FF9900"/>
              </a:buClr>
              <a:buFontTx/>
              <a:buChar char="•"/>
            </a:pPr>
            <a:r>
              <a:rPr lang="fr-FR" sz="2800" smtClean="0">
                <a:solidFill>
                  <a:srgbClr val="002060"/>
                </a:solidFill>
                <a:latin typeface="Tahoma" pitchFamily="34" charset="0"/>
                <a:ea typeface="ＭＳ Ｐゴシック" pitchFamily="34" charset="-128"/>
                <a:cs typeface="Tahoma" pitchFamily="34" charset="0"/>
              </a:rPr>
              <a:t>Surrenders</a:t>
            </a:r>
          </a:p>
          <a:p>
            <a:pPr eaLnBrk="1" hangingPunct="1">
              <a:buClr>
                <a:srgbClr val="FF9900"/>
              </a:buClr>
              <a:buFontTx/>
              <a:buNone/>
            </a:pPr>
            <a:endParaRPr lang="fr-FR" sz="2800" smtClean="0">
              <a:solidFill>
                <a:srgbClr val="002060"/>
              </a:solidFill>
              <a:latin typeface="Tahoma" pitchFamily="34" charset="0"/>
              <a:ea typeface="ＭＳ Ｐゴシック" pitchFamily="34" charset="-128"/>
              <a:cs typeface="Tahoma" pitchFamily="34" charset="0"/>
            </a:endParaRPr>
          </a:p>
          <a:p>
            <a:pPr eaLnBrk="1" hangingPunct="1">
              <a:buClr>
                <a:srgbClr val="FF9900"/>
              </a:buClr>
              <a:buFontTx/>
              <a:buNone/>
            </a:pPr>
            <a:endParaRPr lang="fr-FR" sz="2800" smtClean="0">
              <a:solidFill>
                <a:srgbClr val="568826"/>
              </a:solidFill>
              <a:latin typeface="Tahoma" pitchFamily="34" charset="0"/>
              <a:ea typeface="ＭＳ Ｐゴシック" pitchFamily="34" charset="-128"/>
              <a:cs typeface="Tahoma" pitchFamily="34" charset="0"/>
            </a:endParaRPr>
          </a:p>
          <a:p>
            <a:pPr eaLnBrk="1" hangingPunct="1">
              <a:buClr>
                <a:srgbClr val="FF9900"/>
              </a:buClr>
              <a:buFontTx/>
              <a:buChar char="•"/>
            </a:pPr>
            <a:endParaRPr lang="en-GB" sz="2800" smtClean="0">
              <a:solidFill>
                <a:srgbClr val="568826"/>
              </a:solidFill>
              <a:latin typeface="Tahoma" pitchFamily="34" charset="0"/>
              <a:ea typeface="ＭＳ Ｐゴシック" pitchFamily="34" charset="-128"/>
              <a:cs typeface="Tahoma" pitchFamily="34" charset="0"/>
            </a:endParaRPr>
          </a:p>
        </p:txBody>
      </p:sp>
      <p:sp>
        <p:nvSpPr>
          <p:cNvPr id="10244" name="Slide Number Placeholder 3"/>
          <p:cNvSpPr>
            <a:spLocks noGrp="1"/>
          </p:cNvSpPr>
          <p:nvPr>
            <p:ph type="sldNum" sz="quarter" idx="10"/>
          </p:nvPr>
        </p:nvSpPr>
        <p:spPr bwMode="auto">
          <a:noFill/>
          <a:ln>
            <a:miter lim="800000"/>
            <a:headEnd/>
            <a:tailEnd/>
          </a:ln>
        </p:spPr>
        <p:txBody>
          <a:bodyPr/>
          <a:lstStyle/>
          <a:p>
            <a:fld id="{BE473113-E26D-400B-B8A0-FCBDD716D676}" type="slidenum">
              <a:rPr lang="en-US" smtClean="0"/>
              <a:pPr/>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76400" y="2474913"/>
            <a:ext cx="6858000" cy="688975"/>
          </a:xfrm>
        </p:spPr>
        <p:txBody>
          <a:bodyPr>
            <a:normAutofit fontScale="90000"/>
          </a:bodyPr>
          <a:lstStyle/>
          <a:p>
            <a:pPr eaLnBrk="1" hangingPunct="1">
              <a:defRPr/>
            </a:pPr>
            <a:r>
              <a:rPr lang="fr-FR" dirty="0" smtClean="0"/>
              <a:t>Statistics</a:t>
            </a:r>
            <a:endParaRPr lang="fr-FR" dirty="0"/>
          </a:p>
        </p:txBody>
      </p:sp>
      <p:sp>
        <p:nvSpPr>
          <p:cNvPr id="28675" name="Subtitle 5"/>
          <p:cNvSpPr>
            <a:spLocks noGrp="1"/>
          </p:cNvSpPr>
          <p:nvPr>
            <p:ph type="subTitle" idx="1"/>
          </p:nvPr>
        </p:nvSpPr>
        <p:spPr bwMode="auto">
          <a:xfrm>
            <a:off x="1676400" y="3255963"/>
            <a:ext cx="7239000" cy="7429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800" smtClean="0">
                <a:solidFill>
                  <a:srgbClr val="002060"/>
                </a:solidFill>
                <a:latin typeface="Tahoma" pitchFamily="34" charset="0"/>
                <a:ea typeface="ＭＳ Ｐゴシック" pitchFamily="34" charset="-128"/>
                <a:cs typeface="Tahoma" pitchFamily="34" charset="0"/>
              </a:rPr>
              <a:t>YEAR 2010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latin typeface="Tahoma" pitchFamily="34" charset="0"/>
              <a:ea typeface="ＭＳ Ｐゴシック" pitchFamily="34" charset="-128"/>
              <a:cs typeface="Tahoma" pitchFamily="34" charset="0"/>
            </a:endParaRPr>
          </a:p>
        </p:txBody>
      </p:sp>
      <p:sp>
        <p:nvSpPr>
          <p:cNvPr id="29699"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Char char="•"/>
            </a:pPr>
            <a:endParaRPr lang="en-US" smtClean="0">
              <a:latin typeface="Tahoma" pitchFamily="34" charset="0"/>
              <a:ea typeface="ＭＳ Ｐゴシック" pitchFamily="34" charset="-128"/>
              <a:cs typeface="Tahoma" pitchFamily="34" charset="0"/>
            </a:endParaRPr>
          </a:p>
        </p:txBody>
      </p:sp>
      <p:sp>
        <p:nvSpPr>
          <p:cNvPr id="29700" name="Slide Number Placeholder 3"/>
          <p:cNvSpPr>
            <a:spLocks noGrp="1"/>
          </p:cNvSpPr>
          <p:nvPr>
            <p:ph type="sldNum" sz="quarter" idx="10"/>
          </p:nvPr>
        </p:nvSpPr>
        <p:spPr bwMode="auto">
          <a:noFill/>
          <a:ln>
            <a:miter lim="800000"/>
            <a:headEnd/>
            <a:tailEnd/>
          </a:ln>
        </p:spPr>
        <p:txBody>
          <a:bodyPr/>
          <a:lstStyle/>
          <a:p>
            <a:fld id="{F457AD6F-70CC-4F6F-892A-15B26135A6BD}" type="slidenum">
              <a:rPr lang="en-US" smtClean="0"/>
              <a:pPr/>
              <a:t>21</a:t>
            </a:fld>
            <a:endParaRPr lang="en-US" smtClean="0"/>
          </a:p>
        </p:txBody>
      </p:sp>
      <p:graphicFrame>
        <p:nvGraphicFramePr>
          <p:cNvPr id="29701" name="Object 2"/>
          <p:cNvGraphicFramePr>
            <a:graphicFrameLocks noChangeAspect="1"/>
          </p:cNvGraphicFramePr>
          <p:nvPr/>
        </p:nvGraphicFramePr>
        <p:xfrm>
          <a:off x="142875" y="109538"/>
          <a:ext cx="8858250" cy="6645275"/>
        </p:xfrm>
        <a:graphic>
          <a:graphicData uri="http://schemas.openxmlformats.org/presentationml/2006/ole">
            <p:oleObj spid="_x0000_s29701" name="Acrobat Document" r:id="rId3" imgW="6857923" imgH="5143346" progId="AcroExch.Document.7">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latin typeface="Tahoma" pitchFamily="34" charset="0"/>
              <a:ea typeface="ＭＳ Ｐゴシック" pitchFamily="34" charset="-128"/>
              <a:cs typeface="Tahoma" pitchFamily="34" charset="0"/>
            </a:endParaRPr>
          </a:p>
        </p:txBody>
      </p:sp>
      <p:sp>
        <p:nvSpPr>
          <p:cNvPr id="30723"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Char char="•"/>
            </a:pPr>
            <a:endParaRPr lang="en-US" smtClean="0">
              <a:latin typeface="Tahoma" pitchFamily="34" charset="0"/>
              <a:ea typeface="ＭＳ Ｐゴシック" pitchFamily="34" charset="-128"/>
              <a:cs typeface="Tahoma" pitchFamily="34" charset="0"/>
            </a:endParaRPr>
          </a:p>
        </p:txBody>
      </p:sp>
      <p:sp>
        <p:nvSpPr>
          <p:cNvPr id="30724" name="Slide Number Placeholder 3"/>
          <p:cNvSpPr>
            <a:spLocks noGrp="1"/>
          </p:cNvSpPr>
          <p:nvPr>
            <p:ph type="sldNum" sz="quarter" idx="10"/>
          </p:nvPr>
        </p:nvSpPr>
        <p:spPr bwMode="auto">
          <a:noFill/>
          <a:ln>
            <a:miter lim="800000"/>
            <a:headEnd/>
            <a:tailEnd/>
          </a:ln>
        </p:spPr>
        <p:txBody>
          <a:bodyPr/>
          <a:lstStyle/>
          <a:p>
            <a:fld id="{39C195FA-2036-4CCE-B05A-4553598FBC21}" type="slidenum">
              <a:rPr lang="en-US" smtClean="0"/>
              <a:pPr/>
              <a:t>22</a:t>
            </a:fld>
            <a:endParaRPr lang="en-US" smtClean="0"/>
          </a:p>
        </p:txBody>
      </p:sp>
      <p:graphicFrame>
        <p:nvGraphicFramePr>
          <p:cNvPr id="30725" name="Object 2"/>
          <p:cNvGraphicFramePr>
            <a:graphicFrameLocks noChangeAspect="1"/>
          </p:cNvGraphicFramePr>
          <p:nvPr/>
        </p:nvGraphicFramePr>
        <p:xfrm>
          <a:off x="0" y="-17463"/>
          <a:ext cx="9167813" cy="6875463"/>
        </p:xfrm>
        <a:graphic>
          <a:graphicData uri="http://schemas.openxmlformats.org/presentationml/2006/ole">
            <p:oleObj spid="_x0000_s30725" name="Acrobat Document" r:id="rId3" imgW="6857923" imgH="5143346" progId="AcroExch.Document.7">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latin typeface="Tahoma" pitchFamily="34" charset="0"/>
              <a:ea typeface="ＭＳ Ｐゴシック" pitchFamily="34" charset="-128"/>
              <a:cs typeface="Tahoma" pitchFamily="34" charset="0"/>
            </a:endParaRPr>
          </a:p>
        </p:txBody>
      </p:sp>
      <p:sp>
        <p:nvSpPr>
          <p:cNvPr id="31747"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Char char="•"/>
            </a:pPr>
            <a:endParaRPr lang="en-US" smtClean="0">
              <a:latin typeface="Tahoma" pitchFamily="34" charset="0"/>
              <a:ea typeface="ＭＳ Ｐゴシック" pitchFamily="34" charset="-128"/>
              <a:cs typeface="Tahoma" pitchFamily="34" charset="0"/>
            </a:endParaRPr>
          </a:p>
        </p:txBody>
      </p:sp>
      <p:sp>
        <p:nvSpPr>
          <p:cNvPr id="31748" name="Slide Number Placeholder 3"/>
          <p:cNvSpPr>
            <a:spLocks noGrp="1"/>
          </p:cNvSpPr>
          <p:nvPr>
            <p:ph type="sldNum" sz="quarter" idx="10"/>
          </p:nvPr>
        </p:nvSpPr>
        <p:spPr bwMode="auto">
          <a:noFill/>
          <a:ln>
            <a:miter lim="800000"/>
            <a:headEnd/>
            <a:tailEnd/>
          </a:ln>
        </p:spPr>
        <p:txBody>
          <a:bodyPr/>
          <a:lstStyle/>
          <a:p>
            <a:fld id="{7777CDF5-1456-445C-B0BA-2D04FCBF3508}" type="slidenum">
              <a:rPr lang="en-US" smtClean="0"/>
              <a:pPr/>
              <a:t>23</a:t>
            </a:fld>
            <a:endParaRPr lang="en-US" smtClean="0"/>
          </a:p>
        </p:txBody>
      </p:sp>
      <p:graphicFrame>
        <p:nvGraphicFramePr>
          <p:cNvPr id="31749" name="Object 2"/>
          <p:cNvGraphicFramePr>
            <a:graphicFrameLocks noChangeAspect="1"/>
          </p:cNvGraphicFramePr>
          <p:nvPr/>
        </p:nvGraphicFramePr>
        <p:xfrm>
          <a:off x="0" y="0"/>
          <a:ext cx="9144000" cy="6858000"/>
        </p:xfrm>
        <a:graphic>
          <a:graphicData uri="http://schemas.openxmlformats.org/presentationml/2006/ole">
            <p:oleObj spid="_x0000_s31749" name="Acrobat Document" r:id="rId3" imgW="6857923" imgH="5143346" progId="AcroExch.Document.7">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mtClean="0">
              <a:latin typeface="Tahoma" pitchFamily="34" charset="0"/>
              <a:ea typeface="ＭＳ Ｐゴシック" pitchFamily="34" charset="-128"/>
              <a:cs typeface="Tahoma" pitchFamily="34" charset="0"/>
            </a:endParaRPr>
          </a:p>
        </p:txBody>
      </p:sp>
      <p:sp>
        <p:nvSpPr>
          <p:cNvPr id="32771"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Char char="•"/>
            </a:pPr>
            <a:endParaRPr lang="en-US" smtClean="0">
              <a:latin typeface="Tahoma" pitchFamily="34" charset="0"/>
              <a:ea typeface="ＭＳ Ｐゴシック" pitchFamily="34" charset="-128"/>
              <a:cs typeface="Tahoma" pitchFamily="34" charset="0"/>
            </a:endParaRPr>
          </a:p>
        </p:txBody>
      </p:sp>
      <p:sp>
        <p:nvSpPr>
          <p:cNvPr id="32772" name="Slide Number Placeholder 3"/>
          <p:cNvSpPr>
            <a:spLocks noGrp="1"/>
          </p:cNvSpPr>
          <p:nvPr>
            <p:ph type="sldNum" sz="quarter" idx="10"/>
          </p:nvPr>
        </p:nvSpPr>
        <p:spPr bwMode="auto">
          <a:noFill/>
          <a:ln>
            <a:miter lim="800000"/>
            <a:headEnd/>
            <a:tailEnd/>
          </a:ln>
        </p:spPr>
        <p:txBody>
          <a:bodyPr/>
          <a:lstStyle/>
          <a:p>
            <a:fld id="{DEF5400E-96ED-46F3-97DA-508E02171F6B}" type="slidenum">
              <a:rPr lang="en-US" smtClean="0"/>
              <a:pPr/>
              <a:t>24</a:t>
            </a:fld>
            <a:endParaRPr lang="en-US" smtClean="0"/>
          </a:p>
        </p:txBody>
      </p:sp>
      <p:graphicFrame>
        <p:nvGraphicFramePr>
          <p:cNvPr id="32773" name="Object 2"/>
          <p:cNvGraphicFramePr>
            <a:graphicFrameLocks noChangeAspect="1"/>
          </p:cNvGraphicFramePr>
          <p:nvPr/>
        </p:nvGraphicFramePr>
        <p:xfrm>
          <a:off x="-23813" y="0"/>
          <a:ext cx="9167813" cy="6858000"/>
        </p:xfrm>
        <a:graphic>
          <a:graphicData uri="http://schemas.openxmlformats.org/presentationml/2006/ole">
            <p:oleObj spid="_x0000_s32773" name="Acrobat Document" r:id="rId3" imgW="6857923" imgH="5143346" progId="AcroExch.Document.7">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bwMode="auto">
          <a:noFill/>
          <a:ln>
            <a:miter lim="800000"/>
            <a:headEnd/>
            <a:tailEnd/>
          </a:ln>
        </p:spPr>
        <p:txBody>
          <a:bodyPr/>
          <a:lstStyle/>
          <a:p>
            <a:fld id="{205015CC-F397-4F14-95E2-2EAAB9C5D579}" type="slidenum">
              <a:rPr lang="en-US" smtClean="0"/>
              <a:pPr/>
              <a:t>25</a:t>
            </a:fld>
            <a:endParaRPr lang="en-US" smtClean="0"/>
          </a:p>
        </p:txBody>
      </p:sp>
      <p:sp>
        <p:nvSpPr>
          <p:cNvPr id="33795" name="Title 3"/>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latin typeface="Tahoma" pitchFamily="34" charset="0"/>
                <a:ea typeface="ＭＳ Ｐゴシック" pitchFamily="34" charset="-128"/>
                <a:cs typeface="Tahoma" pitchFamily="34" charset="0"/>
              </a:rPr>
              <a:t/>
            </a:r>
            <a:br>
              <a:rPr lang="en-US" smtClean="0">
                <a:latin typeface="Tahoma" pitchFamily="34" charset="0"/>
                <a:ea typeface="ＭＳ Ｐゴシック" pitchFamily="34" charset="-128"/>
                <a:cs typeface="Tahoma" pitchFamily="34" charset="0"/>
              </a:rPr>
            </a:br>
            <a:r>
              <a:rPr lang="en-US" smtClean="0">
                <a:latin typeface="Tahoma" pitchFamily="34" charset="0"/>
                <a:ea typeface="ＭＳ Ｐゴシック" pitchFamily="34" charset="-128"/>
                <a:cs typeface="Tahoma" pitchFamily="34" charset="0"/>
              </a:rPr>
              <a:t/>
            </a:r>
            <a:br>
              <a:rPr lang="en-US" smtClean="0">
                <a:latin typeface="Tahoma" pitchFamily="34" charset="0"/>
                <a:ea typeface="ＭＳ Ｐゴシック" pitchFamily="34" charset="-128"/>
                <a:cs typeface="Tahoma" pitchFamily="34" charset="0"/>
              </a:rPr>
            </a:br>
            <a:r>
              <a:rPr lang="en-US" smtClean="0">
                <a:latin typeface="Tahoma" pitchFamily="34" charset="0"/>
                <a:ea typeface="ＭＳ Ｐゴシック" pitchFamily="34" charset="-128"/>
                <a:cs typeface="Tahoma" pitchFamily="34" charset="0"/>
              </a:rPr>
              <a:t/>
            </a:r>
            <a:br>
              <a:rPr lang="en-US" smtClean="0">
                <a:latin typeface="Tahoma" pitchFamily="34" charset="0"/>
                <a:ea typeface="ＭＳ Ｐゴシック" pitchFamily="34" charset="-128"/>
                <a:cs typeface="Tahoma" pitchFamily="34" charset="0"/>
              </a:rPr>
            </a:br>
            <a:r>
              <a:rPr lang="en-US" smtClean="0">
                <a:latin typeface="Tahoma" pitchFamily="34" charset="0"/>
                <a:ea typeface="ＭＳ Ｐゴシック" pitchFamily="34" charset="-128"/>
                <a:cs typeface="Tahoma" pitchFamily="34" charset="0"/>
              </a:rPr>
              <a:t/>
            </a:r>
            <a:br>
              <a:rPr lang="en-US" smtClean="0">
                <a:latin typeface="Tahoma" pitchFamily="34" charset="0"/>
                <a:ea typeface="ＭＳ Ｐゴシック" pitchFamily="34" charset="-128"/>
                <a:cs typeface="Tahoma" pitchFamily="34" charset="0"/>
              </a:rPr>
            </a:br>
            <a:r>
              <a:rPr lang="en-US" smtClean="0">
                <a:latin typeface="Tahoma" pitchFamily="34" charset="0"/>
                <a:ea typeface="ＭＳ Ｐゴシック" pitchFamily="34" charset="-128"/>
                <a:cs typeface="Tahoma" pitchFamily="34" charset="0"/>
              </a:rPr>
              <a:t/>
            </a:r>
            <a:br>
              <a:rPr lang="en-US" smtClean="0">
                <a:latin typeface="Tahoma" pitchFamily="34" charset="0"/>
                <a:ea typeface="ＭＳ Ｐゴシック" pitchFamily="34" charset="-128"/>
                <a:cs typeface="Tahoma" pitchFamily="34" charset="0"/>
              </a:rPr>
            </a:br>
            <a:r>
              <a:rPr lang="en-US" smtClean="0">
                <a:latin typeface="Tahoma" pitchFamily="34" charset="0"/>
                <a:ea typeface="ＭＳ Ｐゴシック" pitchFamily="34" charset="-128"/>
                <a:cs typeface="Tahoma" pitchFamily="34" charset="0"/>
              </a:rPr>
              <a:t>  Trends in surrenders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800" smtClean="0">
                <a:latin typeface="Tahoma" pitchFamily="34" charset="0"/>
                <a:ea typeface="ＭＳ Ｐゴシック" pitchFamily="34" charset="-128"/>
                <a:cs typeface="Tahoma" pitchFamily="34" charset="0"/>
              </a:rPr>
              <a:t>Approach</a:t>
            </a:r>
            <a:endParaRPr lang="en-US" sz="2800" smtClean="0">
              <a:latin typeface="Tahoma" pitchFamily="34" charset="0"/>
              <a:ea typeface="ＭＳ Ｐゴシック" pitchFamily="34" charset="-128"/>
              <a:cs typeface="Tahoma" pitchFamily="34" charset="0"/>
            </a:endParaRPr>
          </a:p>
        </p:txBody>
      </p:sp>
      <p:sp>
        <p:nvSpPr>
          <p:cNvPr id="34819"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Char char="•"/>
            </a:pPr>
            <a:r>
              <a:rPr lang="fr-FR" sz="2800" smtClean="0">
                <a:latin typeface="Tahoma" pitchFamily="34" charset="0"/>
                <a:ea typeface="ＭＳ Ｐゴシック" pitchFamily="34" charset="-128"/>
                <a:cs typeface="Tahoma" pitchFamily="34" charset="0"/>
              </a:rPr>
              <a:t>Analysis by crop</a:t>
            </a:r>
          </a:p>
          <a:p>
            <a:pPr eaLnBrk="1" hangingPunct="1">
              <a:buClr>
                <a:srgbClr val="72B633"/>
              </a:buClr>
              <a:buFontTx/>
              <a:buChar char="•"/>
            </a:pPr>
            <a:r>
              <a:rPr lang="fr-FR" sz="2800" smtClean="0">
                <a:latin typeface="Tahoma" pitchFamily="34" charset="0"/>
                <a:ea typeface="ＭＳ Ｐゴシック" pitchFamily="34" charset="-128"/>
                <a:cs typeface="Tahoma" pitchFamily="34" charset="0"/>
              </a:rPr>
              <a:t>Graph showing cumulative % surrendered over years n, n+1…</a:t>
            </a:r>
          </a:p>
          <a:p>
            <a:pPr eaLnBrk="1" hangingPunct="1">
              <a:buClr>
                <a:srgbClr val="72B633"/>
              </a:buClr>
              <a:buFontTx/>
              <a:buChar char="•"/>
            </a:pPr>
            <a:r>
              <a:rPr lang="fr-FR" sz="2800" smtClean="0">
                <a:latin typeface="Tahoma" pitchFamily="34" charset="0"/>
                <a:ea typeface="ＭＳ Ｐゴシック" pitchFamily="34" charset="-128"/>
                <a:cs typeface="Tahoma" pitchFamily="34" charset="0"/>
              </a:rPr>
              <a:t>One line per year title granted</a:t>
            </a:r>
          </a:p>
          <a:p>
            <a:pPr eaLnBrk="1" hangingPunct="1">
              <a:buClr>
                <a:srgbClr val="72B633"/>
              </a:buClr>
              <a:buFontTx/>
              <a:buChar char="•"/>
            </a:pPr>
            <a:r>
              <a:rPr lang="fr-FR" sz="2800" smtClean="0">
                <a:latin typeface="Tahoma" pitchFamily="34" charset="0"/>
                <a:ea typeface="ＭＳ Ｐゴシック" pitchFamily="34" charset="-128"/>
                <a:cs typeface="Tahoma" pitchFamily="34" charset="0"/>
              </a:rPr>
              <a:t>1996 runs to n+15 (2011)</a:t>
            </a:r>
          </a:p>
          <a:p>
            <a:pPr eaLnBrk="1" hangingPunct="1">
              <a:buClr>
                <a:srgbClr val="72B633"/>
              </a:buClr>
              <a:buFontTx/>
              <a:buNone/>
            </a:pPr>
            <a:endParaRPr lang="en-US" smtClean="0">
              <a:latin typeface="Tahoma" pitchFamily="34" charset="0"/>
              <a:ea typeface="ＭＳ Ｐゴシック" pitchFamily="34" charset="-128"/>
              <a:cs typeface="Tahoma" pitchFamily="34" charset="0"/>
            </a:endParaRPr>
          </a:p>
        </p:txBody>
      </p:sp>
      <p:sp>
        <p:nvSpPr>
          <p:cNvPr id="34820" name="Slide Number Placeholder 3"/>
          <p:cNvSpPr>
            <a:spLocks noGrp="1"/>
          </p:cNvSpPr>
          <p:nvPr>
            <p:ph type="sldNum" sz="quarter" idx="10"/>
          </p:nvPr>
        </p:nvSpPr>
        <p:spPr bwMode="auto">
          <a:noFill/>
          <a:ln>
            <a:miter lim="800000"/>
            <a:headEnd/>
            <a:tailEnd/>
          </a:ln>
        </p:spPr>
        <p:txBody>
          <a:bodyPr/>
          <a:lstStyle/>
          <a:p>
            <a:endParaRPr lang="en-US"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noProof="1" smtClean="0">
                <a:solidFill>
                  <a:srgbClr val="002060"/>
                </a:solidFill>
                <a:latin typeface="Tahoma" pitchFamily="34" charset="0"/>
                <a:ea typeface="ＭＳ Ｐゴシック" pitchFamily="34" charset="-128"/>
                <a:cs typeface="Tahoma" pitchFamily="34" charset="0"/>
              </a:rPr>
              <a:t>All crops: evolution of surrenders</a:t>
            </a:r>
          </a:p>
        </p:txBody>
      </p:sp>
      <p:sp>
        <p:nvSpPr>
          <p:cNvPr id="35843" name="Slide Number Placeholder 3"/>
          <p:cNvSpPr>
            <a:spLocks noGrp="1"/>
          </p:cNvSpPr>
          <p:nvPr>
            <p:ph type="sldNum" sz="quarter" idx="10"/>
          </p:nvPr>
        </p:nvSpPr>
        <p:spPr bwMode="auto">
          <a:noFill/>
          <a:ln>
            <a:miter lim="800000"/>
            <a:headEnd/>
            <a:tailEnd/>
          </a:ln>
        </p:spPr>
        <p:txBody>
          <a:bodyPr/>
          <a:lstStyle/>
          <a:p>
            <a:fld id="{1AB84722-42BC-44D0-814A-7BBAE6ED2ED3}" type="slidenum">
              <a:rPr lang="fr-FR" smtClean="0"/>
              <a:pPr/>
              <a:t>27</a:t>
            </a:fld>
            <a:endParaRPr lang="fr-FR" smtClean="0"/>
          </a:p>
        </p:txBody>
      </p:sp>
      <p:pic>
        <p:nvPicPr>
          <p:cNvPr id="35844" name="Picture 2"/>
          <p:cNvPicPr>
            <a:picLocks noGrp="1" noChangeAspect="1" noChangeArrowheads="1"/>
          </p:cNvPicPr>
          <p:nvPr>
            <p:ph idx="1"/>
          </p:nvPr>
        </p:nvPicPr>
        <p:blipFill>
          <a:blip r:embed="rId2"/>
          <a:srcRect r="5338"/>
          <a:stretch>
            <a:fillRect/>
          </a:stretch>
        </p:blipFill>
        <p:spPr bwMode="auto">
          <a:xfrm>
            <a:off x="609600" y="974725"/>
            <a:ext cx="7924800" cy="5310188"/>
          </a:xfrm>
          <a:noFill/>
          <a:ln>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800" smtClean="0">
                <a:solidFill>
                  <a:srgbClr val="002060"/>
                </a:solidFill>
                <a:latin typeface="Tahoma" pitchFamily="34" charset="0"/>
                <a:ea typeface="ＭＳ Ｐゴシック" pitchFamily="34" charset="-128"/>
                <a:cs typeface="Tahoma" pitchFamily="34" charset="0"/>
              </a:rPr>
              <a:t>Agriculture: evolution of surrenders</a:t>
            </a:r>
            <a:endParaRPr lang="en-US" sz="2800" smtClean="0">
              <a:solidFill>
                <a:srgbClr val="002060"/>
              </a:solidFill>
              <a:latin typeface="Tahoma" pitchFamily="34" charset="0"/>
              <a:ea typeface="ＭＳ Ｐゴシック" pitchFamily="34" charset="-128"/>
              <a:cs typeface="Tahoma" pitchFamily="34" charset="0"/>
            </a:endParaRPr>
          </a:p>
        </p:txBody>
      </p:sp>
      <p:pic>
        <p:nvPicPr>
          <p:cNvPr id="36867" name="Picture 2"/>
          <p:cNvPicPr>
            <a:picLocks noGrp="1" noChangeAspect="1" noChangeArrowheads="1"/>
          </p:cNvPicPr>
          <p:nvPr>
            <p:ph idx="1"/>
          </p:nvPr>
        </p:nvPicPr>
        <p:blipFill>
          <a:blip r:embed="rId2"/>
          <a:srcRect r="6407"/>
          <a:stretch>
            <a:fillRect/>
          </a:stretch>
        </p:blipFill>
        <p:spPr bwMode="auto">
          <a:xfrm>
            <a:off x="755650" y="930275"/>
            <a:ext cx="7272338" cy="4937125"/>
          </a:xfrm>
          <a:noFill/>
          <a:ln>
            <a:miter lim="800000"/>
            <a:headEnd/>
            <a:tailEnd/>
          </a:ln>
        </p:spPr>
      </p:pic>
      <p:sp>
        <p:nvSpPr>
          <p:cNvPr id="36868" name="Slide Number Placeholder 5"/>
          <p:cNvSpPr>
            <a:spLocks noGrp="1"/>
          </p:cNvSpPr>
          <p:nvPr>
            <p:ph type="sldNum" sz="quarter" idx="10"/>
          </p:nvPr>
        </p:nvSpPr>
        <p:spPr bwMode="auto">
          <a:noFill/>
          <a:ln>
            <a:miter lim="800000"/>
            <a:headEnd/>
            <a:tailEnd/>
          </a:ln>
        </p:spPr>
        <p:txBody>
          <a:bodyPr/>
          <a:lstStyle/>
          <a:p>
            <a:fld id="{AC5F1F16-A02C-4C8B-8499-9E88EAFA8815}" type="slidenum">
              <a:rPr lang="en-US" smtClean="0"/>
              <a:pPr/>
              <a:t>28</a:t>
            </a:fld>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800" smtClean="0">
                <a:solidFill>
                  <a:srgbClr val="002060"/>
                </a:solidFill>
                <a:latin typeface="Tahoma" pitchFamily="34" charset="0"/>
                <a:ea typeface="ＭＳ Ｐゴシック" pitchFamily="34" charset="-128"/>
                <a:cs typeface="Tahoma" pitchFamily="34" charset="0"/>
              </a:rPr>
              <a:t>Fruit: evolution of surrenders</a:t>
            </a:r>
            <a:endParaRPr lang="en-US" sz="2800" smtClean="0">
              <a:solidFill>
                <a:srgbClr val="002060"/>
              </a:solidFill>
              <a:latin typeface="Tahoma" pitchFamily="34" charset="0"/>
              <a:ea typeface="ＭＳ Ｐゴシック" pitchFamily="34" charset="-128"/>
              <a:cs typeface="Tahoma" pitchFamily="34" charset="0"/>
            </a:endParaRPr>
          </a:p>
        </p:txBody>
      </p:sp>
      <p:pic>
        <p:nvPicPr>
          <p:cNvPr id="37891" name="Picture 2"/>
          <p:cNvPicPr>
            <a:picLocks noGrp="1" noChangeAspect="1" noChangeArrowheads="1"/>
          </p:cNvPicPr>
          <p:nvPr>
            <p:ph idx="1"/>
          </p:nvPr>
        </p:nvPicPr>
        <p:blipFill>
          <a:blip r:embed="rId2"/>
          <a:srcRect r="5409"/>
          <a:stretch>
            <a:fillRect/>
          </a:stretch>
        </p:blipFill>
        <p:spPr bwMode="auto">
          <a:xfrm>
            <a:off x="609600" y="981075"/>
            <a:ext cx="7562850" cy="4886325"/>
          </a:xfrm>
          <a:noFill/>
          <a:ln>
            <a:miter lim="800000"/>
            <a:headEnd/>
            <a:tailEnd/>
          </a:ln>
        </p:spPr>
      </p:pic>
      <p:sp>
        <p:nvSpPr>
          <p:cNvPr id="37892" name="Slide Number Placeholder 5"/>
          <p:cNvSpPr>
            <a:spLocks noGrp="1"/>
          </p:cNvSpPr>
          <p:nvPr>
            <p:ph type="sldNum" sz="quarter" idx="10"/>
          </p:nvPr>
        </p:nvSpPr>
        <p:spPr bwMode="auto">
          <a:noFill/>
          <a:ln>
            <a:miter lim="800000"/>
            <a:headEnd/>
            <a:tailEnd/>
          </a:ln>
        </p:spPr>
        <p:txBody>
          <a:bodyPr/>
          <a:lstStyle/>
          <a:p>
            <a:fld id="{54959ED8-7E5D-40D7-9DCB-D3B15F2AE542}" type="slidenum">
              <a:rPr lang="en-US" smtClean="0"/>
              <a:pPr/>
              <a:t>29</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9"/>
          <p:cNvSpPr>
            <a:spLocks noGrp="1"/>
          </p:cNvSpPr>
          <p:nvPr>
            <p:ph type="sldNum" sz="quarter" idx="10"/>
          </p:nvPr>
        </p:nvSpPr>
        <p:spPr bwMode="auto">
          <a:noFill/>
          <a:ln>
            <a:miter lim="800000"/>
            <a:headEnd/>
            <a:tailEnd/>
          </a:ln>
        </p:spPr>
        <p:txBody>
          <a:bodyPr/>
          <a:lstStyle/>
          <a:p>
            <a:endParaRPr lang="en-US" smtClean="0">
              <a:solidFill>
                <a:srgbClr val="F5BC1D"/>
              </a:solidFill>
              <a:cs typeface="Arial" charset="0"/>
            </a:endParaRPr>
          </a:p>
          <a:p>
            <a:endParaRPr lang="fr-FR" smtClean="0"/>
          </a:p>
        </p:txBody>
      </p:sp>
      <p:sp>
        <p:nvSpPr>
          <p:cNvPr id="11267" name="TextBox 5"/>
          <p:cNvSpPr txBox="1">
            <a:spLocks noChangeArrowheads="1"/>
          </p:cNvSpPr>
          <p:nvPr/>
        </p:nvSpPr>
        <p:spPr bwMode="auto">
          <a:xfrm>
            <a:off x="714375" y="714375"/>
            <a:ext cx="7972425" cy="5262563"/>
          </a:xfrm>
          <a:prstGeom prst="rect">
            <a:avLst/>
          </a:prstGeom>
          <a:noFill/>
          <a:ln w="9525">
            <a:noFill/>
            <a:miter lim="800000"/>
            <a:headEnd/>
            <a:tailEnd/>
          </a:ln>
        </p:spPr>
        <p:txBody>
          <a:bodyPr>
            <a:spAutoFit/>
          </a:bodyPr>
          <a:lstStyle/>
          <a:p>
            <a:pPr marL="450850" indent="-450850" algn="just"/>
            <a:r>
              <a:rPr lang="en-GB" sz="2400">
                <a:solidFill>
                  <a:srgbClr val="002060"/>
                </a:solidFill>
                <a:latin typeface="Tahoma" pitchFamily="34" charset="0"/>
                <a:cs typeface="Tahoma" pitchFamily="34" charset="0"/>
              </a:rPr>
              <a:t>A system for the protection of plant varieties on</a:t>
            </a:r>
          </a:p>
          <a:p>
            <a:pPr marL="450850" indent="-450850" algn="just"/>
            <a:r>
              <a:rPr lang="en-GB" sz="2400">
                <a:solidFill>
                  <a:srgbClr val="002060"/>
                </a:solidFill>
                <a:latin typeface="Tahoma" pitchFamily="34" charset="0"/>
                <a:cs typeface="Tahoma" pitchFamily="34" charset="0"/>
              </a:rPr>
              <a:t>European scale was established by a Regulation of the </a:t>
            </a:r>
          </a:p>
          <a:p>
            <a:pPr marL="450850" indent="-450850" algn="just"/>
            <a:r>
              <a:rPr lang="en-GB" sz="2400">
                <a:solidFill>
                  <a:srgbClr val="002060"/>
                </a:solidFill>
                <a:latin typeface="Tahoma" pitchFamily="34" charset="0"/>
                <a:cs typeface="Tahoma" pitchFamily="34" charset="0"/>
              </a:rPr>
              <a:t>European Community in 1994.</a:t>
            </a:r>
          </a:p>
          <a:p>
            <a:pPr marL="450850" indent="-450850" algn="just"/>
            <a:endParaRPr lang="en-GB" sz="2400">
              <a:solidFill>
                <a:srgbClr val="002060"/>
              </a:solidFill>
              <a:latin typeface="Tahoma" pitchFamily="34" charset="0"/>
              <a:cs typeface="Tahoma" pitchFamily="34" charset="0"/>
            </a:endParaRPr>
          </a:p>
          <a:p>
            <a:pPr marL="450850" indent="-450850" algn="just"/>
            <a:r>
              <a:rPr lang="en-GB" sz="2400">
                <a:solidFill>
                  <a:srgbClr val="002060"/>
                </a:solidFill>
                <a:latin typeface="Tahoma" pitchFamily="34" charset="0"/>
                <a:cs typeface="Tahoma" pitchFamily="34" charset="0"/>
              </a:rPr>
              <a:t>Duration of the Community right: 25 years  </a:t>
            </a:r>
          </a:p>
          <a:p>
            <a:pPr marL="450850" indent="-450850" algn="just"/>
            <a:r>
              <a:rPr lang="en-GB" sz="2400">
                <a:solidFill>
                  <a:srgbClr val="002060"/>
                </a:solidFill>
                <a:latin typeface="Tahoma" pitchFamily="34" charset="0"/>
                <a:cs typeface="Tahoma" pitchFamily="34" charset="0"/>
              </a:rPr>
              <a:t>(30 years for vine, trees and potato varieties).</a:t>
            </a:r>
          </a:p>
          <a:p>
            <a:pPr marL="450850" indent="-450850" algn="just"/>
            <a:endParaRPr lang="en-GB" sz="2400">
              <a:solidFill>
                <a:srgbClr val="002060"/>
              </a:solidFill>
              <a:latin typeface="Tahoma" pitchFamily="34" charset="0"/>
              <a:cs typeface="Tahoma" pitchFamily="34" charset="0"/>
            </a:endParaRPr>
          </a:p>
          <a:p>
            <a:pPr marL="450850" indent="-450850" algn="just"/>
            <a:r>
              <a:rPr lang="en-GB" sz="2400">
                <a:solidFill>
                  <a:srgbClr val="002060"/>
                </a:solidFill>
                <a:latin typeface="Tahoma" pitchFamily="34" charset="0"/>
                <a:cs typeface="Tahoma" pitchFamily="34" charset="0"/>
              </a:rPr>
              <a:t>The Community Plant Variety Office (CPVO) administers the system.</a:t>
            </a:r>
          </a:p>
          <a:p>
            <a:pPr marL="450850" indent="-450850" algn="just"/>
            <a:endParaRPr lang="en-GB" sz="2400">
              <a:solidFill>
                <a:srgbClr val="002060"/>
              </a:solidFill>
              <a:latin typeface="Tahoma" pitchFamily="34" charset="0"/>
              <a:cs typeface="Tahoma" pitchFamily="34" charset="0"/>
            </a:endParaRPr>
          </a:p>
          <a:p>
            <a:pPr marL="450850" indent="-450850" algn="just"/>
            <a:r>
              <a:rPr lang="en-GB" sz="2400">
                <a:solidFill>
                  <a:srgbClr val="002060"/>
                </a:solidFill>
                <a:latin typeface="Tahoma" pitchFamily="34" charset="0"/>
                <a:cs typeface="Tahoma" pitchFamily="34" charset="0"/>
              </a:rPr>
              <a:t>The rights (Community plant variety rights) granted</a:t>
            </a:r>
          </a:p>
          <a:p>
            <a:pPr marL="450850" indent="-450850" algn="just"/>
            <a:r>
              <a:rPr lang="en-GB" sz="2400">
                <a:solidFill>
                  <a:srgbClr val="002060"/>
                </a:solidFill>
                <a:latin typeface="Tahoma" pitchFamily="34" charset="0"/>
                <a:cs typeface="Tahoma" pitchFamily="34" charset="0"/>
              </a:rPr>
              <a:t>under this system are valid throughout the territory of</a:t>
            </a:r>
          </a:p>
          <a:p>
            <a:pPr marL="450850" indent="-450850" algn="just"/>
            <a:r>
              <a:rPr lang="en-GB" sz="2400">
                <a:solidFill>
                  <a:srgbClr val="002060"/>
                </a:solidFill>
                <a:latin typeface="Tahoma" pitchFamily="34" charset="0"/>
                <a:cs typeface="Tahoma" pitchFamily="34" charset="0"/>
              </a:rPr>
              <a:t> the 27 Member States of the European Union.</a:t>
            </a:r>
          </a:p>
          <a:p>
            <a:pPr marL="450850" indent="-450850" algn="just">
              <a:buFont typeface="Wingdings" pitchFamily="2" charset="2"/>
              <a:buChar char="§"/>
            </a:pPr>
            <a:endParaRPr lang="en-GB" sz="2400">
              <a:solidFill>
                <a:srgbClr val="002060"/>
              </a:solidFill>
              <a:latin typeface="Calibri"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800" smtClean="0">
                <a:latin typeface="Tahoma" pitchFamily="34" charset="0"/>
                <a:ea typeface="ＭＳ Ｐゴシック" pitchFamily="34" charset="-128"/>
                <a:cs typeface="Tahoma" pitchFamily="34" charset="0"/>
              </a:rPr>
              <a:t>Ornamental: evolution of surrenders</a:t>
            </a:r>
            <a:endParaRPr lang="en-US" sz="2800" smtClean="0">
              <a:latin typeface="Tahoma" pitchFamily="34" charset="0"/>
              <a:ea typeface="ＭＳ Ｐゴシック" pitchFamily="34" charset="-128"/>
              <a:cs typeface="Tahoma" pitchFamily="34" charset="0"/>
            </a:endParaRPr>
          </a:p>
        </p:txBody>
      </p:sp>
      <p:pic>
        <p:nvPicPr>
          <p:cNvPr id="38915" name="Picture 3"/>
          <p:cNvPicPr>
            <a:picLocks noGrp="1" noChangeAspect="1" noChangeArrowheads="1"/>
          </p:cNvPicPr>
          <p:nvPr>
            <p:ph idx="1"/>
          </p:nvPr>
        </p:nvPicPr>
        <p:blipFill>
          <a:blip r:embed="rId2"/>
          <a:srcRect r="5713"/>
          <a:stretch>
            <a:fillRect/>
          </a:stretch>
        </p:blipFill>
        <p:spPr bwMode="auto">
          <a:xfrm>
            <a:off x="609600" y="1600200"/>
            <a:ext cx="7131050" cy="4267200"/>
          </a:xfrm>
          <a:noFill/>
          <a:ln>
            <a:miter lim="800000"/>
            <a:headEnd/>
            <a:tailEnd/>
          </a:ln>
        </p:spPr>
      </p:pic>
      <p:sp>
        <p:nvSpPr>
          <p:cNvPr id="38916" name="Slide Number Placeholder 5"/>
          <p:cNvSpPr>
            <a:spLocks noGrp="1"/>
          </p:cNvSpPr>
          <p:nvPr>
            <p:ph type="sldNum" sz="quarter" idx="10"/>
          </p:nvPr>
        </p:nvSpPr>
        <p:spPr bwMode="auto">
          <a:noFill/>
          <a:ln>
            <a:miter lim="800000"/>
            <a:headEnd/>
            <a:tailEnd/>
          </a:ln>
        </p:spPr>
        <p:txBody>
          <a:bodyPr/>
          <a:lstStyle/>
          <a:p>
            <a:fld id="{2034F3F9-B99E-44AF-82BC-B55E7C3F8B19}" type="slidenum">
              <a:rPr lang="en-US" smtClean="0"/>
              <a:pPr/>
              <a:t>30</a:t>
            </a:fld>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642938" y="285750"/>
            <a:ext cx="79248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800" smtClean="0">
                <a:latin typeface="Tahoma" pitchFamily="34" charset="0"/>
                <a:ea typeface="ＭＳ Ｐゴシック" pitchFamily="34" charset="-128"/>
                <a:cs typeface="Tahoma" pitchFamily="34" charset="0"/>
              </a:rPr>
              <a:t>Vegetable: evolution of surrenders</a:t>
            </a:r>
            <a:endParaRPr lang="en-US" sz="2800" smtClean="0">
              <a:latin typeface="Tahoma" pitchFamily="34" charset="0"/>
              <a:ea typeface="ＭＳ Ｐゴシック" pitchFamily="34" charset="-128"/>
              <a:cs typeface="Tahoma" pitchFamily="34" charset="0"/>
            </a:endParaRPr>
          </a:p>
        </p:txBody>
      </p:sp>
      <p:pic>
        <p:nvPicPr>
          <p:cNvPr id="39939" name="Picture 2"/>
          <p:cNvPicPr>
            <a:picLocks noGrp="1" noChangeAspect="1" noChangeArrowheads="1"/>
          </p:cNvPicPr>
          <p:nvPr>
            <p:ph idx="1"/>
          </p:nvPr>
        </p:nvPicPr>
        <p:blipFill>
          <a:blip r:embed="rId2"/>
          <a:srcRect r="5476"/>
          <a:stretch>
            <a:fillRect/>
          </a:stretch>
        </p:blipFill>
        <p:spPr bwMode="auto">
          <a:xfrm>
            <a:off x="609600" y="1600200"/>
            <a:ext cx="7634288" cy="4267200"/>
          </a:xfrm>
          <a:noFill/>
          <a:ln>
            <a:miter lim="800000"/>
            <a:headEnd/>
            <a:tailEnd/>
          </a:ln>
        </p:spPr>
      </p:pic>
      <p:sp>
        <p:nvSpPr>
          <p:cNvPr id="39940" name="Slide Number Placeholder 5"/>
          <p:cNvSpPr>
            <a:spLocks noGrp="1"/>
          </p:cNvSpPr>
          <p:nvPr>
            <p:ph type="sldNum" sz="quarter" idx="10"/>
          </p:nvPr>
        </p:nvSpPr>
        <p:spPr bwMode="auto">
          <a:noFill/>
          <a:ln>
            <a:miter lim="800000"/>
            <a:headEnd/>
            <a:tailEnd/>
          </a:ln>
        </p:spPr>
        <p:txBody>
          <a:bodyPr/>
          <a:lstStyle/>
          <a:p>
            <a:fld id="{44603732-340F-49BA-A8D4-697996E12B71}" type="slidenum">
              <a:rPr lang="en-US" smtClean="0"/>
              <a:pPr/>
              <a:t>31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609600" y="714375"/>
            <a:ext cx="7924800" cy="7032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sz="2800" smtClean="0">
                <a:latin typeface="Tahoma" pitchFamily="34" charset="0"/>
                <a:ea typeface="ＭＳ Ｐゴシック" pitchFamily="34" charset="-128"/>
                <a:cs typeface="Tahoma" pitchFamily="34" charset="0"/>
              </a:rPr>
              <a:t>Conclusions</a:t>
            </a:r>
            <a:endParaRPr lang="en-US" sz="2800" smtClean="0">
              <a:latin typeface="Tahoma" pitchFamily="34" charset="0"/>
              <a:ea typeface="ＭＳ Ｐゴシック" pitchFamily="34" charset="-128"/>
              <a:cs typeface="Tahoma" pitchFamily="34" charset="0"/>
            </a:endParaRPr>
          </a:p>
        </p:txBody>
      </p:sp>
      <p:sp>
        <p:nvSpPr>
          <p:cNvPr id="40963" name="Content Placeholder 2"/>
          <p:cNvSpPr>
            <a:spLocks noGrp="1"/>
          </p:cNvSpPr>
          <p:nvPr>
            <p:ph idx="1"/>
          </p:nvPr>
        </p:nvSpPr>
        <p:spPr bwMode="auto">
          <a:xfrm>
            <a:off x="609600" y="2643188"/>
            <a:ext cx="7924800" cy="3224212"/>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Char char="•"/>
            </a:pPr>
            <a:r>
              <a:rPr lang="fr-FR" sz="2800" smtClean="0">
                <a:latin typeface="Tahoma" pitchFamily="34" charset="0"/>
                <a:ea typeface="ＭＳ Ｐゴシック" pitchFamily="34" charset="-128"/>
                <a:cs typeface="Tahoma" pitchFamily="34" charset="0"/>
              </a:rPr>
              <a:t>Surrenders consistent within each crop sector</a:t>
            </a:r>
          </a:p>
          <a:p>
            <a:pPr eaLnBrk="1" hangingPunct="1">
              <a:buClr>
                <a:srgbClr val="72B633"/>
              </a:buClr>
              <a:buFontTx/>
              <a:buChar char="•"/>
            </a:pPr>
            <a:r>
              <a:rPr lang="fr-FR" sz="2800" smtClean="0">
                <a:latin typeface="Tahoma" pitchFamily="34" charset="0"/>
                <a:ea typeface="ＭＳ Ｐゴシック" pitchFamily="34" charset="-128"/>
                <a:cs typeface="Tahoma" pitchFamily="34" charset="0"/>
              </a:rPr>
              <a:t>Fruit has lowest surrenders - 29% of 1996 titles surrendered by 2011</a:t>
            </a:r>
          </a:p>
          <a:p>
            <a:pPr eaLnBrk="1" hangingPunct="1">
              <a:buClr>
                <a:srgbClr val="72B633"/>
              </a:buClr>
              <a:buFontTx/>
              <a:buChar char="•"/>
            </a:pPr>
            <a:r>
              <a:rPr lang="fr-FR" sz="2800" smtClean="0">
                <a:latin typeface="Tahoma" pitchFamily="34" charset="0"/>
                <a:ea typeface="ＭＳ Ｐゴシック" pitchFamily="34" charset="-128"/>
                <a:cs typeface="Tahoma" pitchFamily="34" charset="0"/>
              </a:rPr>
              <a:t>Agriculture has highest surrenders - 69% of 1996 titles surrendered by 2011</a:t>
            </a:r>
            <a:endParaRPr lang="en-US" sz="2800" smtClean="0">
              <a:latin typeface="Tahoma" pitchFamily="34" charset="0"/>
              <a:ea typeface="ＭＳ Ｐゴシック" pitchFamily="34" charset="-128"/>
              <a:cs typeface="Tahoma" pitchFamily="34" charset="0"/>
            </a:endParaRPr>
          </a:p>
        </p:txBody>
      </p:sp>
      <p:sp>
        <p:nvSpPr>
          <p:cNvPr id="40964" name="Slide Number Placeholder 5"/>
          <p:cNvSpPr>
            <a:spLocks noGrp="1"/>
          </p:cNvSpPr>
          <p:nvPr>
            <p:ph type="sldNum" sz="quarter" idx="10"/>
          </p:nvPr>
        </p:nvSpPr>
        <p:spPr bwMode="auto">
          <a:noFill/>
          <a:ln>
            <a:miter lim="800000"/>
            <a:headEnd/>
            <a:tailEnd/>
          </a:ln>
        </p:spPr>
        <p:txBody>
          <a:bodyPr/>
          <a:lstStyle/>
          <a:p>
            <a:fld id="{F1B41D2F-CDA3-4623-A85D-189504D408B9}" type="slidenum">
              <a:rPr lang="en-US" smtClean="0"/>
              <a:pPr/>
              <a:t>32</a:t>
            </a:fld>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fr-FR" sz="4400" smtClean="0">
              <a:latin typeface="Tahoma" pitchFamily="34" charset="0"/>
              <a:ea typeface="ＭＳ Ｐゴシック" pitchFamily="34" charset="-128"/>
              <a:cs typeface="Tahoma" pitchFamily="34" charset="0"/>
            </a:endParaRPr>
          </a:p>
          <a:p>
            <a:pPr algn="ctr" eaLnBrk="1" hangingPunct="1">
              <a:buFontTx/>
              <a:buNone/>
            </a:pPr>
            <a:endParaRPr lang="fr-FR" sz="4400" smtClean="0">
              <a:latin typeface="Tahoma" pitchFamily="34" charset="0"/>
              <a:ea typeface="ＭＳ Ｐゴシック" pitchFamily="34" charset="-128"/>
              <a:cs typeface="Tahoma" pitchFamily="34" charset="0"/>
            </a:endParaRPr>
          </a:p>
          <a:p>
            <a:pPr algn="ctr" eaLnBrk="1" hangingPunct="1">
              <a:buFontTx/>
              <a:buNone/>
            </a:pPr>
            <a:r>
              <a:rPr lang="fr-FR" sz="3600" smtClean="0">
                <a:solidFill>
                  <a:srgbClr val="002060"/>
                </a:solidFill>
                <a:latin typeface="Tahoma" pitchFamily="34" charset="0"/>
                <a:ea typeface="ＭＳ Ｐゴシック" pitchFamily="34" charset="-128"/>
                <a:cs typeface="Tahoma" pitchFamily="34" charset="0"/>
              </a:rPr>
              <a:t>THANK YOU </a:t>
            </a:r>
          </a:p>
          <a:p>
            <a:pPr algn="ctr" eaLnBrk="1" hangingPunct="1">
              <a:buFontTx/>
              <a:buNone/>
            </a:pPr>
            <a:r>
              <a:rPr lang="fr-FR" sz="3600" smtClean="0">
                <a:solidFill>
                  <a:srgbClr val="002060"/>
                </a:solidFill>
                <a:latin typeface="Tahoma" pitchFamily="34" charset="0"/>
                <a:ea typeface="ＭＳ Ｐゴシック" pitchFamily="34" charset="-128"/>
                <a:cs typeface="Tahoma" pitchFamily="34" charset="0"/>
              </a:rPr>
              <a:t>FOR YOUR ATTENTION </a:t>
            </a:r>
            <a:endParaRPr lang="en-US" sz="3600" smtClean="0">
              <a:solidFill>
                <a:srgbClr val="002060"/>
              </a:solidFill>
              <a:latin typeface="Tahoma" pitchFamily="34" charset="0"/>
              <a:ea typeface="ＭＳ Ｐゴシック" pitchFamily="34" charset="-128"/>
              <a:cs typeface="Tahoma" pitchFamily="34" charset="0"/>
            </a:endParaRPr>
          </a:p>
        </p:txBody>
      </p:sp>
      <p:sp>
        <p:nvSpPr>
          <p:cNvPr id="41987" name="Slide Number Placeholder 2"/>
          <p:cNvSpPr>
            <a:spLocks noGrp="1"/>
          </p:cNvSpPr>
          <p:nvPr>
            <p:ph type="sldNum" sz="quarter" idx="12"/>
          </p:nvPr>
        </p:nvSpPr>
        <p:spPr bwMode="auto">
          <a:noFill/>
          <a:ln>
            <a:miter lim="800000"/>
            <a:headEnd/>
            <a:tailEnd/>
          </a:ln>
        </p:spPr>
        <p:txBody>
          <a:bodyPr/>
          <a:lstStyle/>
          <a:p>
            <a:fld id="{3FD5E1A7-9B0E-463E-921E-452E8DB19360}" type="slidenum">
              <a:rPr lang="en-US" smtClean="0"/>
              <a:pPr/>
              <a:t>33</a:t>
            </a:fld>
            <a:endParaRPr lang="en-US" smtClean="0"/>
          </a:p>
        </p:txBody>
      </p:sp>
    </p:spTree>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p:txBody>
          <a:bodyPr/>
          <a:lstStyle/>
          <a:p>
            <a:pPr eaLnBrk="1" hangingPunct="1"/>
            <a:r>
              <a:rPr lang="nl-NL" smtClean="0"/>
              <a:t>Essentially Derived Varieties</a:t>
            </a:r>
          </a:p>
        </p:txBody>
      </p:sp>
      <p:sp>
        <p:nvSpPr>
          <p:cNvPr id="43011" name="Rectangle 3"/>
          <p:cNvSpPr>
            <a:spLocks noGrp="1" noChangeArrowheads="1"/>
          </p:cNvSpPr>
          <p:nvPr>
            <p:ph type="subTitle" idx="1"/>
          </p:nvPr>
        </p:nvSpPr>
        <p:spPr/>
        <p:txBody>
          <a:bodyPr/>
          <a:lstStyle/>
          <a:p>
            <a:pPr eaLnBrk="1" hangingPunct="1">
              <a:lnSpc>
                <a:spcPct val="80000"/>
              </a:lnSpc>
            </a:pPr>
            <a:r>
              <a:rPr lang="nl-NL" sz="2400" smtClean="0"/>
              <a:t>Jaap N. Kras</a:t>
            </a:r>
          </a:p>
          <a:p>
            <a:pPr eaLnBrk="1" hangingPunct="1">
              <a:lnSpc>
                <a:spcPct val="80000"/>
              </a:lnSpc>
            </a:pPr>
            <a:endParaRPr lang="nl-NL" sz="2400" smtClean="0"/>
          </a:p>
          <a:p>
            <a:pPr eaLnBrk="1" hangingPunct="1">
              <a:lnSpc>
                <a:spcPct val="80000"/>
              </a:lnSpc>
            </a:pPr>
            <a:endParaRPr lang="nl-NL" sz="2400" smtClean="0"/>
          </a:p>
          <a:p>
            <a:pPr eaLnBrk="1" hangingPunct="1">
              <a:lnSpc>
                <a:spcPct val="80000"/>
              </a:lnSpc>
            </a:pPr>
            <a:endParaRPr lang="nl-NL" sz="2400" smtClean="0"/>
          </a:p>
          <a:p>
            <a:pPr eaLnBrk="1" hangingPunct="1">
              <a:lnSpc>
                <a:spcPct val="80000"/>
              </a:lnSpc>
            </a:pPr>
            <a:r>
              <a:rPr lang="nl-NL" sz="1200" smtClean="0"/>
              <a:t>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8313" y="260350"/>
            <a:ext cx="8229600" cy="1143000"/>
          </a:xfrm>
        </p:spPr>
        <p:txBody>
          <a:bodyPr/>
          <a:lstStyle/>
          <a:p>
            <a:pPr eaLnBrk="1" hangingPunct="1"/>
            <a:r>
              <a:rPr lang="en-GB" sz="4000" smtClean="0"/>
              <a:t/>
            </a:r>
            <a:br>
              <a:rPr lang="en-GB" sz="4000" smtClean="0"/>
            </a:br>
            <a:r>
              <a:rPr lang="en-GB" sz="4000" smtClean="0"/>
              <a:t/>
            </a:r>
            <a:br>
              <a:rPr lang="en-GB" sz="4000" smtClean="0"/>
            </a:br>
            <a:r>
              <a:rPr lang="en-GB" sz="4000" smtClean="0"/>
              <a:t/>
            </a:r>
            <a:br>
              <a:rPr lang="en-GB" sz="4000" smtClean="0"/>
            </a:br>
            <a:r>
              <a:rPr lang="en-GB" sz="4000" smtClean="0"/>
              <a:t/>
            </a:r>
            <a:br>
              <a:rPr lang="en-GB" sz="4000" smtClean="0"/>
            </a:br>
            <a:r>
              <a:rPr lang="en-GB" sz="4000" smtClean="0"/>
              <a:t/>
            </a:r>
            <a:br>
              <a:rPr lang="en-GB" sz="4000" smtClean="0"/>
            </a:br>
            <a:r>
              <a:rPr lang="en-GB" sz="4000" smtClean="0"/>
              <a:t/>
            </a:r>
            <a:br>
              <a:rPr lang="en-GB" sz="4000" smtClean="0"/>
            </a:br>
            <a:endParaRPr lang="en-GB" sz="4000" smtClean="0"/>
          </a:p>
        </p:txBody>
      </p:sp>
      <p:sp>
        <p:nvSpPr>
          <p:cNvPr id="44035" name="Rectangle 3"/>
          <p:cNvSpPr>
            <a:spLocks noGrp="1" noChangeArrowheads="1"/>
          </p:cNvSpPr>
          <p:nvPr>
            <p:ph type="body" idx="1"/>
          </p:nvPr>
        </p:nvSpPr>
        <p:spPr>
          <a:xfrm>
            <a:off x="539750" y="1700213"/>
            <a:ext cx="8229600" cy="4525962"/>
          </a:xfrm>
        </p:spPr>
        <p:txBody>
          <a:bodyPr/>
          <a:lstStyle/>
          <a:p>
            <a:pPr eaLnBrk="1" hangingPunct="1">
              <a:lnSpc>
                <a:spcPct val="90000"/>
              </a:lnSpc>
            </a:pPr>
            <a:r>
              <a:rPr lang="en-GB" smtClean="0"/>
              <a:t>A mature industry like agriculture deserves a mature breeder’s right</a:t>
            </a:r>
          </a:p>
          <a:p>
            <a:pPr eaLnBrk="1" hangingPunct="1">
              <a:lnSpc>
                <a:spcPct val="90000"/>
              </a:lnSpc>
            </a:pPr>
            <a:endParaRPr lang="en-GB" smtClean="0"/>
          </a:p>
          <a:p>
            <a:pPr eaLnBrk="1" hangingPunct="1">
              <a:lnSpc>
                <a:spcPct val="90000"/>
              </a:lnSpc>
            </a:pPr>
            <a:r>
              <a:rPr lang="en-GB" smtClean="0"/>
              <a:t>Clear texts simple treaty, EU regulation and law</a:t>
            </a:r>
          </a:p>
          <a:p>
            <a:pPr eaLnBrk="1" hangingPunct="1">
              <a:lnSpc>
                <a:spcPct val="90000"/>
              </a:lnSpc>
            </a:pPr>
            <a:endParaRPr lang="en-GB" smtClean="0"/>
          </a:p>
          <a:p>
            <a:pPr eaLnBrk="1" hangingPunct="1">
              <a:lnSpc>
                <a:spcPct val="90000"/>
              </a:lnSpc>
            </a:pPr>
            <a:endParaRPr lang="en-GB" smtClean="0"/>
          </a:p>
          <a:p>
            <a:pPr eaLnBrk="1" hangingPunct="1">
              <a:lnSpc>
                <a:spcPct val="90000"/>
              </a:lnSpc>
            </a:pPr>
            <a:endParaRPr lang="en-GB" smtClean="0"/>
          </a:p>
          <a:p>
            <a:pPr lvl="4" eaLnBrk="1" hangingPunct="1">
              <a:lnSpc>
                <a:spcPct val="90000"/>
              </a:lnSpc>
              <a:buFontTx/>
              <a:buNone/>
            </a:pPr>
            <a:r>
              <a:rPr lang="en-GB" sz="1000" smtClean="0"/>
              <a:t>			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95288" y="1052513"/>
            <a:ext cx="8229600" cy="1143000"/>
          </a:xfrm>
        </p:spPr>
        <p:txBody>
          <a:bodyPr/>
          <a:lstStyle/>
          <a:p>
            <a:pPr eaLnBrk="1" hangingPunct="1"/>
            <a:r>
              <a:rPr lang="nl-NL" smtClean="0"/>
              <a:t>EDV</a:t>
            </a:r>
          </a:p>
        </p:txBody>
      </p:sp>
      <p:sp>
        <p:nvSpPr>
          <p:cNvPr id="45059" name="Rectangle 3"/>
          <p:cNvSpPr>
            <a:spLocks noGrp="1" noChangeArrowheads="1"/>
          </p:cNvSpPr>
          <p:nvPr>
            <p:ph type="body" idx="1"/>
          </p:nvPr>
        </p:nvSpPr>
        <p:spPr>
          <a:xfrm>
            <a:off x="395288" y="2332038"/>
            <a:ext cx="8229600" cy="4525962"/>
          </a:xfrm>
        </p:spPr>
        <p:txBody>
          <a:bodyPr/>
          <a:lstStyle/>
          <a:p>
            <a:pPr eaLnBrk="1" hangingPunct="1">
              <a:lnSpc>
                <a:spcPct val="90000"/>
              </a:lnSpc>
              <a:buFontTx/>
              <a:buNone/>
            </a:pPr>
            <a:r>
              <a:rPr lang="nl-NL" smtClean="0"/>
              <a:t>	the EDV rules are not totally understandable</a:t>
            </a:r>
          </a:p>
          <a:p>
            <a:pPr eaLnBrk="1" hangingPunct="1">
              <a:lnSpc>
                <a:spcPct val="90000"/>
              </a:lnSpc>
              <a:buFontTx/>
              <a:buNone/>
            </a:pPr>
            <a:r>
              <a:rPr lang="nl-NL" smtClean="0"/>
              <a:t>	they restrict the breeder’s exemption </a:t>
            </a:r>
          </a:p>
          <a:p>
            <a:pPr eaLnBrk="1" hangingPunct="1">
              <a:lnSpc>
                <a:spcPct val="90000"/>
              </a:lnSpc>
              <a:buFontTx/>
              <a:buNone/>
            </a:pPr>
            <a:r>
              <a:rPr lang="nl-NL" smtClean="0"/>
              <a:t>	whereas we have to join all agriculture forces to keep the breeder’s exemption against the patent system of dependency</a:t>
            </a:r>
          </a:p>
          <a:p>
            <a:pPr eaLnBrk="1" hangingPunct="1">
              <a:lnSpc>
                <a:spcPct val="90000"/>
              </a:lnSpc>
              <a:buFontTx/>
              <a:buNone/>
            </a:pPr>
            <a:endParaRPr lang="nl-NL" smtClean="0"/>
          </a:p>
          <a:p>
            <a:pPr eaLnBrk="1" hangingPunct="1">
              <a:lnSpc>
                <a:spcPct val="90000"/>
              </a:lnSpc>
              <a:buFontTx/>
              <a:buNone/>
            </a:pPr>
            <a:endParaRPr lang="nl-NL" smtClean="0"/>
          </a:p>
          <a:p>
            <a:pPr eaLnBrk="1" hangingPunct="1">
              <a:lnSpc>
                <a:spcPct val="90000"/>
              </a:lnSpc>
              <a:buFontTx/>
              <a:buNone/>
            </a:pPr>
            <a:r>
              <a:rPr lang="nl-NL" sz="1600" smtClean="0"/>
              <a:t>					</a:t>
            </a:r>
          </a:p>
          <a:p>
            <a:pPr eaLnBrk="1" hangingPunct="1">
              <a:lnSpc>
                <a:spcPct val="90000"/>
              </a:lnSpc>
              <a:buFontTx/>
              <a:buNone/>
            </a:pPr>
            <a:r>
              <a:rPr lang="nl-NL" sz="1600" smtClean="0"/>
              <a:t>					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68313" y="1341438"/>
            <a:ext cx="8229600" cy="1143000"/>
          </a:xfrm>
        </p:spPr>
        <p:txBody>
          <a:bodyPr/>
          <a:lstStyle/>
          <a:p>
            <a:pPr eaLnBrk="1" hangingPunct="1"/>
            <a:r>
              <a:rPr lang="nl-NL" smtClean="0"/>
              <a:t>Goal</a:t>
            </a:r>
          </a:p>
        </p:txBody>
      </p:sp>
      <p:sp>
        <p:nvSpPr>
          <p:cNvPr id="46083" name="Rectangle 3"/>
          <p:cNvSpPr>
            <a:spLocks noGrp="1" noChangeArrowheads="1"/>
          </p:cNvSpPr>
          <p:nvPr>
            <p:ph type="body" idx="1"/>
          </p:nvPr>
        </p:nvSpPr>
        <p:spPr>
          <a:xfrm>
            <a:off x="323850" y="2924175"/>
            <a:ext cx="8362950" cy="3201988"/>
          </a:xfrm>
        </p:spPr>
        <p:txBody>
          <a:bodyPr/>
          <a:lstStyle/>
          <a:p>
            <a:pPr eaLnBrk="1" hangingPunct="1">
              <a:lnSpc>
                <a:spcPct val="80000"/>
              </a:lnSpc>
              <a:buFontTx/>
              <a:buNone/>
            </a:pPr>
            <a:r>
              <a:rPr lang="nl-NL" sz="2800" smtClean="0"/>
              <a:t>	Goal: the general goal of an intellectual property right is to stimulate innovation</a:t>
            </a:r>
          </a:p>
          <a:p>
            <a:pPr eaLnBrk="1" hangingPunct="1">
              <a:lnSpc>
                <a:spcPct val="80000"/>
              </a:lnSpc>
              <a:buFontTx/>
              <a:buNone/>
            </a:pPr>
            <a:r>
              <a:rPr lang="nl-NL" sz="2800" smtClean="0"/>
              <a:t>	in the general interest of society</a:t>
            </a:r>
          </a:p>
          <a:p>
            <a:pPr eaLnBrk="1" hangingPunct="1">
              <a:lnSpc>
                <a:spcPct val="80000"/>
              </a:lnSpc>
            </a:pPr>
            <a:endParaRPr lang="nl-NL" sz="2800" smtClean="0"/>
          </a:p>
          <a:p>
            <a:pPr eaLnBrk="1" hangingPunct="1">
              <a:lnSpc>
                <a:spcPct val="80000"/>
              </a:lnSpc>
              <a:buFontTx/>
              <a:buNone/>
            </a:pPr>
            <a:r>
              <a:rPr lang="nl-NL" sz="2800" smtClean="0"/>
              <a:t>	breeder’s right wants to stimulate breeding</a:t>
            </a:r>
          </a:p>
          <a:p>
            <a:pPr eaLnBrk="1" hangingPunct="1">
              <a:lnSpc>
                <a:spcPct val="80000"/>
              </a:lnSpc>
              <a:buFontTx/>
              <a:buNone/>
            </a:pPr>
            <a:endParaRPr lang="nl-NL" sz="2800" smtClean="0"/>
          </a:p>
          <a:p>
            <a:pPr eaLnBrk="1" hangingPunct="1">
              <a:lnSpc>
                <a:spcPct val="80000"/>
              </a:lnSpc>
              <a:buFontTx/>
              <a:buNone/>
            </a:pPr>
            <a:endParaRPr lang="nl-NL" sz="2800" smtClean="0"/>
          </a:p>
          <a:p>
            <a:pPr eaLnBrk="1" hangingPunct="1">
              <a:lnSpc>
                <a:spcPct val="80000"/>
              </a:lnSpc>
              <a:buFontTx/>
              <a:buNone/>
            </a:pPr>
            <a:r>
              <a:rPr lang="nl-NL" sz="1400" smtClean="0"/>
              <a:t>					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95288" y="1196975"/>
            <a:ext cx="8229600" cy="1143000"/>
          </a:xfrm>
        </p:spPr>
        <p:txBody>
          <a:bodyPr/>
          <a:lstStyle/>
          <a:p>
            <a:pPr eaLnBrk="1" hangingPunct="1"/>
            <a:r>
              <a:rPr lang="nl-NL" smtClean="0"/>
              <a:t>Tool </a:t>
            </a:r>
          </a:p>
        </p:txBody>
      </p:sp>
      <p:sp>
        <p:nvSpPr>
          <p:cNvPr id="47107" name="Rectangle 3"/>
          <p:cNvSpPr>
            <a:spLocks noGrp="1" noChangeArrowheads="1"/>
          </p:cNvSpPr>
          <p:nvPr>
            <p:ph type="body" idx="1"/>
          </p:nvPr>
        </p:nvSpPr>
        <p:spPr>
          <a:xfrm>
            <a:off x="395288" y="2332038"/>
            <a:ext cx="8229600" cy="4525962"/>
          </a:xfrm>
        </p:spPr>
        <p:txBody>
          <a:bodyPr/>
          <a:lstStyle/>
          <a:p>
            <a:pPr eaLnBrk="1" hangingPunct="1">
              <a:lnSpc>
                <a:spcPct val="90000"/>
              </a:lnSpc>
              <a:buFontTx/>
              <a:buNone/>
            </a:pPr>
            <a:r>
              <a:rPr lang="nl-NL" sz="2800" smtClean="0"/>
              <a:t>	The tool is a prohibition right</a:t>
            </a:r>
          </a:p>
          <a:p>
            <a:pPr eaLnBrk="1" hangingPunct="1">
              <a:lnSpc>
                <a:spcPct val="90000"/>
              </a:lnSpc>
            </a:pPr>
            <a:endParaRPr lang="nl-NL" sz="2800" smtClean="0"/>
          </a:p>
          <a:p>
            <a:pPr eaLnBrk="1" hangingPunct="1">
              <a:lnSpc>
                <a:spcPct val="90000"/>
              </a:lnSpc>
              <a:buFontTx/>
              <a:buNone/>
            </a:pPr>
            <a:r>
              <a:rPr lang="nl-NL" sz="2800" smtClean="0"/>
              <a:t>	All intellectual property rights are prohibition rights</a:t>
            </a:r>
          </a:p>
          <a:p>
            <a:pPr eaLnBrk="1" hangingPunct="1">
              <a:lnSpc>
                <a:spcPct val="90000"/>
              </a:lnSpc>
              <a:buFontTx/>
              <a:buNone/>
            </a:pPr>
            <a:r>
              <a:rPr lang="nl-NL" sz="2800" smtClean="0"/>
              <a:t>	The PBR holder / owner is given the right to forbid others to trade propagation material of his variety</a:t>
            </a:r>
          </a:p>
          <a:p>
            <a:pPr eaLnBrk="1" hangingPunct="1">
              <a:lnSpc>
                <a:spcPct val="90000"/>
              </a:lnSpc>
              <a:buFontTx/>
              <a:buNone/>
            </a:pPr>
            <a:endParaRPr lang="nl-NL" sz="2800" smtClean="0"/>
          </a:p>
          <a:p>
            <a:pPr eaLnBrk="1" hangingPunct="1">
              <a:lnSpc>
                <a:spcPct val="90000"/>
              </a:lnSpc>
              <a:buFontTx/>
              <a:buNone/>
            </a:pPr>
            <a:endParaRPr lang="nl-NL" sz="2800" smtClean="0"/>
          </a:p>
          <a:p>
            <a:pPr eaLnBrk="1" hangingPunct="1">
              <a:lnSpc>
                <a:spcPct val="90000"/>
              </a:lnSpc>
              <a:buFontTx/>
              <a:buNone/>
            </a:pPr>
            <a:r>
              <a:rPr lang="nl-NL" sz="2800" smtClean="0"/>
              <a:t>					</a:t>
            </a:r>
            <a:r>
              <a:rPr lang="nl-NL" sz="1600" smtClean="0"/>
              <a:t>5</a:t>
            </a:r>
            <a:endParaRPr lang="nl-NL" sz="280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9750" y="1916113"/>
            <a:ext cx="8229600" cy="1143000"/>
          </a:xfrm>
        </p:spPr>
        <p:txBody>
          <a:bodyPr/>
          <a:lstStyle/>
          <a:p>
            <a:pPr eaLnBrk="1" hangingPunct="1"/>
            <a:r>
              <a:rPr lang="nl-NL" sz="4000" smtClean="0"/>
              <a:t>Breeder’s right is not written to grant a breeder an opportunity to raise an income</a:t>
            </a:r>
          </a:p>
        </p:txBody>
      </p:sp>
      <p:sp>
        <p:nvSpPr>
          <p:cNvPr id="48131" name="Rectangle 3"/>
          <p:cNvSpPr>
            <a:spLocks noGrp="1" noChangeArrowheads="1"/>
          </p:cNvSpPr>
          <p:nvPr>
            <p:ph type="body" idx="1"/>
          </p:nvPr>
        </p:nvSpPr>
        <p:spPr>
          <a:xfrm>
            <a:off x="395288" y="3141663"/>
            <a:ext cx="8229600" cy="4525962"/>
          </a:xfrm>
        </p:spPr>
        <p:txBody>
          <a:bodyPr/>
          <a:lstStyle/>
          <a:p>
            <a:pPr eaLnBrk="1" hangingPunct="1"/>
            <a:endParaRPr lang="nl-NL" smtClean="0"/>
          </a:p>
          <a:p>
            <a:pPr eaLnBrk="1" hangingPunct="1">
              <a:buFontTx/>
              <a:buNone/>
            </a:pPr>
            <a:r>
              <a:rPr lang="nl-NL" smtClean="0"/>
              <a:t>	every entrepreneur, also a baker, butcher, grocery propagator and grower, even a consultant has a right to earn a fair income.</a:t>
            </a:r>
          </a:p>
          <a:p>
            <a:pPr eaLnBrk="1" hangingPunct="1">
              <a:buFontTx/>
              <a:buNone/>
            </a:pPr>
            <a:r>
              <a:rPr lang="nl-NL" smtClean="0"/>
              <a:t>	(see Dutch constitution art.1)</a:t>
            </a:r>
          </a:p>
          <a:p>
            <a:pPr eaLnBrk="1" hangingPunct="1">
              <a:buFontTx/>
              <a:buNone/>
            </a:pPr>
            <a:endParaRPr lang="nl-NL" smtClean="0"/>
          </a:p>
          <a:p>
            <a:pPr eaLnBrk="1" hangingPunct="1">
              <a:buFontTx/>
              <a:buNone/>
            </a:pPr>
            <a:endParaRPr lang="nl-NL" smtClean="0"/>
          </a:p>
          <a:p>
            <a:pPr eaLnBrk="1" hangingPunct="1">
              <a:buFontTx/>
              <a:buNone/>
            </a:pPr>
            <a:r>
              <a:rPr lang="nl-NL" sz="1600" smtClean="0"/>
              <a:t>					6</a:t>
            </a:r>
          </a:p>
          <a:p>
            <a:pPr eaLnBrk="1" hangingPunct="1">
              <a:buFontTx/>
              <a:buNone/>
            </a:pPr>
            <a:endParaRPr lang="nl-NL" smtClean="0"/>
          </a:p>
          <a:p>
            <a:pPr eaLnBrk="1" hangingPunct="1"/>
            <a:endParaRPr lang="nl-NL" smtClean="0"/>
          </a:p>
          <a:p>
            <a:pPr eaLnBrk="1" hangingPunct="1"/>
            <a:endParaRPr lang="nl-NL"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bwMode="auto">
          <a:xfrm>
            <a:off x="609600" y="1214438"/>
            <a:ext cx="7924800" cy="4951412"/>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Clr>
                <a:srgbClr val="72B633"/>
              </a:buClr>
              <a:buFontTx/>
              <a:buNone/>
            </a:pPr>
            <a:r>
              <a:rPr lang="en-US" sz="1300" smtClean="0">
                <a:latin typeface="Tahoma" pitchFamily="34" charset="0"/>
                <a:ea typeface="ＭＳ Ｐゴシック" pitchFamily="34" charset="-128"/>
                <a:cs typeface="Tahoma" pitchFamily="34" charset="0"/>
              </a:rPr>
              <a:t>   </a:t>
            </a:r>
          </a:p>
          <a:p>
            <a:pPr algn="just" eaLnBrk="1" hangingPunct="1">
              <a:lnSpc>
                <a:spcPct val="80000"/>
              </a:lnSpc>
              <a:buClr>
                <a:srgbClr val="72B633"/>
              </a:buClr>
              <a:buFontTx/>
              <a:buNone/>
            </a:pPr>
            <a:r>
              <a:rPr lang="en-US" sz="2400" smtClean="0">
                <a:latin typeface="Tahoma" pitchFamily="34" charset="0"/>
                <a:ea typeface="ＭＳ Ｐゴシック" pitchFamily="34" charset="-128"/>
                <a:cs typeface="Tahoma" pitchFamily="34" charset="0"/>
              </a:rPr>
              <a:t>	</a:t>
            </a:r>
            <a:r>
              <a:rPr lang="en-US" sz="2400" smtClean="0">
                <a:solidFill>
                  <a:srgbClr val="002060"/>
                </a:solidFill>
                <a:latin typeface="Tahoma" pitchFamily="34" charset="0"/>
                <a:ea typeface="ＭＳ Ｐゴシック" pitchFamily="34" charset="-128"/>
                <a:cs typeface="Tahoma" pitchFamily="34" charset="0"/>
              </a:rPr>
              <a:t>A variety’ shall be taken to mean a plant grouping within a single botanical taxon of the lowest known rank, which grouping, irrespective of whether the conditions for the grant of a plant variety right are fully met, can be:</a:t>
            </a:r>
          </a:p>
          <a:p>
            <a:pPr eaLnBrk="1" hangingPunct="1">
              <a:lnSpc>
                <a:spcPct val="80000"/>
              </a:lnSpc>
              <a:buClr>
                <a:srgbClr val="72B633"/>
              </a:buClr>
              <a:buFontTx/>
              <a:buNone/>
            </a:pPr>
            <a:endParaRPr lang="en-US" sz="2400" smtClean="0">
              <a:solidFill>
                <a:srgbClr val="002060"/>
              </a:solidFill>
              <a:latin typeface="Tahoma" pitchFamily="34" charset="0"/>
              <a:ea typeface="ＭＳ Ｐゴシック" pitchFamily="34" charset="-128"/>
              <a:cs typeface="Tahoma" pitchFamily="34" charset="0"/>
            </a:endParaRPr>
          </a:p>
          <a:p>
            <a:pPr lvl="1" algn="just" defTabSz="269875" eaLnBrk="1" hangingPunct="1">
              <a:lnSpc>
                <a:spcPct val="80000"/>
              </a:lnSpc>
              <a:buClr>
                <a:srgbClr val="72B633"/>
              </a:buClr>
              <a:buFont typeface="Arial" charset="0"/>
              <a:buChar char="•"/>
            </a:pPr>
            <a:r>
              <a:rPr lang="en-US" sz="2200" smtClean="0">
                <a:solidFill>
                  <a:srgbClr val="002060"/>
                </a:solidFill>
                <a:latin typeface="Tahoma" pitchFamily="34" charset="0"/>
                <a:ea typeface="ＭＳ Ｐゴシック" pitchFamily="34" charset="-128"/>
                <a:cs typeface="Tahoma" pitchFamily="34" charset="0"/>
              </a:rPr>
              <a:t>defined by the expression of the characteristics that results from a given genotype or combination of genotypes,</a:t>
            </a:r>
          </a:p>
          <a:p>
            <a:pPr lvl="1" algn="just" defTabSz="269875" eaLnBrk="1" hangingPunct="1">
              <a:lnSpc>
                <a:spcPct val="80000"/>
              </a:lnSpc>
              <a:buClr>
                <a:srgbClr val="72B633"/>
              </a:buClr>
              <a:buFont typeface="Arial" charset="0"/>
              <a:buChar char="•"/>
            </a:pPr>
            <a:r>
              <a:rPr lang="en-US" sz="2200" smtClean="0">
                <a:solidFill>
                  <a:srgbClr val="002060"/>
                </a:solidFill>
                <a:latin typeface="Tahoma" pitchFamily="34" charset="0"/>
                <a:ea typeface="ＭＳ Ｐゴシック" pitchFamily="34" charset="-128"/>
                <a:cs typeface="Tahoma" pitchFamily="34" charset="0"/>
              </a:rPr>
              <a:t>distinguished from any other plant grouping by the expression of at least one of the said characteristics, and</a:t>
            </a:r>
          </a:p>
          <a:p>
            <a:pPr lvl="1" algn="just" defTabSz="269875" eaLnBrk="1" hangingPunct="1">
              <a:lnSpc>
                <a:spcPct val="80000"/>
              </a:lnSpc>
              <a:buClr>
                <a:srgbClr val="72B633"/>
              </a:buClr>
              <a:buFont typeface="Arial" charset="0"/>
              <a:buChar char="•"/>
            </a:pPr>
            <a:r>
              <a:rPr lang="en-US" sz="2200" smtClean="0">
                <a:solidFill>
                  <a:srgbClr val="002060"/>
                </a:solidFill>
                <a:latin typeface="Tahoma" pitchFamily="34" charset="0"/>
                <a:ea typeface="ＭＳ Ｐゴシック" pitchFamily="34" charset="-128"/>
                <a:cs typeface="Tahoma" pitchFamily="34" charset="0"/>
              </a:rPr>
              <a:t>considered as a unit with regard to its suitability for being</a:t>
            </a:r>
          </a:p>
          <a:p>
            <a:pPr lvl="1" algn="just" defTabSz="269875" eaLnBrk="1" hangingPunct="1">
              <a:lnSpc>
                <a:spcPct val="80000"/>
              </a:lnSpc>
              <a:buClr>
                <a:srgbClr val="72B633"/>
              </a:buClr>
              <a:buFont typeface="Arial" charset="0"/>
              <a:buChar char="•"/>
            </a:pPr>
            <a:r>
              <a:rPr lang="en-US" sz="2200" smtClean="0">
                <a:solidFill>
                  <a:srgbClr val="002060"/>
                </a:solidFill>
                <a:latin typeface="Tahoma" pitchFamily="34" charset="0"/>
                <a:ea typeface="ＭＳ Ｐゴシック" pitchFamily="34" charset="-128"/>
                <a:cs typeface="Tahoma" pitchFamily="34" charset="0"/>
              </a:rPr>
              <a:t>propagated unchanged.</a:t>
            </a:r>
          </a:p>
        </p:txBody>
      </p:sp>
      <p:sp>
        <p:nvSpPr>
          <p:cNvPr id="12291" name="Title 3"/>
          <p:cNvSpPr>
            <a:spLocks noGrp="1"/>
          </p:cNvSpPr>
          <p:nvPr>
            <p:ph type="title"/>
          </p:nvPr>
        </p:nvSpPr>
        <p:spPr bwMode="auto">
          <a:xfrm>
            <a:off x="609600" y="571500"/>
            <a:ext cx="7924800" cy="6429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smtClean="0">
                <a:solidFill>
                  <a:srgbClr val="002060"/>
                </a:solidFill>
                <a:latin typeface="Tahoma" pitchFamily="34" charset="0"/>
                <a:ea typeface="ＭＳ Ｐゴシック" pitchFamily="34" charset="-128"/>
                <a:cs typeface="Tahoma" pitchFamily="34" charset="0"/>
              </a:rPr>
              <a:t>The subject matter of a PVR, a plant variety</a:t>
            </a:r>
            <a:endParaRPr lang="fr-FR" sz="2800" smtClean="0">
              <a:solidFill>
                <a:srgbClr val="002060"/>
              </a:solidFill>
              <a:latin typeface="Tahoma" pitchFamily="34" charset="0"/>
              <a:ea typeface="ＭＳ Ｐゴシック" pitchFamily="34" charset="-128"/>
              <a:cs typeface="Tahoma" pitchFamily="34" charset="0"/>
            </a:endParaRPr>
          </a:p>
        </p:txBody>
      </p:sp>
      <p:sp>
        <p:nvSpPr>
          <p:cNvPr id="12292" name="Slide Number Placeholder 4"/>
          <p:cNvSpPr>
            <a:spLocks noGrp="1"/>
          </p:cNvSpPr>
          <p:nvPr>
            <p:ph type="sldNum" sz="quarter" idx="10"/>
          </p:nvPr>
        </p:nvSpPr>
        <p:spPr bwMode="auto">
          <a:noFill/>
          <a:ln>
            <a:miter lim="800000"/>
            <a:headEnd/>
            <a:tailEnd/>
          </a:ln>
        </p:spPr>
        <p:txBody>
          <a:bodyPr/>
          <a:lstStyle/>
          <a:p>
            <a:fld id="{89911140-F212-4CCA-A421-65E9721943D1}" type="slidenum">
              <a:rPr lang="en-US" smtClean="0"/>
              <a:pPr/>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23850" y="1125538"/>
            <a:ext cx="8229600" cy="1143000"/>
          </a:xfrm>
        </p:spPr>
        <p:txBody>
          <a:bodyPr/>
          <a:lstStyle/>
          <a:p>
            <a:pPr eaLnBrk="1" hangingPunct="1"/>
            <a:r>
              <a:rPr lang="nl-NL" sz="4000" smtClean="0"/>
              <a:t>Why we do have a breeder’s right?</a:t>
            </a:r>
          </a:p>
        </p:txBody>
      </p:sp>
      <p:sp>
        <p:nvSpPr>
          <p:cNvPr id="49155" name="Rectangle 3"/>
          <p:cNvSpPr>
            <a:spLocks noGrp="1" noChangeArrowheads="1"/>
          </p:cNvSpPr>
          <p:nvPr>
            <p:ph type="body" idx="1"/>
          </p:nvPr>
        </p:nvSpPr>
        <p:spPr>
          <a:xfrm>
            <a:off x="323850" y="2332038"/>
            <a:ext cx="8229600" cy="4525962"/>
          </a:xfrm>
        </p:spPr>
        <p:txBody>
          <a:bodyPr/>
          <a:lstStyle/>
          <a:p>
            <a:pPr eaLnBrk="1" hangingPunct="1">
              <a:buFontTx/>
              <a:buNone/>
            </a:pPr>
            <a:r>
              <a:rPr lang="nl-NL" sz="2800" smtClean="0"/>
              <a:t>	why do we have a breeder’s right and not an exclusive right for bakers, butchers, groceries although their functions are also very important?</a:t>
            </a:r>
          </a:p>
          <a:p>
            <a:pPr eaLnBrk="1" hangingPunct="1">
              <a:buFontTx/>
              <a:buNone/>
            </a:pPr>
            <a:r>
              <a:rPr lang="nl-NL" sz="2800" smtClean="0"/>
              <a:t>	it is in the interest of society that we stimulate breeding (inventing, writing, composing etc.)</a:t>
            </a:r>
          </a:p>
          <a:p>
            <a:pPr eaLnBrk="1" hangingPunct="1">
              <a:buFontTx/>
              <a:buNone/>
            </a:pPr>
            <a:endParaRPr lang="nl-NL" sz="2800" smtClean="0"/>
          </a:p>
          <a:p>
            <a:pPr eaLnBrk="1" hangingPunct="1">
              <a:buFontTx/>
              <a:buNone/>
            </a:pPr>
            <a:endParaRPr lang="nl-NL" sz="2800" smtClean="0"/>
          </a:p>
          <a:p>
            <a:pPr eaLnBrk="1" hangingPunct="1">
              <a:buFontTx/>
              <a:buNone/>
            </a:pPr>
            <a:r>
              <a:rPr lang="nl-NL" sz="2800" smtClean="0"/>
              <a:t>					</a:t>
            </a:r>
            <a:r>
              <a:rPr lang="nl-NL" sz="1600" smtClean="0"/>
              <a:t>7</a:t>
            </a:r>
            <a:endParaRPr lang="nl-NL" sz="2800" smtClean="0"/>
          </a:p>
          <a:p>
            <a:pPr eaLnBrk="1" hangingPunct="1">
              <a:buFontTx/>
              <a:buNone/>
            </a:pPr>
            <a:endParaRPr lang="nl-NL" sz="2800" smtClean="0"/>
          </a:p>
          <a:p>
            <a:pPr eaLnBrk="1" hangingPunct="1"/>
            <a:endParaRPr lang="nl-NL" sz="2800" smtClean="0"/>
          </a:p>
          <a:p>
            <a:pPr eaLnBrk="1" hangingPunct="1"/>
            <a:endParaRPr lang="nl-NL" sz="280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95288" y="1484313"/>
            <a:ext cx="8229600" cy="1143000"/>
          </a:xfrm>
        </p:spPr>
        <p:txBody>
          <a:bodyPr/>
          <a:lstStyle/>
          <a:p>
            <a:pPr eaLnBrk="1" hangingPunct="1"/>
            <a:r>
              <a:rPr lang="nl-NL" smtClean="0"/>
              <a:t>General interest</a:t>
            </a:r>
          </a:p>
        </p:txBody>
      </p:sp>
      <p:sp>
        <p:nvSpPr>
          <p:cNvPr id="50179" name="Rectangle 3"/>
          <p:cNvSpPr>
            <a:spLocks noGrp="1" noChangeArrowheads="1"/>
          </p:cNvSpPr>
          <p:nvPr>
            <p:ph type="body" idx="1"/>
          </p:nvPr>
        </p:nvSpPr>
        <p:spPr>
          <a:xfrm>
            <a:off x="323850" y="3357563"/>
            <a:ext cx="8229600" cy="4525962"/>
          </a:xfrm>
        </p:spPr>
        <p:txBody>
          <a:bodyPr/>
          <a:lstStyle/>
          <a:p>
            <a:pPr eaLnBrk="1" hangingPunct="1">
              <a:lnSpc>
                <a:spcPct val="90000"/>
              </a:lnSpc>
              <a:buFontTx/>
              <a:buNone/>
            </a:pPr>
            <a:r>
              <a:rPr lang="nl-NL" smtClean="0"/>
              <a:t>	the words general interest in breeder’s right and patent law mean the interests of all of us: breeders, propagators, growers, traders and consumers</a:t>
            </a:r>
          </a:p>
          <a:p>
            <a:pPr eaLnBrk="1" hangingPunct="1">
              <a:lnSpc>
                <a:spcPct val="90000"/>
              </a:lnSpc>
              <a:buFontTx/>
              <a:buNone/>
            </a:pPr>
            <a:r>
              <a:rPr lang="nl-NL" smtClean="0"/>
              <a:t>	(they do not specifically point to famine or war situations)</a:t>
            </a:r>
          </a:p>
          <a:p>
            <a:pPr eaLnBrk="1" hangingPunct="1">
              <a:lnSpc>
                <a:spcPct val="90000"/>
              </a:lnSpc>
              <a:buFontTx/>
              <a:buNone/>
            </a:pPr>
            <a:endParaRPr lang="nl-NL" smtClean="0"/>
          </a:p>
          <a:p>
            <a:pPr eaLnBrk="1" hangingPunct="1">
              <a:lnSpc>
                <a:spcPct val="90000"/>
              </a:lnSpc>
              <a:buFontTx/>
              <a:buNone/>
            </a:pPr>
            <a:r>
              <a:rPr lang="nl-NL" smtClean="0"/>
              <a:t>			</a:t>
            </a:r>
          </a:p>
          <a:p>
            <a:pPr eaLnBrk="1" hangingPunct="1">
              <a:lnSpc>
                <a:spcPct val="90000"/>
              </a:lnSpc>
              <a:buFontTx/>
              <a:buNone/>
            </a:pPr>
            <a:r>
              <a:rPr lang="nl-NL" smtClean="0"/>
              <a:t>					</a:t>
            </a:r>
            <a:r>
              <a:rPr lang="nl-NL" sz="1600" smtClean="0"/>
              <a:t>8</a:t>
            </a:r>
            <a:endParaRPr lang="nl-NL"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23850" y="2276475"/>
            <a:ext cx="8291513" cy="1143000"/>
          </a:xfrm>
        </p:spPr>
        <p:txBody>
          <a:bodyPr/>
          <a:lstStyle/>
          <a:p>
            <a:pPr eaLnBrk="1" hangingPunct="1"/>
            <a:r>
              <a:rPr lang="nl-NL" sz="4000" smtClean="0"/>
              <a:t/>
            </a:r>
            <a:br>
              <a:rPr lang="nl-NL" sz="4000" smtClean="0"/>
            </a:br>
            <a:r>
              <a:rPr lang="nl-NL" sz="4000" smtClean="0"/>
              <a:t/>
            </a:r>
            <a:br>
              <a:rPr lang="nl-NL" sz="4000" smtClean="0"/>
            </a:br>
            <a:r>
              <a:rPr lang="nl-NL" sz="4000" smtClean="0"/>
              <a:t/>
            </a:r>
            <a:br>
              <a:rPr lang="nl-NL" sz="4000" smtClean="0"/>
            </a:br>
            <a:r>
              <a:rPr lang="nl-NL" sz="4000" smtClean="0"/>
              <a:t>A breeder can give permission to trade, grow etc. propagating material of his variety under certain conditions</a:t>
            </a:r>
            <a:br>
              <a:rPr lang="nl-NL" sz="4000" smtClean="0"/>
            </a:br>
            <a:r>
              <a:rPr lang="nl-NL" sz="4000" smtClean="0"/>
              <a:t/>
            </a:r>
            <a:br>
              <a:rPr lang="nl-NL" sz="4000" smtClean="0"/>
            </a:br>
            <a:r>
              <a:rPr lang="nl-NL" sz="4000" smtClean="0"/>
              <a:t/>
            </a:r>
            <a:br>
              <a:rPr lang="nl-NL" sz="4000" smtClean="0"/>
            </a:br>
            <a:r>
              <a:rPr lang="nl-NL" sz="4000" smtClean="0"/>
              <a:t/>
            </a:r>
            <a:br>
              <a:rPr lang="nl-NL" sz="4000" smtClean="0"/>
            </a:br>
            <a:r>
              <a:rPr lang="nl-NL" sz="4000" smtClean="0"/>
              <a:t/>
            </a:r>
            <a:br>
              <a:rPr lang="nl-NL" sz="4000" smtClean="0"/>
            </a:br>
            <a:r>
              <a:rPr lang="nl-NL" sz="1600" smtClean="0"/>
              <a:t>9</a:t>
            </a:r>
            <a:endParaRPr lang="nl-NL" sz="4000" smtClean="0"/>
          </a:p>
        </p:txBody>
      </p:sp>
      <p:sp>
        <p:nvSpPr>
          <p:cNvPr id="51203" name="Rectangle 3"/>
          <p:cNvSpPr>
            <a:spLocks noGrp="1" noChangeArrowheads="1"/>
          </p:cNvSpPr>
          <p:nvPr>
            <p:ph type="body" idx="1"/>
          </p:nvPr>
        </p:nvSpPr>
        <p:spPr/>
        <p:txBody>
          <a:bodyPr/>
          <a:lstStyle/>
          <a:p>
            <a:pPr eaLnBrk="1" hangingPunct="1"/>
            <a:endParaRPr lang="nl-NL" smtClean="0"/>
          </a:p>
          <a:p>
            <a:pPr eaLnBrk="1" hangingPunct="1"/>
            <a:endParaRPr lang="nl-NL"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23850" y="981075"/>
            <a:ext cx="8229600" cy="1143000"/>
          </a:xfrm>
        </p:spPr>
        <p:txBody>
          <a:bodyPr/>
          <a:lstStyle/>
          <a:p>
            <a:pPr eaLnBrk="1" hangingPunct="1"/>
            <a:r>
              <a:rPr lang="nl-NL" smtClean="0"/>
              <a:t>exclusive right under conditions</a:t>
            </a:r>
          </a:p>
        </p:txBody>
      </p:sp>
      <p:sp>
        <p:nvSpPr>
          <p:cNvPr id="52227" name="Rectangle 3"/>
          <p:cNvSpPr>
            <a:spLocks noGrp="1" noChangeArrowheads="1"/>
          </p:cNvSpPr>
          <p:nvPr>
            <p:ph type="body" idx="1"/>
          </p:nvPr>
        </p:nvSpPr>
        <p:spPr>
          <a:xfrm>
            <a:off x="323850" y="2332038"/>
            <a:ext cx="8229600" cy="4525962"/>
          </a:xfrm>
        </p:spPr>
        <p:txBody>
          <a:bodyPr/>
          <a:lstStyle/>
          <a:p>
            <a:pPr eaLnBrk="1" hangingPunct="1">
              <a:lnSpc>
                <a:spcPct val="80000"/>
              </a:lnSpc>
              <a:buFontTx/>
              <a:buNone/>
            </a:pPr>
            <a:r>
              <a:rPr lang="nl-NL" sz="2800" smtClean="0"/>
              <a:t>	the exclusivity right is given under certain conditions:</a:t>
            </a:r>
          </a:p>
          <a:p>
            <a:pPr eaLnBrk="1" hangingPunct="1">
              <a:lnSpc>
                <a:spcPct val="80000"/>
              </a:lnSpc>
              <a:buFontTx/>
              <a:buNone/>
            </a:pPr>
            <a:r>
              <a:rPr lang="nl-NL" sz="2800" smtClean="0"/>
              <a:t>	limited in time and region</a:t>
            </a:r>
          </a:p>
          <a:p>
            <a:pPr eaLnBrk="1" hangingPunct="1">
              <a:lnSpc>
                <a:spcPct val="80000"/>
              </a:lnSpc>
              <a:buFontTx/>
              <a:buNone/>
            </a:pPr>
            <a:r>
              <a:rPr lang="nl-NL" sz="2800" smtClean="0"/>
              <a:t>	research exemption</a:t>
            </a:r>
          </a:p>
          <a:p>
            <a:pPr eaLnBrk="1" hangingPunct="1">
              <a:lnSpc>
                <a:spcPct val="80000"/>
              </a:lnSpc>
              <a:buFontTx/>
              <a:buNone/>
            </a:pPr>
            <a:r>
              <a:rPr lang="nl-NL" sz="2800" smtClean="0"/>
              <a:t>	breeder’s exemption</a:t>
            </a:r>
          </a:p>
          <a:p>
            <a:pPr eaLnBrk="1" hangingPunct="1">
              <a:lnSpc>
                <a:spcPct val="80000"/>
              </a:lnSpc>
              <a:buFontTx/>
              <a:buNone/>
            </a:pPr>
            <a:r>
              <a:rPr lang="nl-NL" sz="2800" smtClean="0"/>
              <a:t>	hobbyist exemption</a:t>
            </a:r>
          </a:p>
          <a:p>
            <a:pPr eaLnBrk="1" hangingPunct="1">
              <a:lnSpc>
                <a:spcPct val="80000"/>
              </a:lnSpc>
              <a:buFontTx/>
              <a:buNone/>
            </a:pPr>
            <a:r>
              <a:rPr lang="nl-NL" sz="2800" smtClean="0"/>
              <a:t>	“new” means also give up your exclusive idea</a:t>
            </a:r>
          </a:p>
          <a:p>
            <a:pPr eaLnBrk="1" hangingPunct="1">
              <a:lnSpc>
                <a:spcPct val="80000"/>
              </a:lnSpc>
              <a:buFontTx/>
              <a:buNone/>
            </a:pPr>
            <a:endParaRPr lang="nl-NL" sz="2800" smtClean="0"/>
          </a:p>
          <a:p>
            <a:pPr eaLnBrk="1" hangingPunct="1">
              <a:lnSpc>
                <a:spcPct val="80000"/>
              </a:lnSpc>
              <a:buFontTx/>
              <a:buNone/>
            </a:pPr>
            <a:r>
              <a:rPr lang="nl-NL" sz="2800" smtClean="0"/>
              <a:t>		</a:t>
            </a:r>
          </a:p>
          <a:p>
            <a:pPr eaLnBrk="1" hangingPunct="1">
              <a:lnSpc>
                <a:spcPct val="80000"/>
              </a:lnSpc>
              <a:buFontTx/>
              <a:buNone/>
            </a:pPr>
            <a:r>
              <a:rPr lang="nl-NL" sz="2800" smtClean="0"/>
              <a:t>					</a:t>
            </a:r>
            <a:r>
              <a:rPr lang="nl-NL" sz="1600" smtClean="0"/>
              <a:t>10</a:t>
            </a:r>
            <a:endParaRPr lang="nl-NL" sz="280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23850" y="1412875"/>
            <a:ext cx="8229600" cy="1503363"/>
          </a:xfrm>
        </p:spPr>
        <p:txBody>
          <a:bodyPr/>
          <a:lstStyle/>
          <a:p>
            <a:pPr eaLnBrk="1" hangingPunct="1"/>
            <a:r>
              <a:rPr lang="nl-NL" sz="4000" smtClean="0"/>
              <a:t>Rights are further limited by the general interest</a:t>
            </a:r>
          </a:p>
        </p:txBody>
      </p:sp>
      <p:sp>
        <p:nvSpPr>
          <p:cNvPr id="53251" name="Rectangle 3"/>
          <p:cNvSpPr>
            <a:spLocks noGrp="1" noChangeArrowheads="1"/>
          </p:cNvSpPr>
          <p:nvPr>
            <p:ph type="body" idx="1"/>
          </p:nvPr>
        </p:nvSpPr>
        <p:spPr>
          <a:xfrm>
            <a:off x="395288" y="2852738"/>
            <a:ext cx="8229600" cy="4525962"/>
          </a:xfrm>
        </p:spPr>
        <p:txBody>
          <a:bodyPr/>
          <a:lstStyle/>
          <a:p>
            <a:pPr eaLnBrk="1" hangingPunct="1">
              <a:buFontTx/>
              <a:buNone/>
            </a:pPr>
            <a:r>
              <a:rPr lang="nl-NL" smtClean="0"/>
              <a:t>	a PBR owner is not allowed to use his breeder’s right to set unlimited conditions </a:t>
            </a:r>
          </a:p>
          <a:p>
            <a:pPr eaLnBrk="1" hangingPunct="1">
              <a:buFontTx/>
              <a:buNone/>
            </a:pPr>
            <a:r>
              <a:rPr lang="nl-NL" smtClean="0"/>
              <a:t>	other rules (intl. property rights) have to be respected (the non competition rules,</a:t>
            </a:r>
          </a:p>
          <a:p>
            <a:pPr eaLnBrk="1" hangingPunct="1">
              <a:buFontTx/>
              <a:buNone/>
            </a:pPr>
            <a:r>
              <a:rPr lang="nl-NL" smtClean="0"/>
              <a:t>	phytorules, CITES etc)</a:t>
            </a:r>
          </a:p>
          <a:p>
            <a:pPr eaLnBrk="1" hangingPunct="1">
              <a:buFontTx/>
              <a:buNone/>
            </a:pPr>
            <a:r>
              <a:rPr lang="nl-NL" smtClean="0"/>
              <a:t>	general interest </a:t>
            </a:r>
            <a:r>
              <a:rPr lang="nl-NL" sz="1600" smtClean="0"/>
              <a:t>(ZPW art 61,1  61,2 and 62)</a:t>
            </a:r>
          </a:p>
          <a:p>
            <a:pPr eaLnBrk="1" hangingPunct="1">
              <a:buFontTx/>
              <a:buNone/>
            </a:pPr>
            <a:endParaRPr lang="nl-NL" sz="1600" smtClean="0"/>
          </a:p>
          <a:p>
            <a:pPr eaLnBrk="1" hangingPunct="1">
              <a:buFontTx/>
              <a:buNone/>
            </a:pPr>
            <a:endParaRPr lang="nl-NL" sz="1600" smtClean="0"/>
          </a:p>
          <a:p>
            <a:pPr eaLnBrk="1" hangingPunct="1">
              <a:buFontTx/>
              <a:buNone/>
            </a:pPr>
            <a:r>
              <a:rPr lang="nl-NL" sz="1600" smtClean="0"/>
              <a:t>					11</a:t>
            </a:r>
            <a:endParaRPr lang="nl-NL"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23850" y="1196975"/>
            <a:ext cx="8229600" cy="1143000"/>
          </a:xfrm>
        </p:spPr>
        <p:txBody>
          <a:bodyPr/>
          <a:lstStyle/>
          <a:p>
            <a:pPr eaLnBrk="1" hangingPunct="1"/>
            <a:r>
              <a:rPr lang="nl-NL" smtClean="0"/>
              <a:t>character of a breeder’s right </a:t>
            </a:r>
          </a:p>
        </p:txBody>
      </p:sp>
      <p:sp>
        <p:nvSpPr>
          <p:cNvPr id="54275" name="Rectangle 3"/>
          <p:cNvSpPr>
            <a:spLocks noGrp="1" noChangeArrowheads="1"/>
          </p:cNvSpPr>
          <p:nvPr>
            <p:ph type="body" idx="1"/>
          </p:nvPr>
        </p:nvSpPr>
        <p:spPr>
          <a:xfrm>
            <a:off x="323850" y="2332038"/>
            <a:ext cx="8229600" cy="4525962"/>
          </a:xfrm>
        </p:spPr>
        <p:txBody>
          <a:bodyPr/>
          <a:lstStyle/>
          <a:p>
            <a:pPr eaLnBrk="1" hangingPunct="1">
              <a:buFontTx/>
              <a:buNone/>
            </a:pPr>
            <a:r>
              <a:rPr lang="nl-NL" sz="2800" smtClean="0"/>
              <a:t>	the character of intellectual property rights is that they are </a:t>
            </a:r>
          </a:p>
          <a:p>
            <a:pPr eaLnBrk="1" hangingPunct="1">
              <a:buFontTx/>
              <a:buNone/>
            </a:pPr>
            <a:r>
              <a:rPr lang="nl-NL" sz="2800" smtClean="0"/>
              <a:t>	absolute rights (every body has to respect them)</a:t>
            </a:r>
          </a:p>
          <a:p>
            <a:pPr eaLnBrk="1" hangingPunct="1">
              <a:buFontTx/>
              <a:buNone/>
            </a:pPr>
            <a:r>
              <a:rPr lang="nl-NL" sz="2800" smtClean="0"/>
              <a:t>	abstract rights: you can not smell, feel, touch see or hear them</a:t>
            </a:r>
          </a:p>
          <a:p>
            <a:pPr eaLnBrk="1" hangingPunct="1">
              <a:buFontTx/>
              <a:buNone/>
            </a:pPr>
            <a:r>
              <a:rPr lang="nl-NL" sz="2800" smtClean="0"/>
              <a:t>	they are rights to a thought, to a creation of the mind</a:t>
            </a:r>
          </a:p>
          <a:p>
            <a:pPr eaLnBrk="1" hangingPunct="1">
              <a:buFontTx/>
              <a:buNone/>
            </a:pPr>
            <a:endParaRPr lang="nl-NL" sz="2800" smtClean="0"/>
          </a:p>
          <a:p>
            <a:pPr eaLnBrk="1" hangingPunct="1">
              <a:buFontTx/>
              <a:buNone/>
            </a:pPr>
            <a:r>
              <a:rPr lang="nl-NL" sz="2800" smtClean="0"/>
              <a:t>					</a:t>
            </a:r>
            <a:r>
              <a:rPr lang="nl-NL" sz="1600" smtClean="0"/>
              <a:t>12</a:t>
            </a:r>
            <a:endParaRPr lang="nl-NL" sz="280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23850" y="1341438"/>
            <a:ext cx="8229600" cy="1143000"/>
          </a:xfrm>
          <a:noFill/>
        </p:spPr>
        <p:txBody>
          <a:bodyPr/>
          <a:lstStyle/>
          <a:p>
            <a:pPr eaLnBrk="1" hangingPunct="1"/>
            <a:r>
              <a:rPr lang="nl-NL" smtClean="0"/>
              <a:t>law principle</a:t>
            </a:r>
          </a:p>
        </p:txBody>
      </p:sp>
      <p:sp>
        <p:nvSpPr>
          <p:cNvPr id="55299" name="Rectangle 3"/>
          <p:cNvSpPr>
            <a:spLocks noGrp="1" noChangeArrowheads="1"/>
          </p:cNvSpPr>
          <p:nvPr>
            <p:ph type="body" idx="1"/>
          </p:nvPr>
        </p:nvSpPr>
        <p:spPr>
          <a:xfrm>
            <a:off x="323850" y="2636838"/>
            <a:ext cx="8362950" cy="3489325"/>
          </a:xfrm>
        </p:spPr>
        <p:txBody>
          <a:bodyPr/>
          <a:lstStyle/>
          <a:p>
            <a:pPr eaLnBrk="1" hangingPunct="1">
              <a:lnSpc>
                <a:spcPct val="90000"/>
              </a:lnSpc>
              <a:buFontTx/>
              <a:buNone/>
            </a:pPr>
            <a:r>
              <a:rPr lang="nl-NL" sz="2400" smtClean="0"/>
              <a:t>	every act in law needs to have a clearly defined subject. </a:t>
            </a:r>
          </a:p>
          <a:p>
            <a:pPr eaLnBrk="1" hangingPunct="1">
              <a:lnSpc>
                <a:spcPct val="90000"/>
              </a:lnSpc>
              <a:buFontTx/>
              <a:buNone/>
            </a:pPr>
            <a:r>
              <a:rPr lang="nl-NL" sz="2400" smtClean="0"/>
              <a:t>	no subject? No act in law</a:t>
            </a:r>
          </a:p>
          <a:p>
            <a:pPr eaLnBrk="1" hangingPunct="1">
              <a:lnSpc>
                <a:spcPct val="90000"/>
              </a:lnSpc>
              <a:buFontTx/>
              <a:buNone/>
            </a:pPr>
            <a:r>
              <a:rPr lang="nl-NL" sz="2400" smtClean="0"/>
              <a:t>	so a breeder’s right starts at the moment you do the abstract creation: the moment the idea occurs, not earlier and not later</a:t>
            </a:r>
          </a:p>
          <a:p>
            <a:pPr eaLnBrk="1" hangingPunct="1">
              <a:lnSpc>
                <a:spcPct val="90000"/>
              </a:lnSpc>
              <a:buFontTx/>
              <a:buNone/>
            </a:pPr>
            <a:endParaRPr lang="nl-NL" sz="2400" smtClean="0"/>
          </a:p>
          <a:p>
            <a:pPr eaLnBrk="1" hangingPunct="1">
              <a:lnSpc>
                <a:spcPct val="90000"/>
              </a:lnSpc>
              <a:buFontTx/>
              <a:buNone/>
            </a:pPr>
            <a:endParaRPr lang="nl-NL" sz="2400" smtClean="0"/>
          </a:p>
          <a:p>
            <a:pPr eaLnBrk="1" hangingPunct="1">
              <a:lnSpc>
                <a:spcPct val="90000"/>
              </a:lnSpc>
              <a:buFontTx/>
              <a:buNone/>
            </a:pPr>
            <a:r>
              <a:rPr lang="nl-NL" sz="2400" smtClean="0"/>
              <a:t>					</a:t>
            </a:r>
            <a:r>
              <a:rPr lang="nl-NL" sz="1600" smtClean="0"/>
              <a:t>13</a:t>
            </a:r>
            <a:endParaRPr lang="nl-NL" sz="240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50825" y="1125538"/>
            <a:ext cx="8229600" cy="1143000"/>
          </a:xfrm>
        </p:spPr>
        <p:txBody>
          <a:bodyPr/>
          <a:lstStyle/>
          <a:p>
            <a:pPr eaLnBrk="1" hangingPunct="1"/>
            <a:r>
              <a:rPr lang="nl-NL" smtClean="0"/>
              <a:t>Start of  a breeder’s right</a:t>
            </a:r>
          </a:p>
        </p:txBody>
      </p:sp>
      <p:sp>
        <p:nvSpPr>
          <p:cNvPr id="56323" name="Rectangle 3"/>
          <p:cNvSpPr>
            <a:spLocks noGrp="1" noChangeArrowheads="1"/>
          </p:cNvSpPr>
          <p:nvPr>
            <p:ph type="body" idx="1"/>
          </p:nvPr>
        </p:nvSpPr>
        <p:spPr>
          <a:xfrm>
            <a:off x="468313" y="2060575"/>
            <a:ext cx="8229600" cy="4525963"/>
          </a:xfrm>
        </p:spPr>
        <p:txBody>
          <a:bodyPr/>
          <a:lstStyle/>
          <a:p>
            <a:pPr eaLnBrk="1" hangingPunct="1"/>
            <a:endParaRPr lang="nl-NL" sz="2800" smtClean="0"/>
          </a:p>
          <a:p>
            <a:pPr eaLnBrk="1" hangingPunct="1"/>
            <a:endParaRPr lang="nl-NL" sz="2800" smtClean="0"/>
          </a:p>
          <a:p>
            <a:pPr eaLnBrk="1" hangingPunct="1">
              <a:buFontTx/>
              <a:buNone/>
            </a:pPr>
            <a:r>
              <a:rPr lang="nl-NL" sz="2800" smtClean="0"/>
              <a:t>	the person who has the thought, the idea, is the only one allowed (has the exclusive absolute right) to apply for a breeder’s right.</a:t>
            </a:r>
          </a:p>
          <a:p>
            <a:pPr eaLnBrk="1" hangingPunct="1">
              <a:buFontTx/>
              <a:buNone/>
            </a:pPr>
            <a:r>
              <a:rPr lang="nl-NL" sz="2800" smtClean="0"/>
              <a:t>	</a:t>
            </a:r>
            <a:r>
              <a:rPr lang="nl-NL" sz="2000" smtClean="0"/>
              <a:t>this is a difference with patent right where the moment of first application is decisive</a:t>
            </a:r>
            <a:r>
              <a:rPr lang="nl-NL" sz="1600" smtClean="0"/>
              <a:t> </a:t>
            </a:r>
          </a:p>
          <a:p>
            <a:pPr eaLnBrk="1" hangingPunct="1">
              <a:buFontTx/>
              <a:buNone/>
            </a:pPr>
            <a:endParaRPr lang="nl-NL" sz="1600" smtClean="0"/>
          </a:p>
          <a:p>
            <a:pPr eaLnBrk="1" hangingPunct="1">
              <a:buFontTx/>
              <a:buNone/>
            </a:pPr>
            <a:endParaRPr lang="nl-NL" sz="1600" smtClean="0"/>
          </a:p>
          <a:p>
            <a:pPr eaLnBrk="1" hangingPunct="1">
              <a:buFontTx/>
              <a:buNone/>
            </a:pPr>
            <a:r>
              <a:rPr lang="nl-NL" sz="1600" smtClean="0"/>
              <a:t>					14</a:t>
            </a:r>
            <a:endParaRPr lang="nl-NL" sz="280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95288" y="1052513"/>
            <a:ext cx="8229600" cy="1143000"/>
          </a:xfrm>
        </p:spPr>
        <p:txBody>
          <a:bodyPr/>
          <a:lstStyle/>
          <a:p>
            <a:pPr eaLnBrk="1" hangingPunct="1"/>
            <a:r>
              <a:rPr lang="nl-NL" sz="4000" smtClean="0"/>
              <a:t>How does a breeder’s right arise?</a:t>
            </a:r>
          </a:p>
        </p:txBody>
      </p:sp>
      <p:sp>
        <p:nvSpPr>
          <p:cNvPr id="57347" name="Rectangle 3"/>
          <p:cNvSpPr>
            <a:spLocks noGrp="1" noChangeArrowheads="1"/>
          </p:cNvSpPr>
          <p:nvPr>
            <p:ph type="body" idx="1"/>
          </p:nvPr>
        </p:nvSpPr>
        <p:spPr>
          <a:xfrm>
            <a:off x="468313" y="2133600"/>
            <a:ext cx="8229600" cy="4525963"/>
          </a:xfrm>
        </p:spPr>
        <p:txBody>
          <a:bodyPr/>
          <a:lstStyle/>
          <a:p>
            <a:pPr eaLnBrk="1" hangingPunct="1"/>
            <a:endParaRPr lang="nl-NL" sz="2800" smtClean="0"/>
          </a:p>
          <a:p>
            <a:pPr eaLnBrk="1" hangingPunct="1">
              <a:buFontTx/>
              <a:buNone/>
            </a:pPr>
            <a:r>
              <a:rPr lang="nl-NL" sz="2800" smtClean="0"/>
              <a:t>	EU PBR regulation art. 12 formulates correctly:</a:t>
            </a:r>
          </a:p>
          <a:p>
            <a:pPr eaLnBrk="1" hangingPunct="1">
              <a:buFontTx/>
              <a:buNone/>
            </a:pPr>
            <a:r>
              <a:rPr lang="nl-NL" sz="2800" smtClean="0"/>
              <a:t>   Entitlement to file an application for a Community plant variety right :</a:t>
            </a:r>
          </a:p>
          <a:p>
            <a:pPr eaLnBrk="1" hangingPunct="1">
              <a:buFontTx/>
              <a:buNone/>
            </a:pPr>
            <a:r>
              <a:rPr lang="nl-NL" sz="2800" smtClean="0"/>
              <a:t>   ‘allowed is any natural or legal person’</a:t>
            </a:r>
          </a:p>
          <a:p>
            <a:pPr eaLnBrk="1" hangingPunct="1">
              <a:buFontTx/>
              <a:buNone/>
            </a:pPr>
            <a:endParaRPr lang="nl-NL" sz="2800" smtClean="0"/>
          </a:p>
          <a:p>
            <a:pPr eaLnBrk="1" hangingPunct="1">
              <a:buFontTx/>
              <a:buNone/>
            </a:pPr>
            <a:endParaRPr lang="nl-NL" sz="2800" smtClean="0"/>
          </a:p>
          <a:p>
            <a:pPr eaLnBrk="1" hangingPunct="1">
              <a:buFontTx/>
              <a:buNone/>
            </a:pPr>
            <a:r>
              <a:rPr lang="nl-NL" sz="2800" smtClean="0"/>
              <a:t>					</a:t>
            </a:r>
            <a:r>
              <a:rPr lang="nl-NL" sz="1600" smtClean="0"/>
              <a:t>15</a:t>
            </a:r>
            <a:endParaRPr lang="nl-NL" sz="280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nl-NL" smtClean="0"/>
              <a:t>  </a:t>
            </a:r>
          </a:p>
        </p:txBody>
      </p:sp>
      <p:sp>
        <p:nvSpPr>
          <p:cNvPr id="58371" name="Rectangle 3"/>
          <p:cNvSpPr>
            <a:spLocks noGrp="1" noChangeArrowheads="1"/>
          </p:cNvSpPr>
          <p:nvPr>
            <p:ph type="body" idx="1"/>
          </p:nvPr>
        </p:nvSpPr>
        <p:spPr/>
        <p:txBody>
          <a:bodyPr/>
          <a:lstStyle/>
          <a:p>
            <a:pPr eaLnBrk="1" hangingPunct="1"/>
            <a:endParaRPr lang="nl-NL" sz="2800" smtClean="0"/>
          </a:p>
          <a:p>
            <a:pPr eaLnBrk="1" hangingPunct="1">
              <a:buFontTx/>
              <a:buNone/>
            </a:pPr>
            <a:r>
              <a:rPr lang="nl-NL" sz="2800" smtClean="0"/>
              <a:t>	</a:t>
            </a:r>
          </a:p>
          <a:p>
            <a:pPr eaLnBrk="1" hangingPunct="1">
              <a:buFontTx/>
              <a:buNone/>
            </a:pPr>
            <a:r>
              <a:rPr lang="nl-NL" sz="2800" smtClean="0"/>
              <a:t>	If you are a natural or legal person and fulfil the demands you can apply for a breeder’s right</a:t>
            </a:r>
          </a:p>
          <a:p>
            <a:pPr eaLnBrk="1" hangingPunct="1">
              <a:buFontTx/>
              <a:buNone/>
            </a:pPr>
            <a:endParaRPr lang="nl-NL" sz="2800" smtClean="0"/>
          </a:p>
          <a:p>
            <a:pPr eaLnBrk="1" hangingPunct="1">
              <a:buFontTx/>
              <a:buNone/>
            </a:pPr>
            <a:endParaRPr lang="nl-NL" sz="2800" smtClean="0"/>
          </a:p>
          <a:p>
            <a:pPr eaLnBrk="1" hangingPunct="1">
              <a:buFontTx/>
              <a:buNone/>
            </a:pPr>
            <a:endParaRPr lang="nl-NL" sz="2800" smtClean="0"/>
          </a:p>
          <a:p>
            <a:pPr eaLnBrk="1" hangingPunct="1">
              <a:buFontTx/>
              <a:buNone/>
            </a:pPr>
            <a:endParaRPr lang="nl-NL" sz="2800" smtClean="0"/>
          </a:p>
          <a:p>
            <a:pPr eaLnBrk="1" hangingPunct="1">
              <a:buFontTx/>
              <a:buNone/>
            </a:pPr>
            <a:r>
              <a:rPr lang="nl-NL" sz="1400" smtClean="0"/>
              <a:t>					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bwMode="auto">
          <a:xfrm>
            <a:off x="571500" y="1785938"/>
            <a:ext cx="7643813" cy="4052887"/>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Char char="•"/>
            </a:pPr>
            <a:endParaRPr lang="en-US" sz="2400" smtClean="0">
              <a:solidFill>
                <a:srgbClr val="002060"/>
              </a:solidFill>
              <a:latin typeface="Tahoma" pitchFamily="34" charset="0"/>
              <a:ea typeface="ＭＳ Ｐゴシック" pitchFamily="34" charset="-128"/>
              <a:cs typeface="Tahoma" pitchFamily="34" charset="0"/>
            </a:endParaRPr>
          </a:p>
          <a:p>
            <a:pPr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A plant grouping consists of entire plants or parts of plants as far as such parts are capable of producing entire plants, both referred to hereafter as “variety constituents”. </a:t>
            </a:r>
          </a:p>
          <a:p>
            <a:pPr eaLnBrk="1" hangingPunct="1">
              <a:buClr>
                <a:srgbClr val="72B633"/>
              </a:buClr>
              <a:buFontTx/>
              <a:buChar char="•"/>
            </a:pPr>
            <a:r>
              <a:rPr lang="en-US" sz="2400" i="1" smtClean="0">
                <a:solidFill>
                  <a:srgbClr val="002060"/>
                </a:solidFill>
                <a:latin typeface="Tahoma" pitchFamily="34" charset="0"/>
                <a:ea typeface="ＭＳ Ｐゴシック" pitchFamily="34" charset="-128"/>
                <a:cs typeface="Tahoma" pitchFamily="34" charset="0"/>
              </a:rPr>
              <a:t>Variety constituents= propagating material?</a:t>
            </a:r>
          </a:p>
        </p:txBody>
      </p:sp>
      <p:sp>
        <p:nvSpPr>
          <p:cNvPr id="13315" name="Title 3"/>
          <p:cNvSpPr>
            <a:spLocks noGrp="1"/>
          </p:cNvSpPr>
          <p:nvPr>
            <p:ph type="title"/>
          </p:nvPr>
        </p:nvSpPr>
        <p:spPr bwMode="auto">
          <a:xfrm>
            <a:off x="609600" y="500063"/>
            <a:ext cx="7924800" cy="1071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smtClean="0">
                <a:solidFill>
                  <a:srgbClr val="002060"/>
                </a:solidFill>
                <a:latin typeface="Tahoma" pitchFamily="34" charset="0"/>
                <a:ea typeface="ＭＳ Ｐゴシック" pitchFamily="34" charset="-128"/>
                <a:cs typeface="Tahoma" pitchFamily="34" charset="0"/>
              </a:rPr>
              <a:t>What is a plant grouping? Not defined in UPOV convention , but in Reg 2100/94</a:t>
            </a:r>
          </a:p>
        </p:txBody>
      </p:sp>
      <p:sp>
        <p:nvSpPr>
          <p:cNvPr id="13316" name="Slide Number Placeholder 4"/>
          <p:cNvSpPr>
            <a:spLocks noGrp="1"/>
          </p:cNvSpPr>
          <p:nvPr>
            <p:ph type="sldNum" sz="quarter" idx="10"/>
          </p:nvPr>
        </p:nvSpPr>
        <p:spPr bwMode="auto">
          <a:noFill/>
          <a:ln>
            <a:miter lim="800000"/>
            <a:headEnd/>
            <a:tailEnd/>
          </a:ln>
        </p:spPr>
        <p:txBody>
          <a:bodyPr/>
          <a:lstStyle/>
          <a:p>
            <a:fld id="{A22C50C9-49CD-49D8-A439-E5B862463D6B}" type="slidenum">
              <a:rPr lang="en-US" smtClean="0"/>
              <a:pPr/>
              <a:t>5</a:t>
            </a:fld>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0825" y="1268413"/>
            <a:ext cx="8229600" cy="1143000"/>
          </a:xfrm>
        </p:spPr>
        <p:txBody>
          <a:bodyPr/>
          <a:lstStyle/>
          <a:p>
            <a:pPr eaLnBrk="1" hangingPunct="1"/>
            <a:r>
              <a:rPr lang="nl-NL" sz="4000" smtClean="0"/>
              <a:t>Essentially derived variety regulation</a:t>
            </a:r>
          </a:p>
        </p:txBody>
      </p:sp>
      <p:sp>
        <p:nvSpPr>
          <p:cNvPr id="59395" name="Rectangle 3"/>
          <p:cNvSpPr>
            <a:spLocks noGrp="1" noChangeArrowheads="1"/>
          </p:cNvSpPr>
          <p:nvPr>
            <p:ph type="body" idx="1"/>
          </p:nvPr>
        </p:nvSpPr>
        <p:spPr>
          <a:xfrm>
            <a:off x="323850" y="2781300"/>
            <a:ext cx="8229600" cy="4525963"/>
          </a:xfrm>
        </p:spPr>
        <p:txBody>
          <a:bodyPr/>
          <a:lstStyle/>
          <a:p>
            <a:pPr eaLnBrk="1" hangingPunct="1"/>
            <a:endParaRPr lang="nl-NL" sz="2800" smtClean="0"/>
          </a:p>
          <a:p>
            <a:pPr eaLnBrk="1" hangingPunct="1">
              <a:buFontTx/>
              <a:buNone/>
            </a:pPr>
            <a:r>
              <a:rPr lang="nl-NL" sz="2800" smtClean="0"/>
              <a:t>	what is an essentially derived variety (EDV)?</a:t>
            </a:r>
          </a:p>
          <a:p>
            <a:pPr eaLnBrk="1" hangingPunct="1">
              <a:buFontTx/>
              <a:buNone/>
            </a:pPr>
            <a:r>
              <a:rPr lang="nl-NL" sz="2800" smtClean="0"/>
              <a:t>	nobody knows but I think the idea was to strengthen the position of existing breeders against those who came up with a mutant or slightly different variety and were granted (under the ’78 act) an independent breeder’s right</a:t>
            </a:r>
          </a:p>
          <a:p>
            <a:pPr eaLnBrk="1" hangingPunct="1">
              <a:buFontTx/>
              <a:buNone/>
            </a:pPr>
            <a:endParaRPr lang="nl-NL" sz="2800" smtClean="0"/>
          </a:p>
          <a:p>
            <a:pPr eaLnBrk="1" hangingPunct="1">
              <a:buFontTx/>
              <a:buNone/>
            </a:pPr>
            <a:r>
              <a:rPr lang="nl-NL" sz="2800" smtClean="0"/>
              <a:t>					</a:t>
            </a:r>
            <a:r>
              <a:rPr lang="nl-NL" sz="1600" smtClean="0"/>
              <a:t>17</a:t>
            </a:r>
            <a:endParaRPr lang="nl-NL" sz="2800" smtClean="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95288" y="1052513"/>
            <a:ext cx="8229600" cy="1143000"/>
          </a:xfrm>
        </p:spPr>
        <p:txBody>
          <a:bodyPr/>
          <a:lstStyle/>
          <a:p>
            <a:pPr eaLnBrk="1" hangingPunct="1"/>
            <a:r>
              <a:rPr lang="nl-NL" smtClean="0"/>
              <a:t>shot in the foot</a:t>
            </a:r>
          </a:p>
        </p:txBody>
      </p:sp>
      <p:sp>
        <p:nvSpPr>
          <p:cNvPr id="60419" name="Rectangle 3"/>
          <p:cNvSpPr>
            <a:spLocks noGrp="1" noChangeArrowheads="1"/>
          </p:cNvSpPr>
          <p:nvPr>
            <p:ph type="body" idx="1"/>
          </p:nvPr>
        </p:nvSpPr>
        <p:spPr>
          <a:xfrm>
            <a:off x="395288" y="2133600"/>
            <a:ext cx="8229600" cy="4525963"/>
          </a:xfrm>
        </p:spPr>
        <p:txBody>
          <a:bodyPr/>
          <a:lstStyle/>
          <a:p>
            <a:pPr eaLnBrk="1" hangingPunct="1">
              <a:lnSpc>
                <a:spcPct val="90000"/>
              </a:lnSpc>
            </a:pPr>
            <a:endParaRPr lang="nl-NL" sz="2800" smtClean="0"/>
          </a:p>
          <a:p>
            <a:pPr eaLnBrk="1" hangingPunct="1">
              <a:lnSpc>
                <a:spcPct val="90000"/>
              </a:lnSpc>
              <a:buFontTx/>
              <a:buNone/>
            </a:pPr>
            <a:r>
              <a:rPr lang="nl-NL" sz="2800" smtClean="0"/>
              <a:t>	the breeder’s associations gathered at the UPOV meeting for the convention of 1991 wanted to strenghten their own position (greedy) against newcomers and used </a:t>
            </a:r>
          </a:p>
          <a:p>
            <a:pPr eaLnBrk="1" hangingPunct="1">
              <a:lnSpc>
                <a:spcPct val="90000"/>
              </a:lnSpc>
              <a:buFontTx/>
              <a:buNone/>
            </a:pPr>
            <a:r>
              <a:rPr lang="nl-NL" sz="2800" smtClean="0"/>
              <a:t>	the mutant argument to close the door for newcomers</a:t>
            </a:r>
          </a:p>
          <a:p>
            <a:pPr eaLnBrk="1" hangingPunct="1">
              <a:lnSpc>
                <a:spcPct val="90000"/>
              </a:lnSpc>
              <a:buFontTx/>
              <a:buNone/>
            </a:pPr>
            <a:endParaRPr lang="nl-NL" sz="2800" smtClean="0"/>
          </a:p>
          <a:p>
            <a:pPr eaLnBrk="1" hangingPunct="1">
              <a:lnSpc>
                <a:spcPct val="90000"/>
              </a:lnSpc>
              <a:buFontTx/>
              <a:buNone/>
            </a:pPr>
            <a:endParaRPr lang="nl-NL" sz="2800" smtClean="0"/>
          </a:p>
          <a:p>
            <a:pPr eaLnBrk="1" hangingPunct="1">
              <a:lnSpc>
                <a:spcPct val="90000"/>
              </a:lnSpc>
              <a:buFontTx/>
              <a:buNone/>
            </a:pPr>
            <a:r>
              <a:rPr lang="nl-NL" sz="2800" smtClean="0"/>
              <a:t>					</a:t>
            </a:r>
            <a:r>
              <a:rPr lang="nl-NL" sz="1600" smtClean="0"/>
              <a:t>18</a:t>
            </a:r>
            <a:endParaRPr lang="nl-NL" sz="2800" smtClean="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9750" y="1484313"/>
            <a:ext cx="8229600" cy="1143000"/>
          </a:xfrm>
        </p:spPr>
        <p:txBody>
          <a:bodyPr/>
          <a:lstStyle/>
          <a:p>
            <a:pPr eaLnBrk="1" hangingPunct="1"/>
            <a:r>
              <a:rPr lang="nl-NL" smtClean="0"/>
              <a:t>EDV</a:t>
            </a:r>
          </a:p>
        </p:txBody>
      </p:sp>
      <p:sp>
        <p:nvSpPr>
          <p:cNvPr id="61443" name="Rectangle 3"/>
          <p:cNvSpPr>
            <a:spLocks noGrp="1" noChangeArrowheads="1"/>
          </p:cNvSpPr>
          <p:nvPr>
            <p:ph type="body" idx="1"/>
          </p:nvPr>
        </p:nvSpPr>
        <p:spPr>
          <a:xfrm>
            <a:off x="323850" y="2514600"/>
            <a:ext cx="8229600" cy="4935538"/>
          </a:xfrm>
        </p:spPr>
        <p:txBody>
          <a:bodyPr/>
          <a:lstStyle/>
          <a:p>
            <a:pPr eaLnBrk="1" hangingPunct="1"/>
            <a:endParaRPr lang="nl-NL" smtClean="0"/>
          </a:p>
          <a:p>
            <a:pPr eaLnBrk="1" hangingPunct="1">
              <a:buFontTx/>
              <a:buNone/>
            </a:pPr>
            <a:r>
              <a:rPr lang="nl-NL" smtClean="0"/>
              <a:t>	the EDV regulation gives the original breeder the right to claim that a new variety is an EDV and therefore also the permission of the initial PBR holder is needed to bring it to the market</a:t>
            </a:r>
          </a:p>
          <a:p>
            <a:pPr eaLnBrk="1" hangingPunct="1">
              <a:buFontTx/>
              <a:buNone/>
            </a:pPr>
            <a:r>
              <a:rPr lang="nl-NL" smtClean="0"/>
              <a:t>					</a:t>
            </a:r>
            <a:r>
              <a:rPr lang="nl-NL" sz="1600" smtClean="0"/>
              <a:t>19</a:t>
            </a:r>
            <a:endParaRPr lang="nl-NL"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95288" y="1196975"/>
            <a:ext cx="8229600" cy="1143000"/>
          </a:xfrm>
        </p:spPr>
        <p:txBody>
          <a:bodyPr/>
          <a:lstStyle/>
          <a:p>
            <a:pPr eaLnBrk="1" hangingPunct="1"/>
            <a:r>
              <a:rPr lang="nl-NL" smtClean="0"/>
              <a:t>EDV</a:t>
            </a:r>
          </a:p>
        </p:txBody>
      </p:sp>
      <p:sp>
        <p:nvSpPr>
          <p:cNvPr id="62467" name="Rectangle 3"/>
          <p:cNvSpPr>
            <a:spLocks noGrp="1" noChangeArrowheads="1"/>
          </p:cNvSpPr>
          <p:nvPr>
            <p:ph type="body" idx="1"/>
          </p:nvPr>
        </p:nvSpPr>
        <p:spPr>
          <a:xfrm>
            <a:off x="323850" y="2332038"/>
            <a:ext cx="8229600" cy="4525962"/>
          </a:xfrm>
        </p:spPr>
        <p:txBody>
          <a:bodyPr/>
          <a:lstStyle/>
          <a:p>
            <a:pPr eaLnBrk="1" hangingPunct="1">
              <a:lnSpc>
                <a:spcPct val="90000"/>
              </a:lnSpc>
            </a:pPr>
            <a:endParaRPr lang="nl-NL" sz="2800" smtClean="0"/>
          </a:p>
          <a:p>
            <a:pPr eaLnBrk="1" hangingPunct="1">
              <a:lnSpc>
                <a:spcPct val="90000"/>
              </a:lnSpc>
              <a:buFontTx/>
              <a:buNone/>
            </a:pPr>
            <a:r>
              <a:rPr lang="nl-NL" sz="2800" smtClean="0"/>
              <a:t>	some authors write that, with an EDV, the breeder of the initial variety should have the opportunity to earn money from the EDV: an extra source of income for the original breeder </a:t>
            </a:r>
          </a:p>
          <a:p>
            <a:pPr eaLnBrk="1" hangingPunct="1">
              <a:lnSpc>
                <a:spcPct val="90000"/>
              </a:lnSpc>
              <a:buFontTx/>
              <a:buNone/>
            </a:pPr>
            <a:r>
              <a:rPr lang="nl-NL" sz="2800" smtClean="0"/>
              <a:t>	(earlier I gave you my opinion on that income aspect)</a:t>
            </a:r>
          </a:p>
          <a:p>
            <a:pPr eaLnBrk="1" hangingPunct="1">
              <a:lnSpc>
                <a:spcPct val="90000"/>
              </a:lnSpc>
              <a:buFontTx/>
              <a:buNone/>
            </a:pPr>
            <a:endParaRPr lang="nl-NL" sz="2800" smtClean="0"/>
          </a:p>
          <a:p>
            <a:pPr eaLnBrk="1" hangingPunct="1">
              <a:lnSpc>
                <a:spcPct val="90000"/>
              </a:lnSpc>
              <a:buFontTx/>
              <a:buNone/>
            </a:pPr>
            <a:endParaRPr lang="nl-NL" sz="2800" smtClean="0"/>
          </a:p>
          <a:p>
            <a:pPr eaLnBrk="1" hangingPunct="1">
              <a:lnSpc>
                <a:spcPct val="90000"/>
              </a:lnSpc>
              <a:buFontTx/>
              <a:buNone/>
            </a:pPr>
            <a:r>
              <a:rPr lang="nl-NL" sz="2800" smtClean="0"/>
              <a:t>					</a:t>
            </a:r>
            <a:r>
              <a:rPr lang="nl-NL" sz="1600" smtClean="0"/>
              <a:t>20</a:t>
            </a:r>
            <a:endParaRPr lang="nl-NL" sz="280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95288" y="1125538"/>
            <a:ext cx="8229600" cy="1143000"/>
          </a:xfrm>
        </p:spPr>
        <p:txBody>
          <a:bodyPr/>
          <a:lstStyle/>
          <a:p>
            <a:pPr eaLnBrk="1" hangingPunct="1"/>
            <a:r>
              <a:rPr lang="nl-NL" smtClean="0"/>
              <a:t>reasons for an EDV</a:t>
            </a:r>
          </a:p>
        </p:txBody>
      </p:sp>
      <p:sp>
        <p:nvSpPr>
          <p:cNvPr id="63491" name="Rectangle 3"/>
          <p:cNvSpPr>
            <a:spLocks noGrp="1" noChangeArrowheads="1"/>
          </p:cNvSpPr>
          <p:nvPr>
            <p:ph type="body" idx="1"/>
          </p:nvPr>
        </p:nvSpPr>
        <p:spPr>
          <a:xfrm>
            <a:off x="323850" y="2362200"/>
            <a:ext cx="8229600" cy="5160963"/>
          </a:xfrm>
        </p:spPr>
        <p:txBody>
          <a:bodyPr/>
          <a:lstStyle/>
          <a:p>
            <a:pPr eaLnBrk="1" hangingPunct="1">
              <a:buFontTx/>
              <a:buNone/>
            </a:pPr>
            <a:r>
              <a:rPr lang="nl-NL" sz="2000" smtClean="0"/>
              <a:t>     </a:t>
            </a:r>
            <a:r>
              <a:rPr lang="nl-NL" sz="2400" smtClean="0"/>
              <a:t>to prevent too easy copying of a new variety by bringing in only a slight small difference and ride further free on the work of the original breeder</a:t>
            </a:r>
          </a:p>
          <a:p>
            <a:pPr eaLnBrk="1" hangingPunct="1">
              <a:buFontTx/>
              <a:buNone/>
            </a:pPr>
            <a:r>
              <a:rPr lang="nl-NL" sz="2400" smtClean="0"/>
              <a:t>	to have an opportunity to bring mutants under the control of the initial breeder</a:t>
            </a:r>
          </a:p>
          <a:p>
            <a:pPr eaLnBrk="1" hangingPunct="1">
              <a:buFontTx/>
              <a:buNone/>
            </a:pPr>
            <a:r>
              <a:rPr lang="nl-NL" sz="2400" smtClean="0"/>
              <a:t>	to force patent owners to ask the breeder for permission if the only thing they do is bringing in a patented gene into a variety</a:t>
            </a:r>
          </a:p>
          <a:p>
            <a:pPr eaLnBrk="1" hangingPunct="1">
              <a:buFontTx/>
              <a:buNone/>
            </a:pPr>
            <a:endParaRPr lang="nl-NL" sz="2000" smtClean="0"/>
          </a:p>
          <a:p>
            <a:pPr eaLnBrk="1" hangingPunct="1">
              <a:buFontTx/>
              <a:buNone/>
            </a:pPr>
            <a:endParaRPr lang="nl-NL" sz="2000" smtClean="0"/>
          </a:p>
          <a:p>
            <a:pPr eaLnBrk="1" hangingPunct="1">
              <a:buFontTx/>
              <a:buNone/>
            </a:pPr>
            <a:endParaRPr lang="nl-NL" sz="2000" smtClean="0"/>
          </a:p>
          <a:p>
            <a:pPr eaLnBrk="1" hangingPunct="1">
              <a:buFontTx/>
              <a:buNone/>
            </a:pPr>
            <a:endParaRPr lang="nl-NL" sz="2000" smtClean="0"/>
          </a:p>
          <a:p>
            <a:pPr eaLnBrk="1" hangingPunct="1">
              <a:buFontTx/>
              <a:buNone/>
            </a:pPr>
            <a:r>
              <a:rPr lang="nl-NL" sz="2000" smtClean="0"/>
              <a:t>					</a:t>
            </a:r>
            <a:r>
              <a:rPr lang="nl-NL" sz="1600" smtClean="0"/>
              <a:t>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68313" y="304800"/>
            <a:ext cx="8229600" cy="914400"/>
          </a:xfrm>
        </p:spPr>
        <p:txBody>
          <a:bodyPr/>
          <a:lstStyle/>
          <a:p>
            <a:pPr eaLnBrk="1" hangingPunct="1"/>
            <a:r>
              <a:rPr lang="nl-NL" smtClean="0"/>
              <a:t>EDV in art. 14,5 UPOV</a:t>
            </a:r>
          </a:p>
        </p:txBody>
      </p:sp>
      <p:sp>
        <p:nvSpPr>
          <p:cNvPr id="64515" name="Rectangle 3"/>
          <p:cNvSpPr>
            <a:spLocks noGrp="1" noChangeArrowheads="1"/>
          </p:cNvSpPr>
          <p:nvPr>
            <p:ph type="body" idx="1"/>
          </p:nvPr>
        </p:nvSpPr>
        <p:spPr>
          <a:xfrm>
            <a:off x="539750" y="685800"/>
            <a:ext cx="8445500" cy="5943600"/>
          </a:xfrm>
        </p:spPr>
        <p:txBody>
          <a:bodyPr/>
          <a:lstStyle/>
          <a:p>
            <a:pPr lvl="4" eaLnBrk="1" hangingPunct="1">
              <a:lnSpc>
                <a:spcPct val="80000"/>
              </a:lnSpc>
              <a:buFontTx/>
              <a:buNone/>
            </a:pPr>
            <a:endParaRPr lang="nl-NL" sz="1200" smtClean="0"/>
          </a:p>
          <a:p>
            <a:pPr lvl="4" eaLnBrk="1" hangingPunct="1">
              <a:lnSpc>
                <a:spcPct val="80000"/>
              </a:lnSpc>
              <a:buFontTx/>
              <a:buNone/>
            </a:pPr>
            <a:endParaRPr lang="nl-NL" sz="1200" smtClean="0"/>
          </a:p>
          <a:p>
            <a:pPr lvl="4" eaLnBrk="1" hangingPunct="1">
              <a:lnSpc>
                <a:spcPct val="80000"/>
              </a:lnSpc>
              <a:buFontTx/>
              <a:buNone/>
            </a:pPr>
            <a:endParaRPr lang="nl-NL" sz="1200" i="1" smtClean="0"/>
          </a:p>
          <a:p>
            <a:pPr lvl="4" eaLnBrk="1" hangingPunct="1">
              <a:lnSpc>
                <a:spcPct val="80000"/>
              </a:lnSpc>
              <a:buFontTx/>
              <a:buNone/>
            </a:pPr>
            <a:endParaRPr lang="nl-NL" sz="1200" i="1" smtClean="0"/>
          </a:p>
          <a:p>
            <a:pPr eaLnBrk="1" hangingPunct="1">
              <a:lnSpc>
                <a:spcPct val="80000"/>
              </a:lnSpc>
              <a:buFontTx/>
              <a:buNone/>
            </a:pPr>
            <a:r>
              <a:rPr lang="nl-NL" sz="1200" i="1" smtClean="0"/>
              <a:t>	</a:t>
            </a:r>
            <a:r>
              <a:rPr lang="nl-NL" sz="1600" i="1" smtClean="0"/>
              <a:t>5. </a:t>
            </a:r>
            <a:r>
              <a:rPr lang="nl-NL" sz="1600" smtClean="0"/>
              <a:t>[Essentially derived and certain other varieties]</a:t>
            </a:r>
          </a:p>
          <a:p>
            <a:pPr eaLnBrk="1" hangingPunct="1">
              <a:lnSpc>
                <a:spcPct val="80000"/>
              </a:lnSpc>
              <a:buFontTx/>
              <a:buNone/>
            </a:pPr>
            <a:r>
              <a:rPr lang="nl-NL" sz="1600" i="1" smtClean="0"/>
              <a:t>	a. </a:t>
            </a:r>
            <a:r>
              <a:rPr lang="nl-NL" sz="1600" smtClean="0"/>
              <a:t>The provisions of paragraph 1 tot 4 shall also apply in relation to</a:t>
            </a:r>
            <a:endParaRPr lang="nl-NL" sz="1600" i="1" smtClean="0"/>
          </a:p>
          <a:p>
            <a:pPr eaLnBrk="1" hangingPunct="1">
              <a:lnSpc>
                <a:spcPct val="80000"/>
              </a:lnSpc>
              <a:buFontTx/>
              <a:buNone/>
            </a:pPr>
            <a:r>
              <a:rPr lang="nl-NL" sz="1600" i="1" smtClean="0"/>
              <a:t>	i. </a:t>
            </a:r>
            <a:r>
              <a:rPr lang="nl-NL" sz="1600" smtClean="0"/>
              <a:t>varieties which are essentially derived from the protected variety, where the protected variety is not itself an essentially derived variety</a:t>
            </a:r>
          </a:p>
          <a:p>
            <a:pPr eaLnBrk="1" hangingPunct="1">
              <a:lnSpc>
                <a:spcPct val="80000"/>
              </a:lnSpc>
            </a:pPr>
            <a:r>
              <a:rPr lang="nl-NL" sz="1600" i="1" smtClean="0"/>
              <a:t>ii. </a:t>
            </a:r>
            <a:r>
              <a:rPr lang="nl-NL" sz="1600" smtClean="0"/>
              <a:t>varieties which are not clearly distinguisuishable in accordance with Article 7 from the protected variety</a:t>
            </a:r>
          </a:p>
          <a:p>
            <a:pPr eaLnBrk="1" hangingPunct="1">
              <a:lnSpc>
                <a:spcPct val="80000"/>
              </a:lnSpc>
            </a:pPr>
            <a:r>
              <a:rPr lang="nl-NL" sz="1600" smtClean="0"/>
              <a:t>-5 {Essentially derived and certain other varieties]</a:t>
            </a:r>
          </a:p>
          <a:p>
            <a:pPr eaLnBrk="1" hangingPunct="1">
              <a:lnSpc>
                <a:spcPct val="80000"/>
              </a:lnSpc>
            </a:pPr>
            <a:r>
              <a:rPr lang="nl-NL" sz="1600" i="1" smtClean="0"/>
              <a:t>iii. </a:t>
            </a:r>
            <a:r>
              <a:rPr lang="nl-NL" sz="1600" smtClean="0"/>
              <a:t>Varieties whose production requires the repeated use of the protected variety</a:t>
            </a:r>
          </a:p>
          <a:p>
            <a:pPr eaLnBrk="1" hangingPunct="1">
              <a:lnSpc>
                <a:spcPct val="80000"/>
              </a:lnSpc>
            </a:pPr>
            <a:r>
              <a:rPr lang="nl-NL" sz="1600" i="1" smtClean="0"/>
              <a:t>b. </a:t>
            </a:r>
            <a:r>
              <a:rPr lang="nl-NL" sz="1600" smtClean="0"/>
              <a:t>For the purpose of sub-paragraph a </a:t>
            </a:r>
            <a:r>
              <a:rPr lang="nl-NL" sz="1600" i="1" smtClean="0"/>
              <a:t>i </a:t>
            </a:r>
            <a:r>
              <a:rPr lang="nl-NL" sz="1600" smtClean="0"/>
              <a:t>a variety shall be deemed to be essentially derived from another variety (‘the initial variety’) when </a:t>
            </a:r>
          </a:p>
          <a:p>
            <a:pPr eaLnBrk="1" hangingPunct="1">
              <a:lnSpc>
                <a:spcPct val="80000"/>
              </a:lnSpc>
            </a:pPr>
            <a:r>
              <a:rPr lang="nl-NL" sz="1600" i="1" smtClean="0"/>
              <a:t>i. </a:t>
            </a:r>
            <a:r>
              <a:rPr lang="nl-NL" sz="1600" smtClean="0"/>
              <a:t>it is predominantly derived from the inittial variety,</a:t>
            </a:r>
            <a:r>
              <a:rPr lang="nl-NL" sz="1600" i="1" smtClean="0"/>
              <a:t> </a:t>
            </a:r>
            <a:r>
              <a:rPr lang="nl-NL" sz="1600" smtClean="0"/>
              <a:t>or from a variety that is itself predominantly derived from the initial variety, while retaining the expression of the essential characteristics that result from the genotyp or combination of genotypes of the initial variety.</a:t>
            </a:r>
          </a:p>
          <a:p>
            <a:pPr eaLnBrk="1" hangingPunct="1">
              <a:lnSpc>
                <a:spcPct val="80000"/>
              </a:lnSpc>
            </a:pPr>
            <a:r>
              <a:rPr lang="nl-NL" sz="1600" i="1" smtClean="0"/>
              <a:t>ii. </a:t>
            </a:r>
            <a:r>
              <a:rPr lang="nl-NL" sz="1600" smtClean="0"/>
              <a:t>It is clearly distinguishable from the initial variety </a:t>
            </a:r>
          </a:p>
          <a:p>
            <a:pPr eaLnBrk="1" hangingPunct="1">
              <a:lnSpc>
                <a:spcPct val="80000"/>
              </a:lnSpc>
              <a:buFontTx/>
              <a:buNone/>
            </a:pPr>
            <a:r>
              <a:rPr lang="nl-NL" sz="1600" smtClean="0"/>
              <a:t>and</a:t>
            </a:r>
            <a:endParaRPr lang="nl-NL" sz="1600" i="1" smtClean="0"/>
          </a:p>
          <a:p>
            <a:pPr eaLnBrk="1" hangingPunct="1">
              <a:lnSpc>
                <a:spcPct val="80000"/>
              </a:lnSpc>
            </a:pPr>
            <a:r>
              <a:rPr lang="nl-NL" sz="1600" i="1" smtClean="0"/>
              <a:t>iii.</a:t>
            </a:r>
            <a:r>
              <a:rPr lang="nl-NL" sz="1600" smtClean="0"/>
              <a:t> Except for the differencs which result from the act of derivation, it conforms to the initial variety in the expression of the essential characteristics that result from the genotype or combination of genotypes of the initial variety</a:t>
            </a:r>
          </a:p>
          <a:p>
            <a:pPr eaLnBrk="1" hangingPunct="1">
              <a:lnSpc>
                <a:spcPct val="80000"/>
              </a:lnSpc>
            </a:pPr>
            <a:r>
              <a:rPr lang="nl-NL" sz="1600" i="1" smtClean="0"/>
              <a:t>c. </a:t>
            </a:r>
            <a:r>
              <a:rPr lang="nl-NL" sz="1600" smtClean="0"/>
              <a:t>Essentially derived varieties may be obtained for example by the selection of a natural or induced mutant, or of a somaclonal variiant, the selection of a variant individual form plants of the initial variety, backcrossing, or transformation by genetic engineering.</a:t>
            </a:r>
          </a:p>
          <a:p>
            <a:pPr eaLnBrk="1" hangingPunct="1">
              <a:lnSpc>
                <a:spcPct val="80000"/>
              </a:lnSpc>
            </a:pPr>
            <a:endParaRPr lang="nl-NL" sz="1600" i="1" smtClean="0"/>
          </a:p>
          <a:p>
            <a:pPr lvl="4" eaLnBrk="1" hangingPunct="1">
              <a:lnSpc>
                <a:spcPct val="80000"/>
              </a:lnSpc>
              <a:buFontTx/>
              <a:buNone/>
            </a:pPr>
            <a:r>
              <a:rPr lang="nl-NL" sz="1600" i="1" smtClean="0"/>
              <a:t>22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95288" y="1196975"/>
            <a:ext cx="8229600" cy="936625"/>
          </a:xfrm>
        </p:spPr>
        <p:txBody>
          <a:bodyPr/>
          <a:lstStyle/>
          <a:p>
            <a:pPr eaLnBrk="1" hangingPunct="1"/>
            <a:r>
              <a:rPr lang="nl-NL" smtClean="0"/>
              <a:t>Who understands this?</a:t>
            </a:r>
          </a:p>
        </p:txBody>
      </p:sp>
      <p:sp>
        <p:nvSpPr>
          <p:cNvPr id="65539" name="Rectangle 3"/>
          <p:cNvSpPr>
            <a:spLocks noGrp="1" noChangeArrowheads="1"/>
          </p:cNvSpPr>
          <p:nvPr>
            <p:ph type="body" idx="1"/>
          </p:nvPr>
        </p:nvSpPr>
        <p:spPr>
          <a:xfrm>
            <a:off x="250825" y="2362200"/>
            <a:ext cx="8229600" cy="4945063"/>
          </a:xfrm>
        </p:spPr>
        <p:txBody>
          <a:bodyPr/>
          <a:lstStyle/>
          <a:p>
            <a:pPr eaLnBrk="1" hangingPunct="1">
              <a:buFontTx/>
              <a:buNone/>
            </a:pPr>
            <a:r>
              <a:rPr lang="nl-NL" smtClean="0"/>
              <a:t>	The Secretary General of the UPOV was asked at the last day of the conference in 1991 to come up with concept guidelines to give concrete form to this article</a:t>
            </a:r>
          </a:p>
          <a:p>
            <a:pPr eaLnBrk="1" hangingPunct="1">
              <a:buFontTx/>
              <a:buNone/>
            </a:pPr>
            <a:r>
              <a:rPr lang="nl-NL" smtClean="0"/>
              <a:t>	you understand we are 20 years further and…			</a:t>
            </a:r>
            <a:r>
              <a:rPr lang="nl-NL" sz="1600" smtClean="0"/>
              <a:t>23</a:t>
            </a:r>
            <a:endParaRPr lang="nl-NL"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23850" y="1557338"/>
            <a:ext cx="8229600" cy="1143000"/>
          </a:xfrm>
        </p:spPr>
        <p:txBody>
          <a:bodyPr/>
          <a:lstStyle/>
          <a:p>
            <a:pPr eaLnBrk="1" hangingPunct="1"/>
            <a:r>
              <a:rPr lang="nl-NL" sz="4000" smtClean="0"/>
              <a:t>Did the first 20 years EDV bring what was wanted?</a:t>
            </a:r>
          </a:p>
        </p:txBody>
      </p:sp>
      <p:sp>
        <p:nvSpPr>
          <p:cNvPr id="66563" name="Rectangle 3"/>
          <p:cNvSpPr>
            <a:spLocks noGrp="1" noChangeArrowheads="1"/>
          </p:cNvSpPr>
          <p:nvPr>
            <p:ph type="body" idx="1"/>
          </p:nvPr>
        </p:nvSpPr>
        <p:spPr>
          <a:xfrm>
            <a:off x="250825" y="3200400"/>
            <a:ext cx="8229600" cy="5114925"/>
          </a:xfrm>
        </p:spPr>
        <p:txBody>
          <a:bodyPr/>
          <a:lstStyle/>
          <a:p>
            <a:pPr eaLnBrk="1" hangingPunct="1">
              <a:buFontTx/>
              <a:buNone/>
            </a:pPr>
            <a:r>
              <a:rPr lang="nl-NL" smtClean="0"/>
              <a:t>	did it in any way solve the mutant problem?</a:t>
            </a:r>
          </a:p>
          <a:p>
            <a:pPr lvl="1" eaLnBrk="1" hangingPunct="1">
              <a:buFontTx/>
              <a:buNone/>
            </a:pPr>
            <a:r>
              <a:rPr lang="nl-NL" smtClean="0"/>
              <a:t>No, it doubled the mutant problem</a:t>
            </a:r>
          </a:p>
          <a:p>
            <a:pPr lvl="1" eaLnBrk="1" hangingPunct="1">
              <a:buFontTx/>
              <a:buNone/>
            </a:pPr>
            <a:endParaRPr lang="nl-NL" smtClean="0"/>
          </a:p>
          <a:p>
            <a:pPr lvl="1" eaLnBrk="1" hangingPunct="1">
              <a:buFontTx/>
              <a:buNone/>
            </a:pPr>
            <a:endParaRPr lang="nl-NL" smtClean="0"/>
          </a:p>
          <a:p>
            <a:pPr lvl="1" eaLnBrk="1" hangingPunct="1">
              <a:buFontTx/>
              <a:buNone/>
            </a:pPr>
            <a:endParaRPr lang="nl-NL" smtClean="0"/>
          </a:p>
          <a:p>
            <a:pPr lvl="1" eaLnBrk="1" hangingPunct="1">
              <a:buFontTx/>
              <a:buNone/>
            </a:pPr>
            <a:r>
              <a:rPr lang="nl-NL" smtClean="0"/>
              <a:t>				  </a:t>
            </a:r>
            <a:r>
              <a:rPr lang="nl-NL" sz="1600" smtClean="0"/>
              <a:t>24</a:t>
            </a:r>
            <a:endParaRPr lang="nl-NL"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95288" y="1557338"/>
            <a:ext cx="8229600" cy="1143000"/>
          </a:xfrm>
        </p:spPr>
        <p:txBody>
          <a:bodyPr/>
          <a:lstStyle/>
          <a:p>
            <a:pPr eaLnBrk="1" hangingPunct="1"/>
            <a:r>
              <a:rPr lang="nl-NL" sz="4000" smtClean="0"/>
              <a:t>EDV doubles the mutant questions</a:t>
            </a:r>
          </a:p>
        </p:txBody>
      </p:sp>
      <p:sp>
        <p:nvSpPr>
          <p:cNvPr id="67587" name="Rectangle 3"/>
          <p:cNvSpPr>
            <a:spLocks noGrp="1" noChangeArrowheads="1"/>
          </p:cNvSpPr>
          <p:nvPr>
            <p:ph type="body" idx="1"/>
          </p:nvPr>
        </p:nvSpPr>
        <p:spPr>
          <a:xfrm>
            <a:off x="323850" y="2667000"/>
            <a:ext cx="8229600" cy="5287963"/>
          </a:xfrm>
        </p:spPr>
        <p:txBody>
          <a:bodyPr/>
          <a:lstStyle/>
          <a:p>
            <a:pPr eaLnBrk="1" hangingPunct="1"/>
            <a:endParaRPr lang="nl-NL" smtClean="0"/>
          </a:p>
          <a:p>
            <a:pPr eaLnBrk="1" hangingPunct="1">
              <a:buFontTx/>
              <a:buNone/>
            </a:pPr>
            <a:r>
              <a:rPr lang="nl-NL" smtClean="0"/>
              <a:t>	first we have the question at the application</a:t>
            </a:r>
          </a:p>
          <a:p>
            <a:pPr eaLnBrk="1" hangingPunct="1">
              <a:buFontTx/>
              <a:buNone/>
            </a:pPr>
            <a:r>
              <a:rPr lang="nl-NL" smtClean="0"/>
              <a:t>	second we have the question is it an EDV or not</a:t>
            </a:r>
          </a:p>
          <a:p>
            <a:pPr eaLnBrk="1" hangingPunct="1">
              <a:buFontTx/>
              <a:buNone/>
            </a:pPr>
            <a:endParaRPr lang="nl-NL" smtClean="0"/>
          </a:p>
          <a:p>
            <a:pPr eaLnBrk="1" hangingPunct="1">
              <a:buFontTx/>
              <a:buNone/>
            </a:pPr>
            <a:endParaRPr lang="nl-NL" smtClean="0"/>
          </a:p>
          <a:p>
            <a:pPr eaLnBrk="1" hangingPunct="1">
              <a:buFontTx/>
              <a:buNone/>
            </a:pPr>
            <a:r>
              <a:rPr lang="nl-NL" smtClean="0"/>
              <a:t>					</a:t>
            </a:r>
            <a:r>
              <a:rPr lang="nl-NL" sz="1600" smtClean="0"/>
              <a:t>25</a:t>
            </a:r>
            <a:endParaRPr lang="nl-NL"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95288" y="1052513"/>
            <a:ext cx="8229600" cy="1143000"/>
          </a:xfrm>
        </p:spPr>
        <p:txBody>
          <a:bodyPr/>
          <a:lstStyle/>
          <a:p>
            <a:pPr eaLnBrk="1" hangingPunct="1"/>
            <a:r>
              <a:rPr lang="nl-NL" smtClean="0"/>
              <a:t>EDV further disavantages</a:t>
            </a:r>
          </a:p>
        </p:txBody>
      </p:sp>
      <p:sp>
        <p:nvSpPr>
          <p:cNvPr id="68611" name="Rectangle 3"/>
          <p:cNvSpPr>
            <a:spLocks noGrp="1" noChangeArrowheads="1"/>
          </p:cNvSpPr>
          <p:nvPr>
            <p:ph type="body" idx="1"/>
          </p:nvPr>
        </p:nvSpPr>
        <p:spPr>
          <a:xfrm>
            <a:off x="395288" y="2565400"/>
            <a:ext cx="8229600" cy="4525963"/>
          </a:xfrm>
        </p:spPr>
        <p:txBody>
          <a:bodyPr/>
          <a:lstStyle/>
          <a:p>
            <a:pPr eaLnBrk="1" hangingPunct="1">
              <a:buFontTx/>
              <a:buNone/>
            </a:pPr>
            <a:r>
              <a:rPr lang="nl-NL" sz="2800" smtClean="0"/>
              <a:t>	breeder’s right is meant to stimulate breeding EDV does the opposite so infringes on the character of breeder’s right.</a:t>
            </a:r>
          </a:p>
          <a:p>
            <a:pPr eaLnBrk="1" hangingPunct="1">
              <a:buFontTx/>
              <a:buNone/>
            </a:pPr>
            <a:r>
              <a:rPr lang="nl-NL" sz="2800" smtClean="0"/>
              <a:t>	it is never in the interest of the initial breeder to give permission to an EDV</a:t>
            </a:r>
          </a:p>
          <a:p>
            <a:pPr eaLnBrk="1" hangingPunct="1">
              <a:buFontTx/>
              <a:buNone/>
            </a:pPr>
            <a:r>
              <a:rPr lang="nl-NL" sz="2800" smtClean="0"/>
              <a:t>	it is always against his commercial interests.</a:t>
            </a:r>
          </a:p>
          <a:p>
            <a:pPr eaLnBrk="1" hangingPunct="1">
              <a:buFontTx/>
              <a:buNone/>
            </a:pPr>
            <a:endParaRPr lang="nl-NL" sz="2800" smtClean="0"/>
          </a:p>
          <a:p>
            <a:pPr eaLnBrk="1" hangingPunct="1">
              <a:buFontTx/>
              <a:buNone/>
            </a:pPr>
            <a:endParaRPr lang="nl-NL" sz="2800" smtClean="0"/>
          </a:p>
          <a:p>
            <a:pPr eaLnBrk="1" hangingPunct="1">
              <a:buFontTx/>
              <a:buNone/>
            </a:pPr>
            <a:r>
              <a:rPr lang="nl-NL" sz="2800" smtClean="0"/>
              <a:t>					</a:t>
            </a:r>
            <a:r>
              <a:rPr lang="nl-NL" sz="1600" smtClean="0"/>
              <a:t>26</a:t>
            </a:r>
            <a:endParaRPr lang="nl-NL" sz="280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bwMode="auto">
          <a:xfrm>
            <a:off x="609600" y="785813"/>
            <a:ext cx="7924800" cy="5081587"/>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None/>
            </a:pPr>
            <a:r>
              <a:rPr lang="en-US" sz="2800" smtClean="0">
                <a:solidFill>
                  <a:srgbClr val="002060"/>
                </a:solidFill>
                <a:latin typeface="Tahoma" pitchFamily="34" charset="0"/>
                <a:ea typeface="ＭＳ Ｐゴシック" pitchFamily="34" charset="-128"/>
                <a:cs typeface="Tahoma" pitchFamily="34" charset="0"/>
              </a:rPr>
              <a:t>Entitlement to protection:</a:t>
            </a:r>
          </a:p>
          <a:p>
            <a:pPr eaLnBrk="1" hangingPunct="1">
              <a:buClr>
                <a:srgbClr val="72B633"/>
              </a:buClr>
              <a:buFontTx/>
              <a:buNone/>
            </a:pPr>
            <a:endParaRPr lang="en-US" sz="2800" smtClean="0">
              <a:solidFill>
                <a:srgbClr val="002060"/>
              </a:solidFill>
              <a:latin typeface="Tahoma" pitchFamily="34" charset="0"/>
              <a:ea typeface="ＭＳ Ｐゴシック" pitchFamily="34" charset="-128"/>
              <a:cs typeface="Tahoma" pitchFamily="34" charset="0"/>
            </a:endParaRPr>
          </a:p>
          <a:p>
            <a:pPr eaLnBrk="1" hangingPunct="1">
              <a:buClr>
                <a:srgbClr val="72B633"/>
              </a:buClr>
              <a:buFontTx/>
              <a:buNone/>
            </a:pPr>
            <a:endParaRPr lang="en-US" sz="2800" smtClean="0">
              <a:solidFill>
                <a:srgbClr val="002060"/>
              </a:solidFill>
              <a:latin typeface="Tahoma" pitchFamily="34" charset="0"/>
              <a:ea typeface="ＭＳ Ｐゴシック" pitchFamily="34" charset="-128"/>
              <a:cs typeface="Tahoma" pitchFamily="34" charset="0"/>
            </a:endParaRPr>
          </a:p>
          <a:p>
            <a:pPr lvl="1" defTabSz="269875" eaLnBrk="1" hangingPunct="1">
              <a:buClr>
                <a:srgbClr val="72B633"/>
              </a:buClr>
              <a:buFont typeface="Arial" charset="0"/>
              <a:buChar char="•"/>
            </a:pPr>
            <a:r>
              <a:rPr lang="en-US" smtClean="0">
                <a:solidFill>
                  <a:srgbClr val="002060"/>
                </a:solidFill>
                <a:latin typeface="Tahoma" pitchFamily="34" charset="0"/>
                <a:ea typeface="ＭＳ Ｐゴシック" pitchFamily="34" charset="-128"/>
                <a:cs typeface="Tahoma" pitchFamily="34" charset="0"/>
              </a:rPr>
              <a:t>the breeder: the person who bred or discovered and developed, a variety;</a:t>
            </a:r>
          </a:p>
          <a:p>
            <a:pPr eaLnBrk="1" hangingPunct="1">
              <a:buClr>
                <a:srgbClr val="72B633"/>
              </a:buClr>
              <a:buFontTx/>
              <a:buChar char="•"/>
            </a:pPr>
            <a:endParaRPr lang="en-US" sz="2800" smtClean="0">
              <a:solidFill>
                <a:srgbClr val="002060"/>
              </a:solidFill>
              <a:latin typeface="Tahoma" pitchFamily="34" charset="0"/>
              <a:ea typeface="ＭＳ Ｐゴシック" pitchFamily="34" charset="-128"/>
              <a:cs typeface="Tahoma" pitchFamily="34" charset="0"/>
            </a:endParaRPr>
          </a:p>
          <a:p>
            <a:pPr lvl="1" defTabSz="269875" eaLnBrk="1" hangingPunct="1">
              <a:buClr>
                <a:srgbClr val="72B633"/>
              </a:buClr>
              <a:buFont typeface="Arial" charset="0"/>
              <a:buChar char="•"/>
            </a:pPr>
            <a:r>
              <a:rPr lang="en-US" smtClean="0">
                <a:solidFill>
                  <a:srgbClr val="002060"/>
                </a:solidFill>
                <a:latin typeface="Tahoma" pitchFamily="34" charset="0"/>
                <a:ea typeface="ＭＳ Ｐゴシック" pitchFamily="34" charset="-128"/>
                <a:cs typeface="Tahoma" pitchFamily="34" charset="0"/>
              </a:rPr>
              <a:t>or his successor in title.</a:t>
            </a:r>
          </a:p>
        </p:txBody>
      </p:sp>
      <p:sp>
        <p:nvSpPr>
          <p:cNvPr id="14339" name="Slide Number Placeholder 3"/>
          <p:cNvSpPr>
            <a:spLocks noGrp="1"/>
          </p:cNvSpPr>
          <p:nvPr>
            <p:ph type="sldNum" sz="quarter" idx="10"/>
          </p:nvPr>
        </p:nvSpPr>
        <p:spPr bwMode="auto">
          <a:noFill/>
          <a:ln>
            <a:miter lim="800000"/>
            <a:headEnd/>
            <a:tailEnd/>
          </a:ln>
        </p:spPr>
        <p:txBody>
          <a:bodyPr/>
          <a:lstStyle/>
          <a:p>
            <a:fld id="{6B216F64-FAB7-4061-B9FD-AB330E756A46}" type="slidenum">
              <a:rPr lang="en-US" smtClean="0"/>
              <a:pPr/>
              <a:t>6</a:t>
            </a:fld>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5288" y="1493838"/>
            <a:ext cx="8229600" cy="792162"/>
          </a:xfrm>
        </p:spPr>
        <p:txBody>
          <a:bodyPr/>
          <a:lstStyle/>
          <a:p>
            <a:pPr eaLnBrk="1" hangingPunct="1"/>
            <a:r>
              <a:rPr lang="nl-NL" smtClean="0"/>
              <a:t>disavantages of EDV</a:t>
            </a:r>
          </a:p>
        </p:txBody>
      </p:sp>
      <p:sp>
        <p:nvSpPr>
          <p:cNvPr id="69635" name="Rectangle 3"/>
          <p:cNvSpPr>
            <a:spLocks noGrp="1" noChangeArrowheads="1"/>
          </p:cNvSpPr>
          <p:nvPr>
            <p:ph type="body" idx="1"/>
          </p:nvPr>
        </p:nvSpPr>
        <p:spPr>
          <a:xfrm>
            <a:off x="395288" y="2667000"/>
            <a:ext cx="8229600" cy="5216525"/>
          </a:xfrm>
        </p:spPr>
        <p:txBody>
          <a:bodyPr/>
          <a:lstStyle/>
          <a:p>
            <a:pPr eaLnBrk="1" hangingPunct="1">
              <a:lnSpc>
                <a:spcPct val="90000"/>
              </a:lnSpc>
              <a:buFontTx/>
              <a:buNone/>
            </a:pPr>
            <a:r>
              <a:rPr lang="nl-NL" smtClean="0"/>
              <a:t>	in some cases it can be necessary out of (general interest) to grant a variety that slightly differs an independent breeder’s right: when the new variety is an enormous step forward (black tulip, blue rose, phytophthera-resistant potato )</a:t>
            </a:r>
          </a:p>
          <a:p>
            <a:pPr eaLnBrk="1" hangingPunct="1">
              <a:lnSpc>
                <a:spcPct val="90000"/>
              </a:lnSpc>
              <a:buFontTx/>
              <a:buNone/>
            </a:pPr>
            <a:endParaRPr lang="nl-NL" smtClean="0"/>
          </a:p>
          <a:p>
            <a:pPr eaLnBrk="1" hangingPunct="1">
              <a:lnSpc>
                <a:spcPct val="90000"/>
              </a:lnSpc>
              <a:buFontTx/>
              <a:buNone/>
            </a:pPr>
            <a:endParaRPr lang="nl-NL" smtClean="0"/>
          </a:p>
          <a:p>
            <a:pPr eaLnBrk="1" hangingPunct="1">
              <a:lnSpc>
                <a:spcPct val="90000"/>
              </a:lnSpc>
              <a:buFontTx/>
              <a:buNone/>
            </a:pPr>
            <a:r>
              <a:rPr lang="nl-NL" smtClean="0"/>
              <a:t>					</a:t>
            </a:r>
            <a:r>
              <a:rPr lang="nl-NL" sz="1600" smtClean="0"/>
              <a:t>27</a:t>
            </a:r>
            <a:endParaRPr lang="nl-NL"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95288" y="765175"/>
            <a:ext cx="8229600" cy="1143000"/>
          </a:xfrm>
        </p:spPr>
        <p:txBody>
          <a:bodyPr/>
          <a:lstStyle/>
          <a:p>
            <a:pPr eaLnBrk="1" hangingPunct="1"/>
            <a:r>
              <a:rPr lang="nl-NL" sz="4000" smtClean="0"/>
              <a:t>impossible burden for the initial breeder</a:t>
            </a:r>
          </a:p>
        </p:txBody>
      </p:sp>
      <p:sp>
        <p:nvSpPr>
          <p:cNvPr id="70659" name="Rectangle 3"/>
          <p:cNvSpPr>
            <a:spLocks noGrp="1" noChangeArrowheads="1"/>
          </p:cNvSpPr>
          <p:nvPr>
            <p:ph type="body" idx="1"/>
          </p:nvPr>
        </p:nvSpPr>
        <p:spPr>
          <a:xfrm>
            <a:off x="395288" y="2565400"/>
            <a:ext cx="8229600" cy="4525963"/>
          </a:xfrm>
        </p:spPr>
        <p:txBody>
          <a:bodyPr/>
          <a:lstStyle/>
          <a:p>
            <a:pPr eaLnBrk="1" hangingPunct="1">
              <a:lnSpc>
                <a:spcPct val="90000"/>
              </a:lnSpc>
              <a:buFontTx/>
              <a:buNone/>
            </a:pPr>
            <a:r>
              <a:rPr lang="nl-NL" sz="2800" smtClean="0"/>
              <a:t>	the claim on EDV has to be executed by an original PBR owner: he has to prove that a variety is an EDV</a:t>
            </a:r>
          </a:p>
          <a:p>
            <a:pPr eaLnBrk="1" hangingPunct="1">
              <a:lnSpc>
                <a:spcPct val="90000"/>
              </a:lnSpc>
              <a:buFontTx/>
              <a:buNone/>
            </a:pPr>
            <a:r>
              <a:rPr lang="nl-NL" sz="2800" smtClean="0"/>
              <a:t>	the suggestion to turn the position by giving the task to the EDV holder to prove his new variety is not an EDV is wisely turned down.</a:t>
            </a:r>
          </a:p>
          <a:p>
            <a:pPr eaLnBrk="1" hangingPunct="1">
              <a:lnSpc>
                <a:spcPct val="90000"/>
              </a:lnSpc>
              <a:buFontTx/>
              <a:buNone/>
            </a:pPr>
            <a:endParaRPr lang="nl-NL" sz="2800" smtClean="0"/>
          </a:p>
          <a:p>
            <a:pPr eaLnBrk="1" hangingPunct="1">
              <a:lnSpc>
                <a:spcPct val="90000"/>
              </a:lnSpc>
              <a:buFontTx/>
              <a:buNone/>
            </a:pPr>
            <a:endParaRPr lang="nl-NL" sz="2800" smtClean="0"/>
          </a:p>
          <a:p>
            <a:pPr eaLnBrk="1" hangingPunct="1">
              <a:lnSpc>
                <a:spcPct val="90000"/>
              </a:lnSpc>
              <a:buFontTx/>
              <a:buNone/>
            </a:pPr>
            <a:r>
              <a:rPr lang="nl-NL" sz="2800" smtClean="0"/>
              <a:t>					</a:t>
            </a:r>
            <a:r>
              <a:rPr lang="nl-NL" sz="1600" smtClean="0"/>
              <a:t>28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95288" y="2060575"/>
            <a:ext cx="8229600" cy="1143000"/>
          </a:xfrm>
        </p:spPr>
        <p:txBody>
          <a:bodyPr/>
          <a:lstStyle/>
          <a:p>
            <a:pPr eaLnBrk="1" hangingPunct="1"/>
            <a:r>
              <a:rPr lang="nl-NL" sz="4000" smtClean="0"/>
              <a:t>Did the EDV strengthen the breeder’s position against an inventor’s patent?</a:t>
            </a:r>
          </a:p>
        </p:txBody>
      </p:sp>
      <p:sp>
        <p:nvSpPr>
          <p:cNvPr id="71683" name="Rectangle 3"/>
          <p:cNvSpPr>
            <a:spLocks noGrp="1" noChangeArrowheads="1"/>
          </p:cNvSpPr>
          <p:nvPr>
            <p:ph type="body" idx="1"/>
          </p:nvPr>
        </p:nvSpPr>
        <p:spPr>
          <a:xfrm>
            <a:off x="323850" y="2332038"/>
            <a:ext cx="8229600" cy="4525962"/>
          </a:xfrm>
        </p:spPr>
        <p:txBody>
          <a:bodyPr/>
          <a:lstStyle/>
          <a:p>
            <a:pPr eaLnBrk="1" hangingPunct="1">
              <a:lnSpc>
                <a:spcPct val="90000"/>
              </a:lnSpc>
            </a:pPr>
            <a:endParaRPr lang="nl-NL" sz="2800" smtClean="0"/>
          </a:p>
          <a:p>
            <a:pPr eaLnBrk="1" hangingPunct="1">
              <a:lnSpc>
                <a:spcPct val="90000"/>
              </a:lnSpc>
            </a:pPr>
            <a:endParaRPr lang="nl-NL" sz="2800" smtClean="0"/>
          </a:p>
          <a:p>
            <a:pPr eaLnBrk="1" hangingPunct="1">
              <a:lnSpc>
                <a:spcPct val="90000"/>
              </a:lnSpc>
            </a:pPr>
            <a:endParaRPr lang="nl-NL" sz="2800" smtClean="0"/>
          </a:p>
          <a:p>
            <a:pPr eaLnBrk="1" hangingPunct="1">
              <a:lnSpc>
                <a:spcPct val="90000"/>
              </a:lnSpc>
              <a:buFontTx/>
              <a:buNone/>
            </a:pPr>
            <a:r>
              <a:rPr lang="nl-NL" sz="2800" smtClean="0"/>
              <a:t>		</a:t>
            </a:r>
            <a:r>
              <a:rPr lang="nl-NL" smtClean="0"/>
              <a:t>no</a:t>
            </a:r>
            <a:endParaRPr lang="nl-NL" sz="2800" smtClean="0"/>
          </a:p>
          <a:p>
            <a:pPr eaLnBrk="1" hangingPunct="1">
              <a:lnSpc>
                <a:spcPct val="90000"/>
              </a:lnSpc>
              <a:buFontTx/>
              <a:buNone/>
            </a:pPr>
            <a:endParaRPr lang="nl-NL" sz="2800" smtClean="0"/>
          </a:p>
          <a:p>
            <a:pPr eaLnBrk="1" hangingPunct="1">
              <a:lnSpc>
                <a:spcPct val="90000"/>
              </a:lnSpc>
              <a:buFontTx/>
              <a:buNone/>
            </a:pPr>
            <a:endParaRPr lang="nl-NL" sz="2800" smtClean="0"/>
          </a:p>
          <a:p>
            <a:pPr eaLnBrk="1" hangingPunct="1">
              <a:lnSpc>
                <a:spcPct val="90000"/>
              </a:lnSpc>
              <a:buFontTx/>
              <a:buNone/>
            </a:pPr>
            <a:endParaRPr lang="nl-NL" sz="2800" smtClean="0"/>
          </a:p>
          <a:p>
            <a:pPr eaLnBrk="1" hangingPunct="1">
              <a:lnSpc>
                <a:spcPct val="90000"/>
              </a:lnSpc>
              <a:buFontTx/>
              <a:buNone/>
            </a:pPr>
            <a:endParaRPr lang="nl-NL" sz="2800" smtClean="0"/>
          </a:p>
          <a:p>
            <a:pPr eaLnBrk="1" hangingPunct="1">
              <a:lnSpc>
                <a:spcPct val="90000"/>
              </a:lnSpc>
              <a:buFontTx/>
              <a:buNone/>
            </a:pPr>
            <a:r>
              <a:rPr lang="nl-NL" sz="2800" smtClean="0"/>
              <a:t>					</a:t>
            </a:r>
            <a:r>
              <a:rPr lang="nl-NL" sz="1600" smtClean="0"/>
              <a:t>29</a:t>
            </a:r>
            <a:endParaRPr lang="nl-NL" sz="280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23850" y="1196975"/>
            <a:ext cx="8229600" cy="1143000"/>
          </a:xfrm>
        </p:spPr>
        <p:txBody>
          <a:bodyPr/>
          <a:lstStyle/>
          <a:p>
            <a:pPr eaLnBrk="1" hangingPunct="1"/>
            <a:r>
              <a:rPr lang="nl-NL" smtClean="0"/>
              <a:t>Disadvantages of EDV</a:t>
            </a:r>
          </a:p>
        </p:txBody>
      </p:sp>
      <p:sp>
        <p:nvSpPr>
          <p:cNvPr id="72707" name="Rectangle 3"/>
          <p:cNvSpPr>
            <a:spLocks noGrp="1" noChangeArrowheads="1"/>
          </p:cNvSpPr>
          <p:nvPr>
            <p:ph type="body" idx="1"/>
          </p:nvPr>
        </p:nvSpPr>
        <p:spPr>
          <a:xfrm>
            <a:off x="323850" y="2332038"/>
            <a:ext cx="8229600" cy="4525962"/>
          </a:xfrm>
        </p:spPr>
        <p:txBody>
          <a:bodyPr/>
          <a:lstStyle/>
          <a:p>
            <a:pPr eaLnBrk="1" hangingPunct="1">
              <a:lnSpc>
                <a:spcPct val="90000"/>
              </a:lnSpc>
            </a:pPr>
            <a:endParaRPr lang="nl-NL" sz="2400" smtClean="0"/>
          </a:p>
          <a:p>
            <a:pPr eaLnBrk="1" hangingPunct="1">
              <a:lnSpc>
                <a:spcPct val="90000"/>
              </a:lnSpc>
              <a:buFontTx/>
              <a:buNone/>
            </a:pPr>
            <a:r>
              <a:rPr lang="nl-NL" sz="2400" smtClean="0"/>
              <a:t>	what did we learn from the few cases we had: procedures in court are very expensive, very complicated and take a long time; </a:t>
            </a:r>
          </a:p>
          <a:p>
            <a:pPr eaLnBrk="1" hangingPunct="1">
              <a:lnSpc>
                <a:spcPct val="90000"/>
              </a:lnSpc>
              <a:buFontTx/>
              <a:buNone/>
            </a:pPr>
            <a:r>
              <a:rPr lang="nl-NL" sz="2400" smtClean="0"/>
              <a:t>	high costs 	with only losers in the end</a:t>
            </a:r>
          </a:p>
          <a:p>
            <a:pPr eaLnBrk="1" hangingPunct="1">
              <a:lnSpc>
                <a:spcPct val="90000"/>
              </a:lnSpc>
            </a:pPr>
            <a:endParaRPr lang="nl-NL" sz="2400" smtClean="0"/>
          </a:p>
          <a:p>
            <a:pPr eaLnBrk="1" hangingPunct="1">
              <a:lnSpc>
                <a:spcPct val="90000"/>
              </a:lnSpc>
              <a:buFontTx/>
              <a:buNone/>
            </a:pPr>
            <a:r>
              <a:rPr lang="nl-NL" sz="2400" smtClean="0"/>
              <a:t>	the breeder’s weakened voluntarily the breeder’s exemption by bringing this EDV regulation in the treaty </a:t>
            </a:r>
          </a:p>
          <a:p>
            <a:pPr eaLnBrk="1" hangingPunct="1">
              <a:lnSpc>
                <a:spcPct val="90000"/>
              </a:lnSpc>
              <a:buFontTx/>
              <a:buNone/>
            </a:pPr>
            <a:endParaRPr lang="nl-NL" sz="2400" smtClean="0"/>
          </a:p>
          <a:p>
            <a:pPr eaLnBrk="1" hangingPunct="1">
              <a:lnSpc>
                <a:spcPct val="90000"/>
              </a:lnSpc>
              <a:buFontTx/>
              <a:buNone/>
            </a:pPr>
            <a:endParaRPr lang="nl-NL" sz="2400" smtClean="0"/>
          </a:p>
          <a:p>
            <a:pPr eaLnBrk="1" hangingPunct="1">
              <a:lnSpc>
                <a:spcPct val="90000"/>
              </a:lnSpc>
              <a:buFontTx/>
              <a:buNone/>
            </a:pPr>
            <a:r>
              <a:rPr lang="nl-NL" sz="2400" smtClean="0"/>
              <a:t>					</a:t>
            </a:r>
            <a:r>
              <a:rPr lang="nl-NL" sz="1600" smtClean="0"/>
              <a:t>30</a:t>
            </a:r>
            <a:endParaRPr lang="nl-NL" sz="2400"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68313" y="1196975"/>
            <a:ext cx="8229600" cy="1143000"/>
          </a:xfrm>
        </p:spPr>
        <p:txBody>
          <a:bodyPr/>
          <a:lstStyle/>
          <a:p>
            <a:pPr eaLnBrk="1" hangingPunct="1"/>
            <a:r>
              <a:rPr lang="nl-NL" sz="4000" smtClean="0"/>
              <a:t>Let us go back to the situation before ‘91</a:t>
            </a:r>
          </a:p>
        </p:txBody>
      </p:sp>
      <p:sp>
        <p:nvSpPr>
          <p:cNvPr id="73731" name="Rectangle 3"/>
          <p:cNvSpPr>
            <a:spLocks noGrp="1" noChangeArrowheads="1"/>
          </p:cNvSpPr>
          <p:nvPr>
            <p:ph type="body" idx="1"/>
          </p:nvPr>
        </p:nvSpPr>
        <p:spPr>
          <a:xfrm>
            <a:off x="395288" y="2565400"/>
            <a:ext cx="8229600" cy="4525963"/>
          </a:xfrm>
        </p:spPr>
        <p:txBody>
          <a:bodyPr/>
          <a:lstStyle/>
          <a:p>
            <a:pPr eaLnBrk="1" hangingPunct="1">
              <a:lnSpc>
                <a:spcPct val="90000"/>
              </a:lnSpc>
            </a:pPr>
            <a:endParaRPr lang="nl-NL" sz="2400" smtClean="0"/>
          </a:p>
          <a:p>
            <a:pPr eaLnBrk="1" hangingPunct="1">
              <a:lnSpc>
                <a:spcPct val="90000"/>
              </a:lnSpc>
              <a:buFontTx/>
              <a:buNone/>
            </a:pPr>
            <a:r>
              <a:rPr lang="nl-NL" sz="2400" smtClean="0"/>
              <a:t>	let us formulate the most important characteristics per crop </a:t>
            </a:r>
          </a:p>
          <a:p>
            <a:pPr eaLnBrk="1" hangingPunct="1">
              <a:lnSpc>
                <a:spcPct val="90000"/>
              </a:lnSpc>
            </a:pPr>
            <a:endParaRPr lang="nl-NL" sz="2400" smtClean="0"/>
          </a:p>
          <a:p>
            <a:pPr eaLnBrk="1" hangingPunct="1">
              <a:lnSpc>
                <a:spcPct val="90000"/>
              </a:lnSpc>
              <a:buFontTx/>
              <a:buNone/>
            </a:pPr>
            <a:r>
              <a:rPr lang="nl-NL" sz="2400" smtClean="0"/>
              <a:t>	and let us accept that:</a:t>
            </a:r>
          </a:p>
          <a:p>
            <a:pPr eaLnBrk="1" hangingPunct="1">
              <a:lnSpc>
                <a:spcPct val="90000"/>
              </a:lnSpc>
              <a:buFontTx/>
              <a:buNone/>
            </a:pPr>
            <a:r>
              <a:rPr lang="nl-NL" sz="2400" smtClean="0"/>
              <a:t>	the controller decides at the application whether we have a new variety or not </a:t>
            </a:r>
          </a:p>
          <a:p>
            <a:pPr eaLnBrk="1" hangingPunct="1">
              <a:lnSpc>
                <a:spcPct val="90000"/>
              </a:lnSpc>
              <a:buFontTx/>
              <a:buNone/>
            </a:pPr>
            <a:endParaRPr lang="nl-NL" sz="2400" smtClean="0"/>
          </a:p>
          <a:p>
            <a:pPr eaLnBrk="1" hangingPunct="1">
              <a:lnSpc>
                <a:spcPct val="90000"/>
              </a:lnSpc>
              <a:buFontTx/>
              <a:buNone/>
            </a:pPr>
            <a:endParaRPr lang="nl-NL" sz="2400" smtClean="0"/>
          </a:p>
          <a:p>
            <a:pPr eaLnBrk="1" hangingPunct="1">
              <a:lnSpc>
                <a:spcPct val="90000"/>
              </a:lnSpc>
              <a:buFontTx/>
              <a:buNone/>
            </a:pPr>
            <a:endParaRPr lang="nl-NL" sz="2400" smtClean="0"/>
          </a:p>
          <a:p>
            <a:pPr eaLnBrk="1" hangingPunct="1">
              <a:lnSpc>
                <a:spcPct val="90000"/>
              </a:lnSpc>
              <a:buFontTx/>
              <a:buNone/>
            </a:pPr>
            <a:r>
              <a:rPr lang="nl-NL" sz="2400" smtClean="0"/>
              <a:t>					</a:t>
            </a:r>
            <a:r>
              <a:rPr lang="nl-NL" sz="1600" smtClean="0"/>
              <a:t>31</a:t>
            </a:r>
            <a:endParaRPr lang="nl-NL" sz="2400" smtClean="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95288" y="1125538"/>
            <a:ext cx="8229600" cy="1143000"/>
          </a:xfrm>
        </p:spPr>
        <p:txBody>
          <a:bodyPr/>
          <a:lstStyle/>
          <a:p>
            <a:pPr eaLnBrk="1" hangingPunct="1"/>
            <a:r>
              <a:rPr lang="nl-NL" smtClean="0"/>
              <a:t>indeed</a:t>
            </a:r>
          </a:p>
        </p:txBody>
      </p:sp>
      <p:sp>
        <p:nvSpPr>
          <p:cNvPr id="74755" name="Rectangle 3"/>
          <p:cNvSpPr>
            <a:spLocks noGrp="1" noChangeArrowheads="1"/>
          </p:cNvSpPr>
          <p:nvPr>
            <p:ph type="body" idx="1"/>
          </p:nvPr>
        </p:nvSpPr>
        <p:spPr>
          <a:xfrm>
            <a:off x="468313" y="2332038"/>
            <a:ext cx="8229600" cy="4525962"/>
          </a:xfrm>
        </p:spPr>
        <p:txBody>
          <a:bodyPr/>
          <a:lstStyle/>
          <a:p>
            <a:pPr eaLnBrk="1" hangingPunct="1"/>
            <a:endParaRPr lang="nl-NL" sz="2800" smtClean="0"/>
          </a:p>
          <a:p>
            <a:pPr eaLnBrk="1" hangingPunct="1">
              <a:buFontTx/>
              <a:buNone/>
            </a:pPr>
            <a:r>
              <a:rPr lang="nl-NL" sz="2800" smtClean="0"/>
              <a:t>	if the controllers widen the distances between varieties, and we can let that depend on the crop, we prevent too many mutants</a:t>
            </a:r>
          </a:p>
          <a:p>
            <a:pPr eaLnBrk="1" hangingPunct="1">
              <a:buFontTx/>
              <a:buNone/>
            </a:pPr>
            <a:endParaRPr lang="nl-NL" sz="2800" smtClean="0"/>
          </a:p>
          <a:p>
            <a:pPr eaLnBrk="1" hangingPunct="1">
              <a:buFontTx/>
              <a:buNone/>
            </a:pPr>
            <a:endParaRPr lang="nl-NL" sz="2800" smtClean="0"/>
          </a:p>
          <a:p>
            <a:pPr eaLnBrk="1" hangingPunct="1">
              <a:buFontTx/>
              <a:buNone/>
            </a:pPr>
            <a:endParaRPr lang="nl-NL" sz="2800" smtClean="0"/>
          </a:p>
          <a:p>
            <a:pPr eaLnBrk="1" hangingPunct="1">
              <a:buFontTx/>
              <a:buNone/>
            </a:pPr>
            <a:endParaRPr lang="nl-NL" sz="2800" smtClean="0"/>
          </a:p>
          <a:p>
            <a:pPr eaLnBrk="1" hangingPunct="1">
              <a:buFontTx/>
              <a:buNone/>
            </a:pPr>
            <a:r>
              <a:rPr lang="nl-NL" sz="2800" smtClean="0"/>
              <a:t>					</a:t>
            </a:r>
            <a:r>
              <a:rPr lang="nl-NL" sz="1600" smtClean="0"/>
              <a:t>32</a:t>
            </a:r>
            <a:endParaRPr lang="nl-NL" sz="2800"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95288" y="908050"/>
            <a:ext cx="8229600" cy="1143000"/>
          </a:xfrm>
        </p:spPr>
        <p:txBody>
          <a:bodyPr/>
          <a:lstStyle/>
          <a:p>
            <a:pPr eaLnBrk="1" hangingPunct="1"/>
            <a:r>
              <a:rPr lang="nl-NL" smtClean="0"/>
              <a:t>Red head</a:t>
            </a:r>
          </a:p>
        </p:txBody>
      </p:sp>
      <p:sp>
        <p:nvSpPr>
          <p:cNvPr id="75779" name="Rectangle 3"/>
          <p:cNvSpPr>
            <a:spLocks noGrp="1" noChangeArrowheads="1"/>
          </p:cNvSpPr>
          <p:nvPr>
            <p:ph type="body" idx="1"/>
          </p:nvPr>
        </p:nvSpPr>
        <p:spPr/>
        <p:txBody>
          <a:bodyPr/>
          <a:lstStyle/>
          <a:p>
            <a:pPr eaLnBrk="1" hangingPunct="1">
              <a:lnSpc>
                <a:spcPct val="80000"/>
              </a:lnSpc>
            </a:pPr>
            <a:endParaRPr lang="nl-NL" sz="2400" smtClean="0"/>
          </a:p>
          <a:p>
            <a:pPr eaLnBrk="1" hangingPunct="1">
              <a:lnSpc>
                <a:spcPct val="80000"/>
              </a:lnSpc>
              <a:buFontTx/>
              <a:buNone/>
            </a:pPr>
            <a:r>
              <a:rPr lang="nl-NL" sz="2400" smtClean="0"/>
              <a:t>	sometimes persons are very angry on me while saying this (not only breeders but even persons who are sitting in court and breeder’s right council) as if I made these rules</a:t>
            </a:r>
          </a:p>
          <a:p>
            <a:pPr eaLnBrk="1" hangingPunct="1">
              <a:lnSpc>
                <a:spcPct val="80000"/>
              </a:lnSpc>
              <a:buFontTx/>
              <a:buNone/>
            </a:pPr>
            <a:r>
              <a:rPr lang="nl-NL" sz="2400" smtClean="0"/>
              <a:t>	or they say how many cases did we have after all these years? Happily only a few.</a:t>
            </a:r>
          </a:p>
          <a:p>
            <a:pPr eaLnBrk="1" hangingPunct="1">
              <a:lnSpc>
                <a:spcPct val="80000"/>
              </a:lnSpc>
              <a:buFontTx/>
              <a:buNone/>
            </a:pPr>
            <a:r>
              <a:rPr lang="nl-NL" sz="2400" smtClean="0"/>
              <a:t>	or the problem is not as big as expected, or most cases are dealt with mutually, or the EDV rules are too uncertain for court cases</a:t>
            </a:r>
          </a:p>
          <a:p>
            <a:pPr eaLnBrk="1" hangingPunct="1">
              <a:lnSpc>
                <a:spcPct val="80000"/>
              </a:lnSpc>
              <a:buFontTx/>
              <a:buNone/>
            </a:pPr>
            <a:endParaRPr lang="nl-NL" sz="2400" smtClean="0"/>
          </a:p>
          <a:p>
            <a:pPr eaLnBrk="1" hangingPunct="1">
              <a:lnSpc>
                <a:spcPct val="80000"/>
              </a:lnSpc>
              <a:buFontTx/>
              <a:buNone/>
            </a:pPr>
            <a:endParaRPr lang="nl-NL" sz="2400" smtClean="0"/>
          </a:p>
          <a:p>
            <a:pPr eaLnBrk="1" hangingPunct="1">
              <a:lnSpc>
                <a:spcPct val="80000"/>
              </a:lnSpc>
              <a:buFontTx/>
              <a:buNone/>
            </a:pPr>
            <a:r>
              <a:rPr lang="nl-NL" sz="2400" smtClean="0"/>
              <a:t>					</a:t>
            </a:r>
            <a:r>
              <a:rPr lang="nl-NL" sz="1600" smtClean="0"/>
              <a:t>33</a:t>
            </a:r>
            <a:endParaRPr lang="nl-NL" sz="2400"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68313" y="1196975"/>
            <a:ext cx="8229600" cy="1143000"/>
          </a:xfrm>
        </p:spPr>
        <p:txBody>
          <a:bodyPr/>
          <a:lstStyle/>
          <a:p>
            <a:pPr eaLnBrk="1" hangingPunct="1"/>
            <a:r>
              <a:rPr lang="nl-NL" smtClean="0"/>
              <a:t>Breeder’s exemption</a:t>
            </a:r>
          </a:p>
        </p:txBody>
      </p:sp>
      <p:sp>
        <p:nvSpPr>
          <p:cNvPr id="76803" name="Rectangle 3"/>
          <p:cNvSpPr>
            <a:spLocks noGrp="1" noChangeArrowheads="1"/>
          </p:cNvSpPr>
          <p:nvPr>
            <p:ph type="body" idx="1"/>
          </p:nvPr>
        </p:nvSpPr>
        <p:spPr>
          <a:xfrm>
            <a:off x="539750" y="2332038"/>
            <a:ext cx="8229600" cy="4525962"/>
          </a:xfrm>
        </p:spPr>
        <p:txBody>
          <a:bodyPr/>
          <a:lstStyle/>
          <a:p>
            <a:pPr eaLnBrk="1" hangingPunct="1">
              <a:lnSpc>
                <a:spcPct val="90000"/>
              </a:lnSpc>
            </a:pPr>
            <a:endParaRPr lang="nl-NL" smtClean="0"/>
          </a:p>
          <a:p>
            <a:pPr eaLnBrk="1" hangingPunct="1">
              <a:lnSpc>
                <a:spcPct val="90000"/>
              </a:lnSpc>
              <a:buFontTx/>
              <a:buNone/>
            </a:pPr>
            <a:r>
              <a:rPr lang="nl-NL" smtClean="0"/>
              <a:t>	change UPOV and take the EDV out</a:t>
            </a:r>
          </a:p>
          <a:p>
            <a:pPr eaLnBrk="1" hangingPunct="1">
              <a:lnSpc>
                <a:spcPct val="90000"/>
              </a:lnSpc>
              <a:buFontTx/>
              <a:buNone/>
            </a:pPr>
            <a:r>
              <a:rPr lang="nl-NL" smtClean="0"/>
              <a:t>	we can also use the opportunity to improve some other misunderstandings as the presumption ‘breeding’, the meaning of the words general interest.</a:t>
            </a:r>
          </a:p>
          <a:p>
            <a:pPr eaLnBrk="1" hangingPunct="1">
              <a:lnSpc>
                <a:spcPct val="90000"/>
              </a:lnSpc>
              <a:buFontTx/>
              <a:buNone/>
            </a:pPr>
            <a:endParaRPr lang="nl-NL" smtClean="0"/>
          </a:p>
          <a:p>
            <a:pPr eaLnBrk="1" hangingPunct="1">
              <a:lnSpc>
                <a:spcPct val="90000"/>
              </a:lnSpc>
              <a:buFontTx/>
              <a:buNone/>
            </a:pPr>
            <a:endParaRPr lang="nl-NL" smtClean="0"/>
          </a:p>
          <a:p>
            <a:pPr eaLnBrk="1" hangingPunct="1">
              <a:lnSpc>
                <a:spcPct val="90000"/>
              </a:lnSpc>
              <a:buFontTx/>
              <a:buNone/>
            </a:pPr>
            <a:r>
              <a:rPr lang="nl-NL" smtClean="0"/>
              <a:t>					</a:t>
            </a:r>
            <a:r>
              <a:rPr lang="nl-NL" sz="1600" smtClean="0"/>
              <a:t>34</a:t>
            </a:r>
            <a:endParaRPr lang="nl-NL" smtClean="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95288" y="533400"/>
            <a:ext cx="8229600" cy="838200"/>
          </a:xfrm>
        </p:spPr>
        <p:txBody>
          <a:bodyPr/>
          <a:lstStyle/>
          <a:p>
            <a:pPr eaLnBrk="1" hangingPunct="1"/>
            <a:r>
              <a:rPr lang="nl-NL" smtClean="0"/>
              <a:t>Ham and eggs</a:t>
            </a:r>
          </a:p>
        </p:txBody>
      </p:sp>
      <p:sp>
        <p:nvSpPr>
          <p:cNvPr id="77827" name="Rectangle 3"/>
          <p:cNvSpPr>
            <a:spLocks noGrp="1" noChangeArrowheads="1"/>
          </p:cNvSpPr>
          <p:nvPr>
            <p:ph type="body" idx="1"/>
          </p:nvPr>
        </p:nvSpPr>
        <p:spPr>
          <a:xfrm>
            <a:off x="395288" y="1371600"/>
            <a:ext cx="8229600" cy="5935663"/>
          </a:xfrm>
        </p:spPr>
        <p:txBody>
          <a:bodyPr/>
          <a:lstStyle/>
          <a:p>
            <a:pPr eaLnBrk="1" hangingPunct="1">
              <a:buFontTx/>
              <a:buNone/>
            </a:pPr>
            <a:r>
              <a:rPr lang="nl-NL" sz="1400" smtClean="0"/>
              <a:t>	</a:t>
            </a:r>
            <a:r>
              <a:rPr lang="nl-NL" sz="2400" smtClean="0"/>
              <a:t>The little hen proudly walked around the farm and met a huge swine lying in the sun in the mud.</a:t>
            </a:r>
          </a:p>
          <a:p>
            <a:pPr eaLnBrk="1" hangingPunct="1">
              <a:buFontTx/>
              <a:buNone/>
            </a:pPr>
            <a:r>
              <a:rPr lang="nl-NL" sz="2400" smtClean="0"/>
              <a:t>	Good morning mr. Hog he said, did you hear the farmer this morning? We should cooperate.</a:t>
            </a:r>
          </a:p>
          <a:p>
            <a:pPr eaLnBrk="1" hangingPunct="1">
              <a:buFontTx/>
              <a:buNone/>
            </a:pPr>
            <a:r>
              <a:rPr lang="nl-NL" sz="2400" smtClean="0"/>
              <a:t>	Well said the swine arrogantly looking down on the little hen, did you come all the way here to tell me this nonsense? He laughed and crawled deeper in the mud.</a:t>
            </a:r>
          </a:p>
          <a:p>
            <a:pPr eaLnBrk="1" hangingPunct="1">
              <a:buFontTx/>
              <a:buNone/>
            </a:pPr>
            <a:r>
              <a:rPr lang="nl-NL" sz="2400" smtClean="0"/>
              <a:t>	Well the little hen said we even have to merge I understood, the swine didn’t answer and laughed louder. Yes added the hen, ‘ham and eggs’ are the most popular breakfeast in the world,</a:t>
            </a:r>
          </a:p>
          <a:p>
            <a:pPr eaLnBrk="1" hangingPunct="1">
              <a:buFontTx/>
              <a:buNone/>
            </a:pPr>
            <a:r>
              <a:rPr lang="nl-NL" sz="2400" smtClean="0"/>
              <a:t>	Than the swine fell silent and whispered ‘yes but you lay a fresh egg every morning’</a:t>
            </a:r>
          </a:p>
          <a:p>
            <a:pPr eaLnBrk="1" hangingPunct="1">
              <a:buFontTx/>
              <a:buNone/>
            </a:pPr>
            <a:endParaRPr lang="nl-NL" sz="2400" smtClean="0"/>
          </a:p>
          <a:p>
            <a:pPr eaLnBrk="1" hangingPunct="1">
              <a:buFontTx/>
              <a:buNone/>
            </a:pPr>
            <a:endParaRPr lang="nl-NL" sz="1400" smtClean="0"/>
          </a:p>
          <a:p>
            <a:pPr eaLnBrk="1" hangingPunct="1">
              <a:buFontTx/>
              <a:buNone/>
            </a:pPr>
            <a:endParaRPr lang="nl-NL" sz="1400" smtClean="0"/>
          </a:p>
          <a:p>
            <a:pPr eaLnBrk="1" hangingPunct="1">
              <a:buFontTx/>
              <a:buNone/>
            </a:pPr>
            <a:endParaRPr lang="nl-NL" sz="1400" smtClean="0"/>
          </a:p>
          <a:p>
            <a:pPr eaLnBrk="1" hangingPunct="1">
              <a:buFontTx/>
              <a:buNone/>
            </a:pPr>
            <a:endParaRPr lang="nl-NL" sz="1400" smtClean="0"/>
          </a:p>
          <a:p>
            <a:pPr eaLnBrk="1" hangingPunct="1">
              <a:buFontTx/>
              <a:buNone/>
            </a:pPr>
            <a:endParaRPr lang="nl-NL" sz="1400" smtClean="0"/>
          </a:p>
          <a:p>
            <a:pPr eaLnBrk="1" hangingPunct="1">
              <a:buFontTx/>
              <a:buNone/>
            </a:pPr>
            <a:endParaRPr lang="nl-NL" sz="1400" smtClean="0"/>
          </a:p>
          <a:p>
            <a:pPr eaLnBrk="1" hangingPunct="1">
              <a:buFontTx/>
              <a:buNone/>
            </a:pPr>
            <a:endParaRPr lang="nl-NL" sz="1400" smtClean="0"/>
          </a:p>
          <a:p>
            <a:pPr eaLnBrk="1" hangingPunct="1">
              <a:buFontTx/>
              <a:buNone/>
            </a:pPr>
            <a:endParaRPr lang="nl-NL" sz="1400" smtClean="0"/>
          </a:p>
          <a:p>
            <a:pPr eaLnBrk="1" hangingPunct="1">
              <a:buFontTx/>
              <a:buNone/>
            </a:pPr>
            <a:r>
              <a:rPr lang="nl-NL" sz="1400" smtClean="0"/>
              <a:t>					</a:t>
            </a:r>
            <a:r>
              <a:rPr lang="nl-NL" sz="1600" smtClean="0"/>
              <a:t>35</a:t>
            </a:r>
            <a:endParaRPr lang="nl-NL" sz="1400"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2"/>
          <a:srcRect/>
          <a:stretch>
            <a:fillRect/>
          </a:stretch>
        </p:blipFill>
        <p:spPr bwMode="auto">
          <a:xfrm>
            <a:off x="457200" y="3084513"/>
            <a:ext cx="7937500" cy="890587"/>
          </a:xfrm>
          <a:prstGeom prst="rect">
            <a:avLst/>
          </a:prstGeom>
          <a:noFill/>
          <a:ln w="9525">
            <a:noFill/>
            <a:miter lim="800000"/>
            <a:headEnd/>
            <a:tailEnd/>
          </a:ln>
        </p:spPr>
      </p:pic>
      <p:pic>
        <p:nvPicPr>
          <p:cNvPr id="78851" name="Picture 8" descr="Groei"/>
          <p:cNvPicPr>
            <a:picLocks noChangeAspect="1" noChangeArrowheads="1"/>
          </p:cNvPicPr>
          <p:nvPr/>
        </p:nvPicPr>
        <p:blipFill>
          <a:blip r:embed="rId3"/>
          <a:srcRect/>
          <a:stretch>
            <a:fillRect/>
          </a:stretch>
        </p:blipFill>
        <p:spPr bwMode="auto">
          <a:xfrm>
            <a:off x="2268538" y="2047875"/>
            <a:ext cx="1844675" cy="274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68313" y="404813"/>
            <a:ext cx="7848600" cy="11525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smtClean="0">
                <a:solidFill>
                  <a:srgbClr val="002060"/>
                </a:solidFill>
                <a:latin typeface="Tahoma" pitchFamily="34" charset="0"/>
                <a:ea typeface="ＭＳ Ｐゴシック" pitchFamily="34" charset="-128"/>
                <a:cs typeface="Tahoma" pitchFamily="34" charset="0"/>
              </a:rPr>
              <a:t/>
            </a:r>
            <a:br>
              <a:rPr lang="en-US" sz="2400" smtClean="0">
                <a:solidFill>
                  <a:srgbClr val="002060"/>
                </a:solidFill>
                <a:latin typeface="Tahoma" pitchFamily="34" charset="0"/>
                <a:ea typeface="ＭＳ Ｐゴシック" pitchFamily="34" charset="-128"/>
                <a:cs typeface="Tahoma" pitchFamily="34" charset="0"/>
              </a:rPr>
            </a:br>
            <a:r>
              <a:rPr lang="en-US" sz="2800" smtClean="0">
                <a:solidFill>
                  <a:srgbClr val="002060"/>
                </a:solidFill>
                <a:latin typeface="Tahoma" pitchFamily="34" charset="0"/>
                <a:ea typeface="ＭＳ Ｐゴシック" pitchFamily="34" charset="-128"/>
                <a:cs typeface="Tahoma" pitchFamily="34" charset="0"/>
              </a:rPr>
              <a:t>Conditions for granting a plant breeders’ right</a:t>
            </a:r>
          </a:p>
        </p:txBody>
      </p:sp>
      <p:sp>
        <p:nvSpPr>
          <p:cNvPr id="15363" name="Rectangle 3"/>
          <p:cNvSpPr>
            <a:spLocks noGrp="1" noChangeArrowheads="1"/>
          </p:cNvSpPr>
          <p:nvPr>
            <p:ph idx="1"/>
          </p:nvPr>
        </p:nvSpPr>
        <p:spPr bwMode="auto">
          <a:xfrm>
            <a:off x="468313" y="2214563"/>
            <a:ext cx="7848600" cy="3429000"/>
          </a:xfrm>
          <a:noFill/>
          <a:ln>
            <a:miter lim="800000"/>
            <a:headEnd/>
            <a:tailEnd/>
          </a:ln>
        </p:spPr>
        <p:txBody>
          <a:bodyPr vert="horz" wrap="square" lIns="91440" tIns="45720" rIns="91440" bIns="45720" numCol="1" anchor="t" anchorCtr="0" compatLnSpc="1">
            <a:prstTxWarp prst="textNoShape">
              <a:avLst/>
            </a:prstTxWarp>
          </a:bodyPr>
          <a:lstStyle/>
          <a:p>
            <a:pPr marL="4763" indent="-4763" eaLnBrk="1" hangingPunct="1">
              <a:buClr>
                <a:srgbClr val="72B633"/>
              </a:buClr>
              <a:buFontTx/>
              <a:buNone/>
            </a:pPr>
            <a:r>
              <a:rPr lang="en-US" sz="2400" smtClean="0">
                <a:solidFill>
                  <a:srgbClr val="002060"/>
                </a:solidFill>
                <a:latin typeface="Tahoma" pitchFamily="34" charset="0"/>
                <a:ea typeface="ＭＳ Ｐゴシック" pitchFamily="34" charset="-128"/>
                <a:cs typeface="Tahoma" pitchFamily="34" charset="0"/>
              </a:rPr>
              <a:t>Criteria to be satisfied, a variety must be :</a:t>
            </a:r>
          </a:p>
          <a:p>
            <a:pPr marL="4763" indent="-4763" eaLnBrk="1" hangingPunct="1">
              <a:buClr>
                <a:srgbClr val="72B633"/>
              </a:buClr>
              <a:buFontTx/>
              <a:buNone/>
            </a:pPr>
            <a:endParaRPr lang="en-US" sz="2400" smtClean="0">
              <a:latin typeface="Tahoma" pitchFamily="34" charset="0"/>
              <a:ea typeface="ＭＳ Ｐゴシック" pitchFamily="34" charset="-128"/>
              <a:cs typeface="Tahoma" pitchFamily="34" charset="0"/>
            </a:endParaRPr>
          </a:p>
          <a:p>
            <a:pPr marL="4763" indent="-4763"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NOVEL</a:t>
            </a:r>
          </a:p>
          <a:p>
            <a:pPr marL="4763" indent="-4763" eaLnBrk="1" hangingPunct="1">
              <a:buClr>
                <a:srgbClr val="72B633"/>
              </a:buClr>
              <a:buFontTx/>
              <a:buNone/>
            </a:pPr>
            <a:endParaRPr lang="en-US" sz="2400" smtClean="0">
              <a:solidFill>
                <a:srgbClr val="002060"/>
              </a:solidFill>
              <a:latin typeface="Tahoma" pitchFamily="34" charset="0"/>
              <a:ea typeface="ＭＳ Ｐゴシック" pitchFamily="34" charset="-128"/>
              <a:cs typeface="Tahoma" pitchFamily="34" charset="0"/>
            </a:endParaRPr>
          </a:p>
          <a:p>
            <a:pPr marL="4763" indent="-4763"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DISTINCT</a:t>
            </a:r>
          </a:p>
          <a:p>
            <a:pPr marL="4763" indent="-4763"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UNIFORM</a:t>
            </a:r>
          </a:p>
          <a:p>
            <a:pPr marL="4763" indent="-4763"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STABLE</a:t>
            </a:r>
          </a:p>
        </p:txBody>
      </p:sp>
      <p:sp>
        <p:nvSpPr>
          <p:cNvPr id="15364" name="Text Box 4"/>
          <p:cNvSpPr txBox="1">
            <a:spLocks noChangeArrowheads="1"/>
          </p:cNvSpPr>
          <p:nvPr/>
        </p:nvSpPr>
        <p:spPr bwMode="auto">
          <a:xfrm>
            <a:off x="3929063" y="4000500"/>
            <a:ext cx="1214437" cy="830263"/>
          </a:xfrm>
          <a:prstGeom prst="rect">
            <a:avLst/>
          </a:prstGeom>
          <a:noFill/>
          <a:ln w="9525">
            <a:noFill/>
            <a:miter lim="800000"/>
            <a:headEnd/>
            <a:tailEnd/>
          </a:ln>
        </p:spPr>
        <p:txBody>
          <a:bodyPr>
            <a:spAutoFit/>
          </a:bodyPr>
          <a:lstStyle/>
          <a:p>
            <a:r>
              <a:rPr lang="en-US" sz="2400">
                <a:solidFill>
                  <a:srgbClr val="002060"/>
                </a:solidFill>
                <a:latin typeface="Tahoma" pitchFamily="34" charset="0"/>
                <a:cs typeface="Tahoma" pitchFamily="34" charset="0"/>
              </a:rPr>
              <a:t>“DUS”</a:t>
            </a:r>
          </a:p>
          <a:p>
            <a:pPr algn="ctr"/>
            <a:endParaRPr lang="en-US" sz="2400" b="1">
              <a:latin typeface="Calibri" pitchFamily="34" charset="0"/>
            </a:endParaRPr>
          </a:p>
        </p:txBody>
      </p:sp>
      <p:sp>
        <p:nvSpPr>
          <p:cNvPr id="6" name="Right Arrow 5"/>
          <p:cNvSpPr/>
          <p:nvPr/>
        </p:nvSpPr>
        <p:spPr>
          <a:xfrm>
            <a:off x="2643188" y="4000500"/>
            <a:ext cx="977900" cy="48418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5366" name="Slide Number Placeholder 6"/>
          <p:cNvSpPr>
            <a:spLocks noGrp="1"/>
          </p:cNvSpPr>
          <p:nvPr>
            <p:ph type="sldNum" sz="quarter" idx="10"/>
          </p:nvPr>
        </p:nvSpPr>
        <p:spPr bwMode="auto">
          <a:noFill/>
          <a:ln>
            <a:miter lim="800000"/>
            <a:headEnd/>
            <a:tailEnd/>
          </a:ln>
        </p:spPr>
        <p:txBody>
          <a:bodyPr/>
          <a:lstStyle/>
          <a:p>
            <a:fld id="{72EE7A5B-81CC-4187-AC72-3B8C8E3BEEDF}" type="slidenum">
              <a:rPr lang="en-US" smtClean="0"/>
              <a:pPr/>
              <a:t>7</a:t>
            </a:fld>
            <a:endParaRPr lang="en-US" smtClean="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0" y="2130425"/>
            <a:ext cx="9144000" cy="1470025"/>
          </a:xfrm>
        </p:spPr>
        <p:txBody>
          <a:bodyPr/>
          <a:lstStyle/>
          <a:p>
            <a:pPr eaLnBrk="1" hangingPunct="1"/>
            <a:r>
              <a:rPr lang="en-US" sz="3600" smtClean="0"/>
              <a:t>Practical implementation of </a:t>
            </a:r>
            <a:br>
              <a:rPr lang="en-US" sz="3600" smtClean="0"/>
            </a:br>
            <a:r>
              <a:rPr lang="en-US" sz="3600" smtClean="0"/>
              <a:t>Plant Breeders’ Rights </a:t>
            </a:r>
            <a:br>
              <a:rPr lang="en-US" sz="3600" smtClean="0"/>
            </a:br>
            <a:r>
              <a:rPr lang="en-US" sz="3600" smtClean="0"/>
              <a:t>in countries with </a:t>
            </a:r>
            <a:br>
              <a:rPr lang="en-US" sz="3600" smtClean="0"/>
            </a:br>
            <a:r>
              <a:rPr lang="en-US" sz="3600" smtClean="0"/>
              <a:t>an emerging PVP system</a:t>
            </a:r>
          </a:p>
        </p:txBody>
      </p:sp>
      <p:sp>
        <p:nvSpPr>
          <p:cNvPr id="5124" name="Text Box 4"/>
          <p:cNvSpPr txBox="1">
            <a:spLocks noChangeArrowheads="1"/>
          </p:cNvSpPr>
          <p:nvPr/>
        </p:nvSpPr>
        <p:spPr bwMode="auto">
          <a:xfrm>
            <a:off x="2195513" y="3933825"/>
            <a:ext cx="5040312" cy="1004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defRPr/>
            </a:pPr>
            <a:endParaRPr lang="nl-NL" sz="2400">
              <a:solidFill>
                <a:srgbClr val="000000"/>
              </a:solidFill>
              <a:cs typeface="+mn-cs"/>
            </a:endParaRPr>
          </a:p>
          <a:p>
            <a:pPr algn="ctr">
              <a:spcBef>
                <a:spcPct val="50000"/>
              </a:spcBef>
              <a:defRPr/>
            </a:pPr>
            <a:r>
              <a:rPr lang="nl-NL" sz="2400">
                <a:solidFill>
                  <a:srgbClr val="000000"/>
                </a:solidFill>
                <a:cs typeface="+mn-cs"/>
              </a:rPr>
              <a:t>ArndJan van Wijk</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nl-NL" smtClean="0"/>
              <a:t>Contents</a:t>
            </a:r>
          </a:p>
        </p:txBody>
      </p:sp>
      <p:sp>
        <p:nvSpPr>
          <p:cNvPr id="80899" name="Rectangle 3"/>
          <p:cNvSpPr>
            <a:spLocks noGrp="1" noChangeArrowheads="1"/>
          </p:cNvSpPr>
          <p:nvPr>
            <p:ph type="body" idx="1"/>
          </p:nvPr>
        </p:nvSpPr>
        <p:spPr>
          <a:xfrm>
            <a:off x="2411413" y="1196975"/>
            <a:ext cx="6553200" cy="4205288"/>
          </a:xfrm>
        </p:spPr>
        <p:txBody>
          <a:bodyPr/>
          <a:lstStyle/>
          <a:p>
            <a:pPr eaLnBrk="1" hangingPunct="1"/>
            <a:r>
              <a:rPr lang="en-US" smtClean="0">
                <a:solidFill>
                  <a:srgbClr val="A84A08"/>
                </a:solidFill>
              </a:rPr>
              <a:t>Introduction</a:t>
            </a:r>
          </a:p>
          <a:p>
            <a:pPr eaLnBrk="1" hangingPunct="1"/>
            <a:r>
              <a:rPr lang="en-US" smtClean="0"/>
              <a:t>Introducing a Plant Variety Protection system</a:t>
            </a:r>
          </a:p>
          <a:p>
            <a:pPr eaLnBrk="1" hangingPunct="1"/>
            <a:r>
              <a:rPr lang="en-US" smtClean="0"/>
              <a:t>Practical implementation</a:t>
            </a:r>
          </a:p>
          <a:p>
            <a:pPr eaLnBrk="1" hangingPunct="1"/>
            <a:r>
              <a:rPr lang="en-US" smtClean="0"/>
              <a:t>Constraints in DUS testing</a:t>
            </a:r>
          </a:p>
          <a:p>
            <a:pPr eaLnBrk="1" hangingPunct="1"/>
            <a:r>
              <a:rPr lang="en-US" smtClean="0"/>
              <a:t>Concluding remarks</a:t>
            </a:r>
          </a:p>
          <a:p>
            <a:pPr eaLnBrk="1" hangingPunct="1"/>
            <a:endParaRPr lang="en-US" smtClean="0"/>
          </a:p>
        </p:txBody>
      </p:sp>
      <p:pic>
        <p:nvPicPr>
          <p:cNvPr id="80900" name="Picture 4" descr="aard_kiem_Aderes"/>
          <p:cNvPicPr>
            <a:picLocks noChangeAspect="1" noChangeArrowheads="1"/>
          </p:cNvPicPr>
          <p:nvPr/>
        </p:nvPicPr>
        <p:blipFill>
          <a:blip r:embed="rId2"/>
          <a:srcRect l="17369" r="17369"/>
          <a:stretch>
            <a:fillRect/>
          </a:stretch>
        </p:blipFill>
        <p:spPr bwMode="auto">
          <a:xfrm>
            <a:off x="250825" y="4005263"/>
            <a:ext cx="1193800" cy="1752600"/>
          </a:xfrm>
          <a:prstGeom prst="rect">
            <a:avLst/>
          </a:prstGeom>
          <a:noFill/>
          <a:ln w="9525">
            <a:solidFill>
              <a:srgbClr val="A84A09"/>
            </a:solidFill>
            <a:miter lim="800000"/>
            <a:headEnd/>
            <a:tailEnd/>
          </a:ln>
        </p:spPr>
      </p:pic>
      <p:pic>
        <p:nvPicPr>
          <p:cNvPr id="80901" name="Picture 5" descr="aard_kiem_Astrix"/>
          <p:cNvPicPr>
            <a:picLocks noChangeAspect="1" noChangeArrowheads="1"/>
          </p:cNvPicPr>
          <p:nvPr/>
        </p:nvPicPr>
        <p:blipFill>
          <a:blip r:embed="rId3"/>
          <a:srcRect l="14061" r="14061"/>
          <a:stretch>
            <a:fillRect/>
          </a:stretch>
        </p:blipFill>
        <p:spPr bwMode="auto">
          <a:xfrm>
            <a:off x="1619250" y="4005263"/>
            <a:ext cx="1006475" cy="1752600"/>
          </a:xfrm>
          <a:prstGeom prst="rect">
            <a:avLst/>
          </a:prstGeom>
          <a:noFill/>
          <a:ln w="9525">
            <a:solidFill>
              <a:srgbClr val="A84A09"/>
            </a:solidFill>
            <a:miter lim="800000"/>
            <a:headEnd/>
            <a:tailEnd/>
          </a:ln>
        </p:spPr>
      </p:pic>
      <p:pic>
        <p:nvPicPr>
          <p:cNvPr id="80902" name="Picture 6" descr="aard_kiem_CK 89-1206"/>
          <p:cNvPicPr>
            <a:picLocks noChangeAspect="1" noChangeArrowheads="1"/>
          </p:cNvPicPr>
          <p:nvPr/>
        </p:nvPicPr>
        <p:blipFill>
          <a:blip r:embed="rId4"/>
          <a:srcRect l="13222" r="22035" b="9016"/>
          <a:stretch>
            <a:fillRect/>
          </a:stretch>
        </p:blipFill>
        <p:spPr bwMode="auto">
          <a:xfrm>
            <a:off x="2792413" y="4005263"/>
            <a:ext cx="1274762" cy="1752600"/>
          </a:xfrm>
          <a:prstGeom prst="rect">
            <a:avLst/>
          </a:prstGeom>
          <a:noFill/>
          <a:ln w="9525">
            <a:solidFill>
              <a:srgbClr val="A84A09"/>
            </a:solidFill>
            <a:miter lim="800000"/>
            <a:headEnd/>
            <a:tailEnd/>
          </a:ln>
        </p:spPr>
      </p:pic>
      <p:pic>
        <p:nvPicPr>
          <p:cNvPr id="80903" name="Picture 7" descr="aard_kiem_Vebeca"/>
          <p:cNvPicPr>
            <a:picLocks noChangeAspect="1" noChangeArrowheads="1"/>
          </p:cNvPicPr>
          <p:nvPr/>
        </p:nvPicPr>
        <p:blipFill>
          <a:blip r:embed="rId5"/>
          <a:srcRect/>
          <a:stretch>
            <a:fillRect/>
          </a:stretch>
        </p:blipFill>
        <p:spPr bwMode="auto">
          <a:xfrm>
            <a:off x="4202113" y="4005263"/>
            <a:ext cx="1162050" cy="1743075"/>
          </a:xfrm>
          <a:prstGeom prst="rect">
            <a:avLst/>
          </a:prstGeom>
          <a:noFill/>
          <a:ln w="9525">
            <a:solidFill>
              <a:srgbClr val="A84A09"/>
            </a:solidFill>
            <a:miter lim="800000"/>
            <a:headEnd/>
            <a:tailEnd/>
          </a:ln>
        </p:spPr>
      </p:pic>
      <p:pic>
        <p:nvPicPr>
          <p:cNvPr id="80904" name="Picture 8" descr="aard_kiem_Solide"/>
          <p:cNvPicPr>
            <a:picLocks noChangeAspect="1" noChangeArrowheads="1"/>
          </p:cNvPicPr>
          <p:nvPr/>
        </p:nvPicPr>
        <p:blipFill>
          <a:blip r:embed="rId6"/>
          <a:srcRect r="10835"/>
          <a:stretch>
            <a:fillRect/>
          </a:stretch>
        </p:blipFill>
        <p:spPr bwMode="auto">
          <a:xfrm>
            <a:off x="5497513" y="4005263"/>
            <a:ext cx="1090612" cy="1749425"/>
          </a:xfrm>
          <a:prstGeom prst="rect">
            <a:avLst/>
          </a:prstGeom>
          <a:noFill/>
          <a:ln w="9525">
            <a:solidFill>
              <a:srgbClr val="A84A09"/>
            </a:solidFill>
            <a:miter lim="800000"/>
            <a:headEnd/>
            <a:tailEnd/>
          </a:ln>
        </p:spPr>
      </p:pic>
      <p:pic>
        <p:nvPicPr>
          <p:cNvPr id="80905" name="Picture 9" descr="aard_kiem_Romano"/>
          <p:cNvPicPr>
            <a:picLocks noChangeAspect="1" noChangeArrowheads="1"/>
          </p:cNvPicPr>
          <p:nvPr/>
        </p:nvPicPr>
        <p:blipFill>
          <a:blip r:embed="rId7"/>
          <a:srcRect l="35152" r="30466" b="26541"/>
          <a:stretch>
            <a:fillRect/>
          </a:stretch>
        </p:blipFill>
        <p:spPr bwMode="auto">
          <a:xfrm>
            <a:off x="6719888" y="4005263"/>
            <a:ext cx="1165225" cy="1758950"/>
          </a:xfrm>
          <a:prstGeom prst="rect">
            <a:avLst/>
          </a:prstGeom>
          <a:noFill/>
          <a:ln w="9525">
            <a:solidFill>
              <a:srgbClr val="A84A09"/>
            </a:solidFill>
            <a:miter lim="800000"/>
            <a:headEnd/>
            <a:tailEnd/>
          </a:ln>
        </p:spPr>
      </p:pic>
      <p:pic>
        <p:nvPicPr>
          <p:cNvPr id="80906" name="Picture 10" descr="aard_kiem_Cvetnik"/>
          <p:cNvPicPr>
            <a:picLocks noChangeAspect="1" noChangeArrowheads="1"/>
          </p:cNvPicPr>
          <p:nvPr/>
        </p:nvPicPr>
        <p:blipFill>
          <a:blip r:embed="rId8"/>
          <a:srcRect l="18620"/>
          <a:stretch>
            <a:fillRect/>
          </a:stretch>
        </p:blipFill>
        <p:spPr bwMode="auto">
          <a:xfrm>
            <a:off x="8027988" y="4005263"/>
            <a:ext cx="904875" cy="1752600"/>
          </a:xfrm>
          <a:prstGeom prst="rect">
            <a:avLst/>
          </a:prstGeom>
          <a:noFill/>
          <a:ln w="9525">
            <a:solidFill>
              <a:srgbClr val="A84A09"/>
            </a:solid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mtClean="0"/>
              <a:t>Naktuinbouw – statutory duties</a:t>
            </a:r>
          </a:p>
        </p:txBody>
      </p:sp>
      <p:sp>
        <p:nvSpPr>
          <p:cNvPr id="81923" name="Rectangle 3"/>
          <p:cNvSpPr>
            <a:spLocks noGrp="1" noChangeArrowheads="1"/>
          </p:cNvSpPr>
          <p:nvPr>
            <p:ph type="body" idx="1"/>
          </p:nvPr>
        </p:nvSpPr>
        <p:spPr/>
        <p:txBody>
          <a:bodyPr/>
          <a:lstStyle/>
          <a:p>
            <a:pPr eaLnBrk="1" hangingPunct="1"/>
            <a:r>
              <a:rPr lang="en-US" smtClean="0"/>
              <a:t>Basic inspection of horticultural propagating material according to</a:t>
            </a:r>
          </a:p>
          <a:p>
            <a:pPr lvl="1" eaLnBrk="1" hangingPunct="1"/>
            <a:r>
              <a:rPr lang="en-US" smtClean="0"/>
              <a:t>Dutch Seeds and Plant Material Act and Plant Disease Act</a:t>
            </a:r>
          </a:p>
          <a:p>
            <a:pPr lvl="1" eaLnBrk="1" hangingPunct="1"/>
            <a:r>
              <a:rPr lang="en-US" smtClean="0"/>
              <a:t>European legislation</a:t>
            </a:r>
          </a:p>
          <a:p>
            <a:pPr eaLnBrk="1" hangingPunct="1"/>
            <a:r>
              <a:rPr lang="en-US" smtClean="0"/>
              <a:t>DUS testing for listing and Plant Breeders’ Rights</a:t>
            </a:r>
          </a:p>
          <a:p>
            <a:pPr lvl="1" eaLnBrk="1" hangingPunct="1"/>
            <a:r>
              <a:rPr lang="en-US" smtClean="0"/>
              <a:t>Agricultural crops</a:t>
            </a:r>
          </a:p>
          <a:p>
            <a:pPr lvl="1" eaLnBrk="1" hangingPunct="1"/>
            <a:r>
              <a:rPr lang="en-US" smtClean="0"/>
              <a:t>Ornamental crops</a:t>
            </a:r>
          </a:p>
          <a:p>
            <a:pPr lvl="1" eaLnBrk="1" hangingPunct="1"/>
            <a:r>
              <a:rPr lang="en-US" smtClean="0"/>
              <a:t>Vegetable crops </a:t>
            </a:r>
          </a:p>
          <a:p>
            <a:pPr eaLnBrk="1" hangingPunct="1"/>
            <a:endParaRPr lang="en-US" smtClean="0"/>
          </a:p>
        </p:txBody>
      </p:sp>
      <p:pic>
        <p:nvPicPr>
          <p:cNvPr id="81924" name="Picture 4" descr="IMG_2492"/>
          <p:cNvPicPr>
            <a:picLocks noChangeAspect="1" noChangeArrowheads="1"/>
          </p:cNvPicPr>
          <p:nvPr/>
        </p:nvPicPr>
        <p:blipFill>
          <a:blip r:embed="rId2"/>
          <a:srcRect l="438"/>
          <a:stretch>
            <a:fillRect/>
          </a:stretch>
        </p:blipFill>
        <p:spPr bwMode="auto">
          <a:xfrm>
            <a:off x="0" y="908050"/>
            <a:ext cx="2268538" cy="1474788"/>
          </a:xfrm>
          <a:prstGeom prst="rect">
            <a:avLst/>
          </a:prstGeom>
          <a:noFill/>
          <a:ln w="9525">
            <a:noFill/>
            <a:miter lim="800000"/>
            <a:headEnd/>
            <a:tailEnd/>
          </a:ln>
        </p:spPr>
      </p:pic>
      <p:pic>
        <p:nvPicPr>
          <p:cNvPr id="81925" name="Picture 5" descr="Lab hoofd 1"/>
          <p:cNvPicPr>
            <a:picLocks noChangeAspect="1" noChangeArrowheads="1"/>
          </p:cNvPicPr>
          <p:nvPr/>
        </p:nvPicPr>
        <p:blipFill>
          <a:blip r:embed="rId3"/>
          <a:srcRect l="20514" r="35899"/>
          <a:stretch>
            <a:fillRect/>
          </a:stretch>
        </p:blipFill>
        <p:spPr bwMode="auto">
          <a:xfrm>
            <a:off x="468313" y="2420938"/>
            <a:ext cx="1271587" cy="2087562"/>
          </a:xfrm>
          <a:prstGeom prst="rect">
            <a:avLst/>
          </a:prstGeom>
          <a:noFill/>
          <a:ln w="9525">
            <a:noFill/>
            <a:miter lim="800000"/>
            <a:headEnd/>
            <a:tailEnd/>
          </a:ln>
        </p:spPr>
      </p:pic>
      <p:pic>
        <p:nvPicPr>
          <p:cNvPr id="81926" name="Picture 6" descr="IMG_5152"/>
          <p:cNvPicPr>
            <a:picLocks noChangeAspect="1" noChangeArrowheads="1"/>
          </p:cNvPicPr>
          <p:nvPr/>
        </p:nvPicPr>
        <p:blipFill>
          <a:blip r:embed="rId4"/>
          <a:srcRect l="510" t="4375"/>
          <a:stretch>
            <a:fillRect/>
          </a:stretch>
        </p:blipFill>
        <p:spPr bwMode="auto">
          <a:xfrm>
            <a:off x="0" y="4397375"/>
            <a:ext cx="2232025" cy="1408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t>Other task - Knowledge transfer</a:t>
            </a:r>
          </a:p>
        </p:txBody>
      </p:sp>
      <p:sp>
        <p:nvSpPr>
          <p:cNvPr id="82947" name="Rectangle 3"/>
          <p:cNvSpPr>
            <a:spLocks noGrp="1" noChangeArrowheads="1"/>
          </p:cNvSpPr>
          <p:nvPr>
            <p:ph type="body" idx="1"/>
          </p:nvPr>
        </p:nvSpPr>
        <p:spPr>
          <a:xfrm>
            <a:off x="2195513" y="1341438"/>
            <a:ext cx="6553200" cy="4205287"/>
          </a:xfrm>
        </p:spPr>
        <p:txBody>
          <a:bodyPr/>
          <a:lstStyle/>
          <a:p>
            <a:pPr eaLnBrk="1" hangingPunct="1"/>
            <a:r>
              <a:rPr lang="en-US" smtClean="0"/>
              <a:t>Long and wide experience on Plant Breeders’ Rights available in the Netherlands</a:t>
            </a:r>
          </a:p>
          <a:p>
            <a:pPr eaLnBrk="1" hangingPunct="1"/>
            <a:r>
              <a:rPr lang="en-US" smtClean="0"/>
              <a:t>Naktuinbouw is willing to share this expertise</a:t>
            </a:r>
          </a:p>
          <a:p>
            <a:pPr lvl="1" eaLnBrk="1" hangingPunct="1"/>
            <a:r>
              <a:rPr lang="en-US" smtClean="0"/>
              <a:t>Through projects mainly financed by NL EVD International and receiving country</a:t>
            </a:r>
          </a:p>
          <a:p>
            <a:pPr eaLnBrk="1" hangingPunct="1"/>
            <a:r>
              <a:rPr lang="en-US" smtClean="0"/>
              <a:t>In interest of </a:t>
            </a:r>
          </a:p>
          <a:p>
            <a:pPr lvl="1" eaLnBrk="1" hangingPunct="1"/>
            <a:r>
              <a:rPr lang="en-US" smtClean="0"/>
              <a:t>Receiving country</a:t>
            </a:r>
          </a:p>
          <a:p>
            <a:pPr lvl="1" eaLnBrk="1" hangingPunct="1"/>
            <a:r>
              <a:rPr lang="en-US" smtClean="0"/>
              <a:t>Breeding industry in the Netherlands and foreign country</a:t>
            </a:r>
          </a:p>
          <a:p>
            <a:pPr eaLnBrk="1" hangingPunct="1"/>
            <a:endParaRPr lang="en-US" smtClean="0"/>
          </a:p>
        </p:txBody>
      </p:sp>
      <p:pic>
        <p:nvPicPr>
          <p:cNvPr id="82948" name="Picture 9"/>
          <p:cNvPicPr>
            <a:picLocks noChangeAspect="1" noChangeArrowheads="1"/>
          </p:cNvPicPr>
          <p:nvPr/>
        </p:nvPicPr>
        <p:blipFill>
          <a:blip r:embed="rId2" cstate="print"/>
          <a:srcRect/>
          <a:stretch>
            <a:fillRect/>
          </a:stretch>
        </p:blipFill>
        <p:spPr bwMode="auto">
          <a:xfrm>
            <a:off x="-36513" y="2060575"/>
            <a:ext cx="2266951" cy="316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mtClean="0"/>
              <a:t>Knowledge transfer in five steps</a:t>
            </a:r>
          </a:p>
        </p:txBody>
      </p:sp>
      <p:sp>
        <p:nvSpPr>
          <p:cNvPr id="83971" name="Rectangle 3"/>
          <p:cNvSpPr>
            <a:spLocks noGrp="1" noChangeArrowheads="1"/>
          </p:cNvSpPr>
          <p:nvPr>
            <p:ph type="body" sz="half" idx="1"/>
          </p:nvPr>
        </p:nvSpPr>
        <p:spPr>
          <a:xfrm>
            <a:off x="2411413" y="1600200"/>
            <a:ext cx="6481762" cy="4205288"/>
          </a:xfrm>
        </p:spPr>
        <p:txBody>
          <a:bodyPr/>
          <a:lstStyle/>
          <a:p>
            <a:pPr marL="457200" indent="-457200" eaLnBrk="1" hangingPunct="1">
              <a:buFontTx/>
              <a:buAutoNum type="arabicPeriod"/>
            </a:pPr>
            <a:r>
              <a:rPr lang="en-US" smtClean="0"/>
              <a:t>UPOV Distance Learning Course</a:t>
            </a:r>
          </a:p>
          <a:p>
            <a:pPr marL="457200" indent="-457200" eaLnBrk="1" hangingPunct="1">
              <a:buFontTx/>
              <a:buAutoNum type="arabicPeriod"/>
            </a:pPr>
            <a:r>
              <a:rPr lang="en-US" smtClean="0"/>
              <a:t>Naktuinbouw PVP course </a:t>
            </a:r>
          </a:p>
          <a:p>
            <a:pPr marL="457200" indent="-457200" eaLnBrk="1" hangingPunct="1">
              <a:buFontTx/>
              <a:buAutoNum type="arabicPeriod"/>
            </a:pPr>
            <a:r>
              <a:rPr lang="en-US" smtClean="0"/>
              <a:t>Bilateral projects between Naktuinbouw and national PVP systems</a:t>
            </a:r>
          </a:p>
          <a:p>
            <a:pPr marL="457200" indent="-457200" eaLnBrk="1" hangingPunct="1">
              <a:buFontTx/>
              <a:buAutoNum type="arabicPeriod"/>
            </a:pPr>
            <a:r>
              <a:rPr lang="en-US" smtClean="0"/>
              <a:t>Internships at Naktuinbouw</a:t>
            </a:r>
          </a:p>
          <a:p>
            <a:pPr marL="457200" indent="-457200" eaLnBrk="1" hangingPunct="1">
              <a:buFontTx/>
              <a:buAutoNum type="arabicPeriod"/>
            </a:pPr>
            <a:r>
              <a:rPr lang="en-US" smtClean="0"/>
              <a:t>Naktuinbouw Help Desk </a:t>
            </a:r>
            <a:br>
              <a:rPr lang="en-US" smtClean="0"/>
            </a:br>
            <a:endParaRPr lang="en-US" smtClean="0"/>
          </a:p>
          <a:p>
            <a:pPr marL="457200" indent="-457200" eaLnBrk="1" hangingPunct="1"/>
            <a:endParaRPr lang="en-US" sz="2000" smtClean="0"/>
          </a:p>
        </p:txBody>
      </p:sp>
      <p:graphicFrame>
        <p:nvGraphicFramePr>
          <p:cNvPr id="83972" name="Object 4"/>
          <p:cNvGraphicFramePr>
            <a:graphicFrameLocks noChangeAspect="1"/>
          </p:cNvGraphicFramePr>
          <p:nvPr>
            <p:ph sz="half" idx="2"/>
          </p:nvPr>
        </p:nvGraphicFramePr>
        <p:xfrm>
          <a:off x="5580063" y="4325938"/>
          <a:ext cx="3563937" cy="2532062"/>
        </p:xfrm>
        <a:graphic>
          <a:graphicData uri="http://schemas.openxmlformats.org/presentationml/2006/ole">
            <p:oleObj spid="_x0000_s83972" name="Acrobat Document" r:id="rId3" imgW="8019048" imgH="5668166" progId="AcroExch.Document.7">
              <p:embed/>
            </p:oleObj>
          </a:graphicData>
        </a:graphic>
      </p:graphicFrame>
      <p:pic>
        <p:nvPicPr>
          <p:cNvPr id="83973" name="Picture 5" descr="DSCN0837"/>
          <p:cNvPicPr>
            <a:picLocks noChangeAspect="1" noChangeArrowheads="1"/>
          </p:cNvPicPr>
          <p:nvPr/>
        </p:nvPicPr>
        <p:blipFill>
          <a:blip r:embed="rId4"/>
          <a:srcRect/>
          <a:stretch>
            <a:fillRect/>
          </a:stretch>
        </p:blipFill>
        <p:spPr bwMode="auto">
          <a:xfrm>
            <a:off x="0" y="908050"/>
            <a:ext cx="2230438" cy="1647825"/>
          </a:xfrm>
          <a:prstGeom prst="rect">
            <a:avLst/>
          </a:prstGeom>
          <a:noFill/>
          <a:ln w="9525">
            <a:noFill/>
            <a:miter lim="800000"/>
            <a:headEnd/>
            <a:tailEnd/>
          </a:ln>
        </p:spPr>
      </p:pic>
      <p:pic>
        <p:nvPicPr>
          <p:cNvPr id="83974" name="Picture 6" descr="DSCN2968"/>
          <p:cNvPicPr>
            <a:picLocks noChangeAspect="1" noChangeArrowheads="1"/>
          </p:cNvPicPr>
          <p:nvPr/>
        </p:nvPicPr>
        <p:blipFill>
          <a:blip r:embed="rId5"/>
          <a:srcRect/>
          <a:stretch>
            <a:fillRect/>
          </a:stretch>
        </p:blipFill>
        <p:spPr bwMode="auto">
          <a:xfrm>
            <a:off x="0" y="2492375"/>
            <a:ext cx="2230438" cy="1646238"/>
          </a:xfrm>
          <a:prstGeom prst="rect">
            <a:avLst/>
          </a:prstGeom>
          <a:noFill/>
          <a:ln w="9525">
            <a:noFill/>
            <a:miter lim="800000"/>
            <a:headEnd/>
            <a:tailEnd/>
          </a:ln>
        </p:spPr>
      </p:pic>
      <p:pic>
        <p:nvPicPr>
          <p:cNvPr id="83975" name="Picture 8" descr="DSCN0664"/>
          <p:cNvPicPr>
            <a:picLocks noChangeAspect="1" noChangeArrowheads="1"/>
          </p:cNvPicPr>
          <p:nvPr/>
        </p:nvPicPr>
        <p:blipFill>
          <a:blip r:embed="rId6"/>
          <a:srcRect/>
          <a:stretch>
            <a:fillRect/>
          </a:stretch>
        </p:blipFill>
        <p:spPr bwMode="auto">
          <a:xfrm>
            <a:off x="0" y="4133850"/>
            <a:ext cx="2230438" cy="1671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nl-NL" smtClean="0"/>
              <a:t>Contents</a:t>
            </a:r>
          </a:p>
        </p:txBody>
      </p:sp>
      <p:sp>
        <p:nvSpPr>
          <p:cNvPr id="84995" name="Rectangle 3"/>
          <p:cNvSpPr>
            <a:spLocks noGrp="1" noChangeArrowheads="1"/>
          </p:cNvSpPr>
          <p:nvPr>
            <p:ph type="body" idx="1"/>
          </p:nvPr>
        </p:nvSpPr>
        <p:spPr>
          <a:xfrm>
            <a:off x="2411413" y="1196975"/>
            <a:ext cx="6553200" cy="4205288"/>
          </a:xfrm>
        </p:spPr>
        <p:txBody>
          <a:bodyPr/>
          <a:lstStyle/>
          <a:p>
            <a:pPr eaLnBrk="1" hangingPunct="1"/>
            <a:r>
              <a:rPr lang="en-US" smtClean="0"/>
              <a:t>Introduction</a:t>
            </a:r>
          </a:p>
          <a:p>
            <a:pPr eaLnBrk="1" hangingPunct="1"/>
            <a:r>
              <a:rPr lang="en-US" smtClean="0">
                <a:solidFill>
                  <a:srgbClr val="A84A08"/>
                </a:solidFill>
              </a:rPr>
              <a:t>Introducing a Plant Variety Protection system</a:t>
            </a:r>
          </a:p>
          <a:p>
            <a:pPr eaLnBrk="1" hangingPunct="1"/>
            <a:r>
              <a:rPr lang="en-US" smtClean="0"/>
              <a:t>Practical implementation</a:t>
            </a:r>
          </a:p>
          <a:p>
            <a:pPr eaLnBrk="1" hangingPunct="1"/>
            <a:r>
              <a:rPr lang="en-US" smtClean="0"/>
              <a:t>Constraints in DUS testing</a:t>
            </a:r>
          </a:p>
          <a:p>
            <a:pPr eaLnBrk="1" hangingPunct="1"/>
            <a:r>
              <a:rPr lang="en-US" smtClean="0"/>
              <a:t>Concluding remarks</a:t>
            </a:r>
          </a:p>
          <a:p>
            <a:pPr eaLnBrk="1" hangingPunct="1"/>
            <a:endParaRPr lang="en-US" smtClean="0"/>
          </a:p>
        </p:txBody>
      </p:sp>
      <p:pic>
        <p:nvPicPr>
          <p:cNvPr id="84996" name="Picture 4" descr="aard_kiem_Aderes"/>
          <p:cNvPicPr>
            <a:picLocks noChangeAspect="1" noChangeArrowheads="1"/>
          </p:cNvPicPr>
          <p:nvPr/>
        </p:nvPicPr>
        <p:blipFill>
          <a:blip r:embed="rId2"/>
          <a:srcRect l="17369" r="17369"/>
          <a:stretch>
            <a:fillRect/>
          </a:stretch>
        </p:blipFill>
        <p:spPr bwMode="auto">
          <a:xfrm>
            <a:off x="250825" y="4005263"/>
            <a:ext cx="1193800" cy="1752600"/>
          </a:xfrm>
          <a:prstGeom prst="rect">
            <a:avLst/>
          </a:prstGeom>
          <a:noFill/>
          <a:ln w="9525">
            <a:solidFill>
              <a:srgbClr val="A84A09"/>
            </a:solidFill>
            <a:miter lim="800000"/>
            <a:headEnd/>
            <a:tailEnd/>
          </a:ln>
        </p:spPr>
      </p:pic>
      <p:pic>
        <p:nvPicPr>
          <p:cNvPr id="84997" name="Picture 5" descr="aard_kiem_Astrix"/>
          <p:cNvPicPr>
            <a:picLocks noChangeAspect="1" noChangeArrowheads="1"/>
          </p:cNvPicPr>
          <p:nvPr/>
        </p:nvPicPr>
        <p:blipFill>
          <a:blip r:embed="rId3"/>
          <a:srcRect l="14061" r="14061"/>
          <a:stretch>
            <a:fillRect/>
          </a:stretch>
        </p:blipFill>
        <p:spPr bwMode="auto">
          <a:xfrm>
            <a:off x="1619250" y="4005263"/>
            <a:ext cx="1006475" cy="1752600"/>
          </a:xfrm>
          <a:prstGeom prst="rect">
            <a:avLst/>
          </a:prstGeom>
          <a:noFill/>
          <a:ln w="9525">
            <a:solidFill>
              <a:srgbClr val="A84A09"/>
            </a:solidFill>
            <a:miter lim="800000"/>
            <a:headEnd/>
            <a:tailEnd/>
          </a:ln>
        </p:spPr>
      </p:pic>
      <p:pic>
        <p:nvPicPr>
          <p:cNvPr id="84998" name="Picture 6" descr="aard_kiem_CK 89-1206"/>
          <p:cNvPicPr>
            <a:picLocks noChangeAspect="1" noChangeArrowheads="1"/>
          </p:cNvPicPr>
          <p:nvPr/>
        </p:nvPicPr>
        <p:blipFill>
          <a:blip r:embed="rId4"/>
          <a:srcRect l="13222" r="22035" b="9016"/>
          <a:stretch>
            <a:fillRect/>
          </a:stretch>
        </p:blipFill>
        <p:spPr bwMode="auto">
          <a:xfrm>
            <a:off x="2792413" y="4005263"/>
            <a:ext cx="1274762" cy="1752600"/>
          </a:xfrm>
          <a:prstGeom prst="rect">
            <a:avLst/>
          </a:prstGeom>
          <a:noFill/>
          <a:ln w="9525">
            <a:solidFill>
              <a:srgbClr val="A84A09"/>
            </a:solidFill>
            <a:miter lim="800000"/>
            <a:headEnd/>
            <a:tailEnd/>
          </a:ln>
        </p:spPr>
      </p:pic>
      <p:pic>
        <p:nvPicPr>
          <p:cNvPr id="84999" name="Picture 7" descr="aard_kiem_Vebeca"/>
          <p:cNvPicPr>
            <a:picLocks noChangeAspect="1" noChangeArrowheads="1"/>
          </p:cNvPicPr>
          <p:nvPr/>
        </p:nvPicPr>
        <p:blipFill>
          <a:blip r:embed="rId5"/>
          <a:srcRect/>
          <a:stretch>
            <a:fillRect/>
          </a:stretch>
        </p:blipFill>
        <p:spPr bwMode="auto">
          <a:xfrm>
            <a:off x="4202113" y="4005263"/>
            <a:ext cx="1162050" cy="1743075"/>
          </a:xfrm>
          <a:prstGeom prst="rect">
            <a:avLst/>
          </a:prstGeom>
          <a:noFill/>
          <a:ln w="9525">
            <a:solidFill>
              <a:srgbClr val="A84A09"/>
            </a:solidFill>
            <a:miter lim="800000"/>
            <a:headEnd/>
            <a:tailEnd/>
          </a:ln>
        </p:spPr>
      </p:pic>
      <p:pic>
        <p:nvPicPr>
          <p:cNvPr id="85000" name="Picture 8" descr="aard_kiem_Solide"/>
          <p:cNvPicPr>
            <a:picLocks noChangeAspect="1" noChangeArrowheads="1"/>
          </p:cNvPicPr>
          <p:nvPr/>
        </p:nvPicPr>
        <p:blipFill>
          <a:blip r:embed="rId6"/>
          <a:srcRect r="10835"/>
          <a:stretch>
            <a:fillRect/>
          </a:stretch>
        </p:blipFill>
        <p:spPr bwMode="auto">
          <a:xfrm>
            <a:off x="5497513" y="4005263"/>
            <a:ext cx="1090612" cy="1749425"/>
          </a:xfrm>
          <a:prstGeom prst="rect">
            <a:avLst/>
          </a:prstGeom>
          <a:noFill/>
          <a:ln w="9525">
            <a:solidFill>
              <a:srgbClr val="A84A09"/>
            </a:solidFill>
            <a:miter lim="800000"/>
            <a:headEnd/>
            <a:tailEnd/>
          </a:ln>
        </p:spPr>
      </p:pic>
      <p:pic>
        <p:nvPicPr>
          <p:cNvPr id="85001" name="Picture 9" descr="aard_kiem_Romano"/>
          <p:cNvPicPr>
            <a:picLocks noChangeAspect="1" noChangeArrowheads="1"/>
          </p:cNvPicPr>
          <p:nvPr/>
        </p:nvPicPr>
        <p:blipFill>
          <a:blip r:embed="rId7"/>
          <a:srcRect l="35152" r="30466" b="26541"/>
          <a:stretch>
            <a:fillRect/>
          </a:stretch>
        </p:blipFill>
        <p:spPr bwMode="auto">
          <a:xfrm>
            <a:off x="6719888" y="4005263"/>
            <a:ext cx="1165225" cy="1758950"/>
          </a:xfrm>
          <a:prstGeom prst="rect">
            <a:avLst/>
          </a:prstGeom>
          <a:noFill/>
          <a:ln w="9525">
            <a:solidFill>
              <a:srgbClr val="A84A09"/>
            </a:solidFill>
            <a:miter lim="800000"/>
            <a:headEnd/>
            <a:tailEnd/>
          </a:ln>
        </p:spPr>
      </p:pic>
      <p:pic>
        <p:nvPicPr>
          <p:cNvPr id="85002" name="Picture 10" descr="aard_kiem_Cvetnik"/>
          <p:cNvPicPr>
            <a:picLocks noChangeAspect="1" noChangeArrowheads="1"/>
          </p:cNvPicPr>
          <p:nvPr/>
        </p:nvPicPr>
        <p:blipFill>
          <a:blip r:embed="rId8"/>
          <a:srcRect l="18620"/>
          <a:stretch>
            <a:fillRect/>
          </a:stretch>
        </p:blipFill>
        <p:spPr bwMode="auto">
          <a:xfrm>
            <a:off x="8027988" y="4005263"/>
            <a:ext cx="904875" cy="1752600"/>
          </a:xfrm>
          <a:prstGeom prst="rect">
            <a:avLst/>
          </a:prstGeom>
          <a:noFill/>
          <a:ln w="9525">
            <a:solidFill>
              <a:srgbClr val="A84A09"/>
            </a:solid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z="3200" smtClean="0"/>
              <a:t>Why introducing Plant Breeders’ Rights?</a:t>
            </a:r>
          </a:p>
        </p:txBody>
      </p:sp>
      <p:sp>
        <p:nvSpPr>
          <p:cNvPr id="86019" name="Rectangle 3"/>
          <p:cNvSpPr>
            <a:spLocks noGrp="1" noChangeArrowheads="1"/>
          </p:cNvSpPr>
          <p:nvPr>
            <p:ph type="body" idx="1"/>
          </p:nvPr>
        </p:nvSpPr>
        <p:spPr/>
        <p:txBody>
          <a:bodyPr/>
          <a:lstStyle/>
          <a:p>
            <a:pPr eaLnBrk="1" hangingPunct="1"/>
            <a:r>
              <a:rPr lang="en-US" smtClean="0"/>
              <a:t>Obligation of members of World Trade Organisation to implement TRIPs Agreement</a:t>
            </a:r>
          </a:p>
          <a:p>
            <a:pPr eaLnBrk="1" hangingPunct="1"/>
            <a:r>
              <a:rPr lang="en-US" smtClean="0"/>
              <a:t>Article 27 (3) b</a:t>
            </a:r>
          </a:p>
          <a:p>
            <a:pPr lvl="1" eaLnBrk="1" hangingPunct="1"/>
            <a:r>
              <a:rPr lang="en-US" smtClean="0"/>
              <a:t>…… to provide protection for plant varieties by patent or an effective </a:t>
            </a:r>
            <a:r>
              <a:rPr lang="en-US" i="1" smtClean="0"/>
              <a:t>sui generis</a:t>
            </a:r>
            <a:r>
              <a:rPr lang="en-US" smtClean="0"/>
              <a:t> system, or a combination thereof</a:t>
            </a:r>
          </a:p>
          <a:p>
            <a:pPr eaLnBrk="1" hangingPunct="1"/>
            <a:r>
              <a:rPr lang="en-US" smtClean="0"/>
              <a:t>As a consequence, many countries ventured into development of PVP system during past ten years</a:t>
            </a:r>
          </a:p>
        </p:txBody>
      </p:sp>
      <p:pic>
        <p:nvPicPr>
          <p:cNvPr id="86020" name="Picture 43" descr="WTO1-Color_L"/>
          <p:cNvPicPr>
            <a:picLocks noChangeAspect="1" noChangeArrowheads="1"/>
          </p:cNvPicPr>
          <p:nvPr/>
        </p:nvPicPr>
        <p:blipFill>
          <a:blip r:embed="rId2"/>
          <a:srcRect/>
          <a:stretch>
            <a:fillRect/>
          </a:stretch>
        </p:blipFill>
        <p:spPr bwMode="auto">
          <a:xfrm>
            <a:off x="42863" y="995363"/>
            <a:ext cx="2124075" cy="1801812"/>
          </a:xfrm>
          <a:prstGeom prst="rect">
            <a:avLst/>
          </a:prstGeom>
          <a:noFill/>
          <a:ln w="9525">
            <a:noFill/>
            <a:miter lim="800000"/>
            <a:headEnd/>
            <a:tailEnd/>
          </a:ln>
        </p:spPr>
      </p:pic>
      <p:pic>
        <p:nvPicPr>
          <p:cNvPr id="86021" name="Picture 45" descr="WTO-Trade-related Aspects of Intellectual Property Rights (Max Planck Commentaries on World Trade Law)">
            <a:hlinkClick r:id="rId3"/>
          </p:cNvPr>
          <p:cNvPicPr>
            <a:picLocks noChangeAspect="1" noChangeArrowheads="1"/>
          </p:cNvPicPr>
          <p:nvPr/>
        </p:nvPicPr>
        <p:blipFill>
          <a:blip r:embed="rId4"/>
          <a:srcRect/>
          <a:stretch>
            <a:fillRect/>
          </a:stretch>
        </p:blipFill>
        <p:spPr bwMode="auto">
          <a:xfrm>
            <a:off x="0" y="3600450"/>
            <a:ext cx="2195513" cy="2195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50825" y="-171450"/>
            <a:ext cx="8642350" cy="1143000"/>
          </a:xfrm>
        </p:spPr>
        <p:txBody>
          <a:bodyPr/>
          <a:lstStyle/>
          <a:p>
            <a:pPr eaLnBrk="1" hangingPunct="1"/>
            <a:r>
              <a:rPr lang="en-US" smtClean="0"/>
              <a:t>Development of PVP system</a:t>
            </a:r>
            <a:endParaRPr lang="nl-NL" smtClean="0"/>
          </a:p>
        </p:txBody>
      </p:sp>
      <p:sp>
        <p:nvSpPr>
          <p:cNvPr id="87043" name="Rectangle 3"/>
          <p:cNvSpPr>
            <a:spLocks noGrp="1" noChangeArrowheads="1"/>
          </p:cNvSpPr>
          <p:nvPr>
            <p:ph type="body" idx="1"/>
          </p:nvPr>
        </p:nvSpPr>
        <p:spPr>
          <a:xfrm>
            <a:off x="2411413" y="1052513"/>
            <a:ext cx="6553200" cy="4608512"/>
          </a:xfrm>
        </p:spPr>
        <p:txBody>
          <a:bodyPr/>
          <a:lstStyle/>
          <a:p>
            <a:pPr eaLnBrk="1" hangingPunct="1"/>
            <a:r>
              <a:rPr lang="en-US" sz="2000" smtClean="0"/>
              <a:t>First step - Development of legal basis</a:t>
            </a:r>
          </a:p>
          <a:p>
            <a:pPr lvl="1" eaLnBrk="1" hangingPunct="1"/>
            <a:r>
              <a:rPr lang="en-US" sz="1800" smtClean="0"/>
              <a:t>Relatively easy – many examples</a:t>
            </a:r>
          </a:p>
          <a:p>
            <a:pPr eaLnBrk="1" hangingPunct="1"/>
            <a:r>
              <a:rPr lang="en-US" sz="2000" smtClean="0"/>
              <a:t>Second step – Practical implementation</a:t>
            </a:r>
          </a:p>
          <a:p>
            <a:pPr lvl="1" eaLnBrk="1" hangingPunct="1"/>
            <a:r>
              <a:rPr lang="en-US" sz="1800" smtClean="0"/>
              <a:t>Secondary legislation (ministerial decrees, government regulations etc)</a:t>
            </a:r>
          </a:p>
          <a:p>
            <a:pPr lvl="1" eaLnBrk="1" hangingPunct="1"/>
            <a:r>
              <a:rPr lang="en-US" sz="1800" smtClean="0"/>
              <a:t>Institutional, technical and financial arrangements</a:t>
            </a:r>
          </a:p>
          <a:p>
            <a:pPr eaLnBrk="1" hangingPunct="1"/>
            <a:r>
              <a:rPr lang="en-US" sz="2000" smtClean="0"/>
              <a:t>Very often</a:t>
            </a:r>
          </a:p>
          <a:p>
            <a:pPr lvl="1" eaLnBrk="1" hangingPunct="1"/>
            <a:r>
              <a:rPr lang="en-US" sz="1800" smtClean="0"/>
              <a:t>Emphasis on legislation and not on practical implementation</a:t>
            </a:r>
          </a:p>
          <a:p>
            <a:pPr lvl="1" eaLnBrk="1" hangingPunct="1"/>
            <a:r>
              <a:rPr lang="en-US" sz="1800" smtClean="0"/>
              <a:t>PVP system has far reaching institutional, technical, financial and commercial consequences</a:t>
            </a:r>
          </a:p>
          <a:p>
            <a:pPr lvl="1" eaLnBrk="1" hangingPunct="1"/>
            <a:endParaRPr lang="en-US" sz="1800" smtClean="0"/>
          </a:p>
          <a:p>
            <a:pPr eaLnBrk="1" hangingPunct="1"/>
            <a:r>
              <a:rPr lang="en-US" sz="2000" smtClean="0"/>
              <a:t>Good practical implementation of a PVP law is as or even more important as developing the law itself</a:t>
            </a:r>
          </a:p>
          <a:p>
            <a:pPr eaLnBrk="1" hangingPunct="1"/>
            <a:endParaRPr lang="en-US" sz="2000" smtClean="0"/>
          </a:p>
        </p:txBody>
      </p:sp>
      <p:pic>
        <p:nvPicPr>
          <p:cNvPr id="87044" name="Picture 4" descr="justice"/>
          <p:cNvPicPr>
            <a:picLocks noChangeAspect="1" noChangeArrowheads="1"/>
          </p:cNvPicPr>
          <p:nvPr/>
        </p:nvPicPr>
        <p:blipFill>
          <a:blip r:embed="rId2"/>
          <a:srcRect/>
          <a:stretch>
            <a:fillRect/>
          </a:stretch>
        </p:blipFill>
        <p:spPr bwMode="auto">
          <a:xfrm>
            <a:off x="0" y="1412875"/>
            <a:ext cx="2239963" cy="403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Legal matters</a:t>
            </a:r>
          </a:p>
        </p:txBody>
      </p:sp>
      <p:sp>
        <p:nvSpPr>
          <p:cNvPr id="88067" name="Rectangle 3"/>
          <p:cNvSpPr>
            <a:spLocks noGrp="1" noChangeArrowheads="1"/>
          </p:cNvSpPr>
          <p:nvPr>
            <p:ph type="body" idx="1"/>
          </p:nvPr>
        </p:nvSpPr>
        <p:spPr>
          <a:xfrm>
            <a:off x="2339975" y="1268413"/>
            <a:ext cx="6553200" cy="4205287"/>
          </a:xfrm>
        </p:spPr>
        <p:txBody>
          <a:bodyPr/>
          <a:lstStyle/>
          <a:p>
            <a:pPr eaLnBrk="1" hangingPunct="1"/>
            <a:r>
              <a:rPr lang="en-US" smtClean="0"/>
              <a:t>Non - UPOV countries and UPOV 1978 countries: law not to liking of breeders</a:t>
            </a:r>
          </a:p>
          <a:p>
            <a:pPr lvl="1" eaLnBrk="1" hangingPunct="1"/>
            <a:r>
              <a:rPr lang="en-US" smtClean="0"/>
              <a:t>Farm saved seed</a:t>
            </a:r>
          </a:p>
          <a:p>
            <a:pPr lvl="1" eaLnBrk="1" hangingPunct="1"/>
            <a:r>
              <a:rPr lang="en-US" smtClean="0"/>
              <a:t>Scope of protection</a:t>
            </a:r>
          </a:p>
          <a:p>
            <a:pPr lvl="1" eaLnBrk="1" hangingPunct="1"/>
            <a:r>
              <a:rPr lang="en-US" smtClean="0"/>
              <a:t>Number of genera and species to be protected</a:t>
            </a:r>
          </a:p>
          <a:p>
            <a:pPr eaLnBrk="1" hangingPunct="1"/>
            <a:r>
              <a:rPr lang="en-US" smtClean="0"/>
              <a:t>Hard to influence changes</a:t>
            </a:r>
          </a:p>
          <a:p>
            <a:pPr eaLnBrk="1" hangingPunct="1"/>
            <a:r>
              <a:rPr lang="en-US" smtClean="0"/>
              <a:t>Approach</a:t>
            </a:r>
          </a:p>
          <a:p>
            <a:pPr lvl="1" eaLnBrk="1" hangingPunct="1"/>
            <a:r>
              <a:rPr lang="en-US" smtClean="0"/>
              <a:t>Showing benefits of PVP system in the Netherlands by study visits to NL</a:t>
            </a:r>
          </a:p>
          <a:p>
            <a:pPr lvl="1" eaLnBrk="1" hangingPunct="1"/>
            <a:r>
              <a:rPr lang="en-US" smtClean="0"/>
              <a:t>Organising seminars on benefits of sound PVP system</a:t>
            </a:r>
          </a:p>
          <a:p>
            <a:pPr eaLnBrk="1" hangingPunct="1"/>
            <a:endParaRPr lang="en-US" smtClean="0"/>
          </a:p>
          <a:p>
            <a:pPr eaLnBrk="1" hangingPunct="1"/>
            <a:endParaRPr lang="nl-NL" smtClean="0"/>
          </a:p>
        </p:txBody>
      </p:sp>
      <p:pic>
        <p:nvPicPr>
          <p:cNvPr id="88068" name="Picture 4" descr="DSCN5008"/>
          <p:cNvPicPr>
            <a:picLocks noChangeAspect="1" noChangeArrowheads="1"/>
          </p:cNvPicPr>
          <p:nvPr/>
        </p:nvPicPr>
        <p:blipFill>
          <a:blip r:embed="rId2"/>
          <a:srcRect/>
          <a:stretch>
            <a:fillRect/>
          </a:stretch>
        </p:blipFill>
        <p:spPr bwMode="auto">
          <a:xfrm>
            <a:off x="0" y="908050"/>
            <a:ext cx="2232025" cy="1674813"/>
          </a:xfrm>
          <a:prstGeom prst="rect">
            <a:avLst/>
          </a:prstGeom>
          <a:noFill/>
          <a:ln w="9525">
            <a:noFill/>
            <a:miter lim="800000"/>
            <a:headEnd/>
            <a:tailEnd/>
          </a:ln>
        </p:spPr>
      </p:pic>
      <p:pic>
        <p:nvPicPr>
          <p:cNvPr id="88069" name="Picture 5" descr="DSCN4502"/>
          <p:cNvPicPr>
            <a:picLocks noChangeAspect="1" noChangeArrowheads="1"/>
          </p:cNvPicPr>
          <p:nvPr/>
        </p:nvPicPr>
        <p:blipFill>
          <a:blip r:embed="rId3"/>
          <a:srcRect/>
          <a:stretch>
            <a:fillRect/>
          </a:stretch>
        </p:blipFill>
        <p:spPr bwMode="auto">
          <a:xfrm>
            <a:off x="0" y="4129088"/>
            <a:ext cx="2224088" cy="1666875"/>
          </a:xfrm>
          <a:prstGeom prst="rect">
            <a:avLst/>
          </a:prstGeom>
          <a:noFill/>
          <a:ln w="9525">
            <a:noFill/>
            <a:miter lim="800000"/>
            <a:headEnd/>
            <a:tailEnd/>
          </a:ln>
        </p:spPr>
      </p:pic>
      <p:pic>
        <p:nvPicPr>
          <p:cNvPr id="88070" name="Picture 7" descr="DSCN3826"/>
          <p:cNvPicPr>
            <a:picLocks noChangeAspect="1" noChangeArrowheads="1"/>
          </p:cNvPicPr>
          <p:nvPr/>
        </p:nvPicPr>
        <p:blipFill>
          <a:blip r:embed="rId4"/>
          <a:srcRect/>
          <a:stretch>
            <a:fillRect/>
          </a:stretch>
        </p:blipFill>
        <p:spPr bwMode="auto">
          <a:xfrm>
            <a:off x="0" y="2506663"/>
            <a:ext cx="2232025" cy="1674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nl-NL" smtClean="0"/>
              <a:t>Contents</a:t>
            </a:r>
          </a:p>
        </p:txBody>
      </p:sp>
      <p:sp>
        <p:nvSpPr>
          <p:cNvPr id="89091" name="Rectangle 3"/>
          <p:cNvSpPr>
            <a:spLocks noGrp="1" noChangeArrowheads="1"/>
          </p:cNvSpPr>
          <p:nvPr>
            <p:ph type="body" idx="1"/>
          </p:nvPr>
        </p:nvSpPr>
        <p:spPr>
          <a:xfrm>
            <a:off x="2411413" y="1196975"/>
            <a:ext cx="6553200" cy="4205288"/>
          </a:xfrm>
        </p:spPr>
        <p:txBody>
          <a:bodyPr/>
          <a:lstStyle/>
          <a:p>
            <a:pPr eaLnBrk="1" hangingPunct="1"/>
            <a:r>
              <a:rPr lang="en-US" smtClean="0"/>
              <a:t>Introduction</a:t>
            </a:r>
          </a:p>
          <a:p>
            <a:pPr eaLnBrk="1" hangingPunct="1"/>
            <a:r>
              <a:rPr lang="en-US" smtClean="0"/>
              <a:t>Introducing a Plant Variety Protection system</a:t>
            </a:r>
          </a:p>
          <a:p>
            <a:pPr eaLnBrk="1" hangingPunct="1"/>
            <a:r>
              <a:rPr lang="en-US" smtClean="0">
                <a:solidFill>
                  <a:srgbClr val="A84A08"/>
                </a:solidFill>
              </a:rPr>
              <a:t>Practical implementation</a:t>
            </a:r>
          </a:p>
          <a:p>
            <a:pPr eaLnBrk="1" hangingPunct="1"/>
            <a:r>
              <a:rPr lang="en-US" smtClean="0"/>
              <a:t>Constraints in DUS testing</a:t>
            </a:r>
          </a:p>
          <a:p>
            <a:pPr eaLnBrk="1" hangingPunct="1"/>
            <a:r>
              <a:rPr lang="en-US" smtClean="0"/>
              <a:t>Concluding remarks</a:t>
            </a:r>
          </a:p>
          <a:p>
            <a:pPr eaLnBrk="1" hangingPunct="1"/>
            <a:endParaRPr lang="en-US" smtClean="0"/>
          </a:p>
        </p:txBody>
      </p:sp>
      <p:pic>
        <p:nvPicPr>
          <p:cNvPr id="89092" name="Picture 4" descr="aard_kiem_Aderes"/>
          <p:cNvPicPr>
            <a:picLocks noChangeAspect="1" noChangeArrowheads="1"/>
          </p:cNvPicPr>
          <p:nvPr/>
        </p:nvPicPr>
        <p:blipFill>
          <a:blip r:embed="rId2"/>
          <a:srcRect l="17369" r="17369"/>
          <a:stretch>
            <a:fillRect/>
          </a:stretch>
        </p:blipFill>
        <p:spPr bwMode="auto">
          <a:xfrm>
            <a:off x="250825" y="4005263"/>
            <a:ext cx="1193800" cy="1752600"/>
          </a:xfrm>
          <a:prstGeom prst="rect">
            <a:avLst/>
          </a:prstGeom>
          <a:noFill/>
          <a:ln w="9525">
            <a:solidFill>
              <a:srgbClr val="A84A09"/>
            </a:solidFill>
            <a:miter lim="800000"/>
            <a:headEnd/>
            <a:tailEnd/>
          </a:ln>
        </p:spPr>
      </p:pic>
      <p:pic>
        <p:nvPicPr>
          <p:cNvPr id="89093" name="Picture 5" descr="aard_kiem_Astrix"/>
          <p:cNvPicPr>
            <a:picLocks noChangeAspect="1" noChangeArrowheads="1"/>
          </p:cNvPicPr>
          <p:nvPr/>
        </p:nvPicPr>
        <p:blipFill>
          <a:blip r:embed="rId3"/>
          <a:srcRect l="14061" r="14061"/>
          <a:stretch>
            <a:fillRect/>
          </a:stretch>
        </p:blipFill>
        <p:spPr bwMode="auto">
          <a:xfrm>
            <a:off x="1619250" y="4005263"/>
            <a:ext cx="1006475" cy="1752600"/>
          </a:xfrm>
          <a:prstGeom prst="rect">
            <a:avLst/>
          </a:prstGeom>
          <a:noFill/>
          <a:ln w="9525">
            <a:solidFill>
              <a:srgbClr val="A84A09"/>
            </a:solidFill>
            <a:miter lim="800000"/>
            <a:headEnd/>
            <a:tailEnd/>
          </a:ln>
        </p:spPr>
      </p:pic>
      <p:pic>
        <p:nvPicPr>
          <p:cNvPr id="89094" name="Picture 6" descr="aard_kiem_CK 89-1206"/>
          <p:cNvPicPr>
            <a:picLocks noChangeAspect="1" noChangeArrowheads="1"/>
          </p:cNvPicPr>
          <p:nvPr/>
        </p:nvPicPr>
        <p:blipFill>
          <a:blip r:embed="rId4"/>
          <a:srcRect l="13222" r="22035" b="9016"/>
          <a:stretch>
            <a:fillRect/>
          </a:stretch>
        </p:blipFill>
        <p:spPr bwMode="auto">
          <a:xfrm>
            <a:off x="2792413" y="4005263"/>
            <a:ext cx="1274762" cy="1752600"/>
          </a:xfrm>
          <a:prstGeom prst="rect">
            <a:avLst/>
          </a:prstGeom>
          <a:noFill/>
          <a:ln w="9525">
            <a:solidFill>
              <a:srgbClr val="A84A09"/>
            </a:solidFill>
            <a:miter lim="800000"/>
            <a:headEnd/>
            <a:tailEnd/>
          </a:ln>
        </p:spPr>
      </p:pic>
      <p:pic>
        <p:nvPicPr>
          <p:cNvPr id="89095" name="Picture 7" descr="aard_kiem_Vebeca"/>
          <p:cNvPicPr>
            <a:picLocks noChangeAspect="1" noChangeArrowheads="1"/>
          </p:cNvPicPr>
          <p:nvPr/>
        </p:nvPicPr>
        <p:blipFill>
          <a:blip r:embed="rId5"/>
          <a:srcRect/>
          <a:stretch>
            <a:fillRect/>
          </a:stretch>
        </p:blipFill>
        <p:spPr bwMode="auto">
          <a:xfrm>
            <a:off x="4202113" y="4005263"/>
            <a:ext cx="1162050" cy="1743075"/>
          </a:xfrm>
          <a:prstGeom prst="rect">
            <a:avLst/>
          </a:prstGeom>
          <a:noFill/>
          <a:ln w="9525">
            <a:solidFill>
              <a:srgbClr val="A84A09"/>
            </a:solidFill>
            <a:miter lim="800000"/>
            <a:headEnd/>
            <a:tailEnd/>
          </a:ln>
        </p:spPr>
      </p:pic>
      <p:pic>
        <p:nvPicPr>
          <p:cNvPr id="89096" name="Picture 8" descr="aard_kiem_Solide"/>
          <p:cNvPicPr>
            <a:picLocks noChangeAspect="1" noChangeArrowheads="1"/>
          </p:cNvPicPr>
          <p:nvPr/>
        </p:nvPicPr>
        <p:blipFill>
          <a:blip r:embed="rId6"/>
          <a:srcRect r="10835"/>
          <a:stretch>
            <a:fillRect/>
          </a:stretch>
        </p:blipFill>
        <p:spPr bwMode="auto">
          <a:xfrm>
            <a:off x="5497513" y="4005263"/>
            <a:ext cx="1090612" cy="1749425"/>
          </a:xfrm>
          <a:prstGeom prst="rect">
            <a:avLst/>
          </a:prstGeom>
          <a:noFill/>
          <a:ln w="9525">
            <a:solidFill>
              <a:srgbClr val="A84A09"/>
            </a:solidFill>
            <a:miter lim="800000"/>
            <a:headEnd/>
            <a:tailEnd/>
          </a:ln>
        </p:spPr>
      </p:pic>
      <p:pic>
        <p:nvPicPr>
          <p:cNvPr id="89097" name="Picture 9" descr="aard_kiem_Romano"/>
          <p:cNvPicPr>
            <a:picLocks noChangeAspect="1" noChangeArrowheads="1"/>
          </p:cNvPicPr>
          <p:nvPr/>
        </p:nvPicPr>
        <p:blipFill>
          <a:blip r:embed="rId7"/>
          <a:srcRect l="35152" r="30466" b="26541"/>
          <a:stretch>
            <a:fillRect/>
          </a:stretch>
        </p:blipFill>
        <p:spPr bwMode="auto">
          <a:xfrm>
            <a:off x="6719888" y="4005263"/>
            <a:ext cx="1165225" cy="1758950"/>
          </a:xfrm>
          <a:prstGeom prst="rect">
            <a:avLst/>
          </a:prstGeom>
          <a:noFill/>
          <a:ln w="9525">
            <a:solidFill>
              <a:srgbClr val="A84A09"/>
            </a:solidFill>
            <a:miter lim="800000"/>
            <a:headEnd/>
            <a:tailEnd/>
          </a:ln>
        </p:spPr>
      </p:pic>
      <p:pic>
        <p:nvPicPr>
          <p:cNvPr id="89098" name="Picture 10" descr="aard_kiem_Cvetnik"/>
          <p:cNvPicPr>
            <a:picLocks noChangeAspect="1" noChangeArrowheads="1"/>
          </p:cNvPicPr>
          <p:nvPr/>
        </p:nvPicPr>
        <p:blipFill>
          <a:blip r:embed="rId8"/>
          <a:srcRect l="18620"/>
          <a:stretch>
            <a:fillRect/>
          </a:stretch>
        </p:blipFill>
        <p:spPr bwMode="auto">
          <a:xfrm>
            <a:off x="8027988" y="4005263"/>
            <a:ext cx="904875" cy="1752600"/>
          </a:xfrm>
          <a:prstGeom prst="rect">
            <a:avLst/>
          </a:prstGeom>
          <a:noFill/>
          <a:ln w="9525">
            <a:solidFill>
              <a:srgbClr val="A84A09"/>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39750" y="404813"/>
            <a:ext cx="7920038" cy="11525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smtClean="0">
                <a:solidFill>
                  <a:srgbClr val="002060"/>
                </a:solidFill>
                <a:latin typeface="Tahoma" pitchFamily="34" charset="0"/>
                <a:ea typeface="ＭＳ Ｐゴシック" pitchFamily="34" charset="-128"/>
                <a:cs typeface="Tahoma" pitchFamily="34" charset="0"/>
              </a:rPr>
              <a:t>Scope of the right Authorization of breeder required for</a:t>
            </a:r>
            <a:endParaRPr lang="en-US" sz="2800" i="1" smtClean="0">
              <a:solidFill>
                <a:srgbClr val="002060"/>
              </a:solidFill>
              <a:latin typeface="Tahoma" pitchFamily="34" charset="0"/>
              <a:ea typeface="ＭＳ Ｐゴシック" pitchFamily="34" charset="-128"/>
              <a:cs typeface="Tahoma" pitchFamily="34" charset="0"/>
            </a:endParaRPr>
          </a:p>
        </p:txBody>
      </p:sp>
      <p:sp>
        <p:nvSpPr>
          <p:cNvPr id="16387" name="Rectangle 3"/>
          <p:cNvSpPr>
            <a:spLocks noGrp="1" noChangeArrowheads="1"/>
          </p:cNvSpPr>
          <p:nvPr>
            <p:ph idx="1"/>
          </p:nvPr>
        </p:nvSpPr>
        <p:spPr bwMode="auto">
          <a:xfrm>
            <a:off x="827088" y="1700213"/>
            <a:ext cx="7416800" cy="3529012"/>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Authorization required from breeder for following acts:</a:t>
            </a:r>
          </a:p>
          <a:p>
            <a:pPr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Production or reproduction (multiplication)</a:t>
            </a:r>
          </a:p>
          <a:p>
            <a:pPr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Conditioning for the purpose of propagation</a:t>
            </a:r>
          </a:p>
          <a:p>
            <a:pPr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Offering for sale</a:t>
            </a:r>
          </a:p>
          <a:p>
            <a:pPr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Selling or marketing </a:t>
            </a:r>
          </a:p>
          <a:p>
            <a:pPr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Exporting</a:t>
            </a:r>
          </a:p>
          <a:p>
            <a:pPr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Importing</a:t>
            </a:r>
          </a:p>
          <a:p>
            <a:pPr eaLnBrk="1" hangingPunct="1">
              <a:buClr>
                <a:srgbClr val="72B633"/>
              </a:buClr>
              <a:buFontTx/>
              <a:buChar char="•"/>
            </a:pPr>
            <a:r>
              <a:rPr lang="en-US" sz="2400" smtClean="0">
                <a:solidFill>
                  <a:srgbClr val="002060"/>
                </a:solidFill>
                <a:latin typeface="Tahoma" pitchFamily="34" charset="0"/>
                <a:ea typeface="ＭＳ Ｐゴシック" pitchFamily="34" charset="-128"/>
                <a:cs typeface="Tahoma" pitchFamily="34" charset="0"/>
              </a:rPr>
              <a:t>Stocking for any of the above purposes</a:t>
            </a:r>
          </a:p>
          <a:p>
            <a:pPr lvl="1" defTabSz="269875" eaLnBrk="1" hangingPunct="1">
              <a:buClr>
                <a:srgbClr val="72B633"/>
              </a:buClr>
              <a:buFontTx/>
              <a:buNone/>
            </a:pPr>
            <a:endParaRPr lang="en-US" sz="3000" smtClean="0">
              <a:latin typeface="Tahoma" pitchFamily="34" charset="0"/>
              <a:ea typeface="ＭＳ Ｐゴシック" pitchFamily="34" charset="-128"/>
              <a:cs typeface="Tahoma" pitchFamily="34" charset="0"/>
            </a:endParaRPr>
          </a:p>
        </p:txBody>
      </p:sp>
      <p:sp>
        <p:nvSpPr>
          <p:cNvPr id="16388" name="Rectangle 4"/>
          <p:cNvSpPr>
            <a:spLocks noChangeArrowheads="1"/>
          </p:cNvSpPr>
          <p:nvPr/>
        </p:nvSpPr>
        <p:spPr bwMode="auto">
          <a:xfrm>
            <a:off x="971550" y="5229225"/>
            <a:ext cx="7056438" cy="576263"/>
          </a:xfrm>
          <a:prstGeom prst="rect">
            <a:avLst/>
          </a:prstGeom>
          <a:noFill/>
          <a:ln w="9525">
            <a:noFill/>
            <a:miter lim="800000"/>
            <a:headEnd/>
            <a:tailEnd/>
          </a:ln>
        </p:spPr>
        <p:txBody>
          <a:bodyPr anchor="b"/>
          <a:lstStyle/>
          <a:p>
            <a:r>
              <a:rPr lang="en-US" sz="2800">
                <a:solidFill>
                  <a:srgbClr val="002060"/>
                </a:solidFill>
                <a:latin typeface="Tahoma" pitchFamily="34" charset="0"/>
                <a:cs typeface="Tahoma" pitchFamily="34" charset="0"/>
              </a:rPr>
              <a:t> </a:t>
            </a:r>
          </a:p>
        </p:txBody>
      </p:sp>
      <p:sp>
        <p:nvSpPr>
          <p:cNvPr id="16389" name="Slide Number Placeholder 4"/>
          <p:cNvSpPr>
            <a:spLocks noGrp="1"/>
          </p:cNvSpPr>
          <p:nvPr>
            <p:ph type="sldNum" sz="quarter" idx="10"/>
          </p:nvPr>
        </p:nvSpPr>
        <p:spPr bwMode="auto">
          <a:noFill/>
          <a:ln>
            <a:miter lim="800000"/>
            <a:headEnd/>
            <a:tailEnd/>
          </a:ln>
        </p:spPr>
        <p:txBody>
          <a:bodyPr/>
          <a:lstStyle/>
          <a:p>
            <a:fld id="{0C8CB83A-1513-44E7-8C61-36AD3B9B2798}" type="slidenum">
              <a:rPr lang="en-US" smtClean="0"/>
              <a:pPr/>
              <a:t>8</a:t>
            </a:fld>
            <a:endParaRPr lang="en-US" smtClean="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mtClean="0"/>
              <a:t>Practical implementation</a:t>
            </a:r>
          </a:p>
        </p:txBody>
      </p:sp>
      <p:sp>
        <p:nvSpPr>
          <p:cNvPr id="90115" name="Rectangle 3"/>
          <p:cNvSpPr>
            <a:spLocks noGrp="1" noChangeArrowheads="1"/>
          </p:cNvSpPr>
          <p:nvPr>
            <p:ph type="body" idx="1"/>
          </p:nvPr>
        </p:nvSpPr>
        <p:spPr/>
        <p:txBody>
          <a:bodyPr/>
          <a:lstStyle/>
          <a:p>
            <a:pPr eaLnBrk="1" hangingPunct="1"/>
            <a:r>
              <a:rPr lang="en-US" smtClean="0"/>
              <a:t>Application procedure</a:t>
            </a:r>
          </a:p>
          <a:p>
            <a:pPr eaLnBrk="1" hangingPunct="1"/>
            <a:r>
              <a:rPr lang="en-US" smtClean="0"/>
              <a:t>Examination</a:t>
            </a:r>
          </a:p>
          <a:p>
            <a:pPr lvl="1" eaLnBrk="1" hangingPunct="1"/>
            <a:r>
              <a:rPr lang="en-US" smtClean="0"/>
              <a:t>Non – technical </a:t>
            </a:r>
          </a:p>
          <a:p>
            <a:pPr lvl="1" eaLnBrk="1" hangingPunct="1"/>
            <a:r>
              <a:rPr lang="en-US" smtClean="0"/>
              <a:t>Technical (DUS test)</a:t>
            </a:r>
          </a:p>
          <a:p>
            <a:pPr eaLnBrk="1" hangingPunct="1"/>
            <a:r>
              <a:rPr lang="en-US" smtClean="0"/>
              <a:t>Granting Plant Breeders’ Rights</a:t>
            </a:r>
          </a:p>
          <a:p>
            <a:pPr eaLnBrk="1" hangingPunct="1"/>
            <a:endParaRPr lang="en-US" smtClean="0"/>
          </a:p>
          <a:p>
            <a:pPr eaLnBrk="1" hangingPunct="1"/>
            <a:endParaRPr lang="en-US" smtClean="0"/>
          </a:p>
          <a:p>
            <a:pPr eaLnBrk="1" hangingPunct="1"/>
            <a:r>
              <a:rPr lang="en-US" sz="2000" smtClean="0"/>
              <a:t>DUS test = Test on Distinctness, Uniformity and Stability</a:t>
            </a:r>
          </a:p>
          <a:p>
            <a:pPr eaLnBrk="1" hangingPunct="1"/>
            <a:endParaRPr lang="en-US" sz="2000" smtClean="0"/>
          </a:p>
        </p:txBody>
      </p:sp>
      <p:pic>
        <p:nvPicPr>
          <p:cNvPr id="90116" name="Picture 4" descr="DSCN5305"/>
          <p:cNvPicPr>
            <a:picLocks noChangeAspect="1" noChangeArrowheads="1"/>
          </p:cNvPicPr>
          <p:nvPr/>
        </p:nvPicPr>
        <p:blipFill>
          <a:blip r:embed="rId2"/>
          <a:srcRect/>
          <a:stretch>
            <a:fillRect/>
          </a:stretch>
        </p:blipFill>
        <p:spPr bwMode="auto">
          <a:xfrm>
            <a:off x="-28575" y="1196975"/>
            <a:ext cx="2268538" cy="302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mtClean="0"/>
              <a:t>Administrative infra structure</a:t>
            </a:r>
          </a:p>
        </p:txBody>
      </p:sp>
      <p:sp>
        <p:nvSpPr>
          <p:cNvPr id="91139" name="Rectangle 3"/>
          <p:cNvSpPr>
            <a:spLocks noGrp="1" noChangeArrowheads="1"/>
          </p:cNvSpPr>
          <p:nvPr>
            <p:ph type="body" sz="half" idx="1"/>
          </p:nvPr>
        </p:nvSpPr>
        <p:spPr>
          <a:xfrm>
            <a:off x="2411413" y="1600200"/>
            <a:ext cx="6732587" cy="4205288"/>
          </a:xfrm>
        </p:spPr>
        <p:txBody>
          <a:bodyPr/>
          <a:lstStyle/>
          <a:p>
            <a:pPr eaLnBrk="1" hangingPunct="1"/>
            <a:r>
              <a:rPr lang="en-US" smtClean="0"/>
              <a:t>PVP office</a:t>
            </a:r>
          </a:p>
          <a:p>
            <a:pPr lvl="1" eaLnBrk="1" hangingPunct="1"/>
            <a:r>
              <a:rPr lang="en-US" smtClean="0"/>
              <a:t>In Ministry of Agriculture</a:t>
            </a:r>
          </a:p>
          <a:p>
            <a:pPr lvl="1" eaLnBrk="1" hangingPunct="1"/>
            <a:r>
              <a:rPr lang="en-US" smtClean="0"/>
              <a:t>In Patent office</a:t>
            </a:r>
          </a:p>
          <a:p>
            <a:pPr lvl="1" eaLnBrk="1" hangingPunct="1"/>
            <a:r>
              <a:rPr lang="en-US" smtClean="0"/>
              <a:t>In Ministry of Justice</a:t>
            </a:r>
          </a:p>
          <a:p>
            <a:pPr eaLnBrk="1" hangingPunct="1"/>
            <a:r>
              <a:rPr lang="en-US" smtClean="0"/>
              <a:t>Duties</a:t>
            </a:r>
          </a:p>
          <a:p>
            <a:pPr lvl="1" eaLnBrk="1" hangingPunct="1"/>
            <a:r>
              <a:rPr lang="en-US" smtClean="0"/>
              <a:t>Processing application</a:t>
            </a:r>
          </a:p>
          <a:p>
            <a:pPr lvl="1" eaLnBrk="1" hangingPunct="1"/>
            <a:r>
              <a:rPr lang="en-US" smtClean="0"/>
              <a:t>Organising DUS test</a:t>
            </a:r>
          </a:p>
          <a:p>
            <a:pPr lvl="1" eaLnBrk="1" hangingPunct="1"/>
            <a:r>
              <a:rPr lang="en-US" smtClean="0"/>
              <a:t>Reporting</a:t>
            </a:r>
          </a:p>
          <a:p>
            <a:pPr lvl="1" eaLnBrk="1" hangingPunct="1"/>
            <a:r>
              <a:rPr lang="en-US" smtClean="0"/>
              <a:t>Granting Plant Breeder’s Rights</a:t>
            </a:r>
          </a:p>
        </p:txBody>
      </p:sp>
      <p:graphicFrame>
        <p:nvGraphicFramePr>
          <p:cNvPr id="91140" name="Object 9"/>
          <p:cNvGraphicFramePr>
            <a:graphicFrameLocks noChangeAspect="1"/>
          </p:cNvGraphicFramePr>
          <p:nvPr>
            <p:ph sz="half" idx="2"/>
          </p:nvPr>
        </p:nvGraphicFramePr>
        <p:xfrm>
          <a:off x="6300788" y="1268413"/>
          <a:ext cx="2627312" cy="2368550"/>
        </p:xfrm>
        <a:graphic>
          <a:graphicData uri="http://schemas.openxmlformats.org/presentationml/2006/ole">
            <p:oleObj spid="_x0000_s91140" name="Clip" r:id="rId3" imgW="3717925" imgH="3352800" progId="MS_ClipArt_Gallery.2">
              <p:embed/>
            </p:oleObj>
          </a:graphicData>
        </a:graphic>
      </p:graphicFrame>
      <p:pic>
        <p:nvPicPr>
          <p:cNvPr id="91141" name="Picture 11" descr="MPj04307270000[1]"/>
          <p:cNvPicPr>
            <a:picLocks noChangeAspect="1" noChangeArrowheads="1"/>
          </p:cNvPicPr>
          <p:nvPr/>
        </p:nvPicPr>
        <p:blipFill>
          <a:blip r:embed="rId4"/>
          <a:srcRect/>
          <a:stretch>
            <a:fillRect/>
          </a:stretch>
        </p:blipFill>
        <p:spPr bwMode="auto">
          <a:xfrm>
            <a:off x="0" y="3068638"/>
            <a:ext cx="2225675" cy="2225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mtClean="0"/>
              <a:t>Technical examination - DUS testing</a:t>
            </a:r>
          </a:p>
        </p:txBody>
      </p:sp>
      <p:sp>
        <p:nvSpPr>
          <p:cNvPr id="92163" name="Rectangle 3"/>
          <p:cNvSpPr>
            <a:spLocks noGrp="1" noChangeArrowheads="1"/>
          </p:cNvSpPr>
          <p:nvPr>
            <p:ph type="body" idx="1"/>
          </p:nvPr>
        </p:nvSpPr>
        <p:spPr/>
        <p:txBody>
          <a:bodyPr/>
          <a:lstStyle/>
          <a:p>
            <a:pPr eaLnBrk="1" hangingPunct="1"/>
            <a:r>
              <a:rPr lang="en-US" smtClean="0"/>
              <a:t>Official testing</a:t>
            </a:r>
          </a:p>
          <a:p>
            <a:pPr lvl="1" eaLnBrk="1" hangingPunct="1"/>
            <a:r>
              <a:rPr lang="en-US" smtClean="0"/>
              <a:t>Decentralised</a:t>
            </a:r>
          </a:p>
          <a:p>
            <a:pPr lvl="1" eaLnBrk="1" hangingPunct="1"/>
            <a:r>
              <a:rPr lang="en-US" smtClean="0"/>
              <a:t>Centralised</a:t>
            </a:r>
          </a:p>
          <a:p>
            <a:pPr eaLnBrk="1" hangingPunct="1"/>
            <a:r>
              <a:rPr lang="en-US" smtClean="0"/>
              <a:t>Breeder testing</a:t>
            </a:r>
          </a:p>
          <a:p>
            <a:pPr eaLnBrk="1" hangingPunct="1"/>
            <a:r>
              <a:rPr lang="en-US" smtClean="0"/>
              <a:t>Bilateral cooperation</a:t>
            </a:r>
          </a:p>
          <a:p>
            <a:pPr eaLnBrk="1" hangingPunct="1"/>
            <a:r>
              <a:rPr lang="en-US" smtClean="0"/>
              <a:t>Taking over reports</a:t>
            </a:r>
          </a:p>
        </p:txBody>
      </p:sp>
      <p:pic>
        <p:nvPicPr>
          <p:cNvPr id="92164" name="Picture 6" descr="Mannetje"/>
          <p:cNvPicPr>
            <a:picLocks noChangeAspect="1" noChangeArrowheads="1"/>
          </p:cNvPicPr>
          <p:nvPr/>
        </p:nvPicPr>
        <p:blipFill>
          <a:blip r:embed="rId2"/>
          <a:srcRect/>
          <a:stretch>
            <a:fillRect/>
          </a:stretch>
        </p:blipFill>
        <p:spPr bwMode="auto">
          <a:xfrm>
            <a:off x="5121275" y="908050"/>
            <a:ext cx="4022725" cy="4321175"/>
          </a:xfrm>
          <a:prstGeom prst="rect">
            <a:avLst/>
          </a:prstGeom>
          <a:noFill/>
          <a:ln w="9525">
            <a:noFill/>
            <a:miter lim="800000"/>
            <a:headEnd/>
            <a:tailEnd/>
          </a:ln>
        </p:spPr>
      </p:pic>
      <p:pic>
        <p:nvPicPr>
          <p:cNvPr id="92165" name="Picture 9" descr="DSCN3520"/>
          <p:cNvPicPr>
            <a:picLocks noChangeAspect="1" noChangeArrowheads="1"/>
          </p:cNvPicPr>
          <p:nvPr/>
        </p:nvPicPr>
        <p:blipFill>
          <a:blip r:embed="rId3"/>
          <a:srcRect/>
          <a:stretch>
            <a:fillRect/>
          </a:stretch>
        </p:blipFill>
        <p:spPr bwMode="auto">
          <a:xfrm>
            <a:off x="-42863" y="2781300"/>
            <a:ext cx="2266951" cy="302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mtClean="0"/>
              <a:t>Official testing - decentralised</a:t>
            </a:r>
          </a:p>
        </p:txBody>
      </p:sp>
      <p:sp>
        <p:nvSpPr>
          <p:cNvPr id="93187" name="Rectangle 3"/>
          <p:cNvSpPr>
            <a:spLocks noGrp="1" noChangeArrowheads="1"/>
          </p:cNvSpPr>
          <p:nvPr>
            <p:ph type="body" idx="1"/>
          </p:nvPr>
        </p:nvSpPr>
        <p:spPr/>
        <p:txBody>
          <a:bodyPr/>
          <a:lstStyle/>
          <a:p>
            <a:pPr eaLnBrk="1" hangingPunct="1"/>
            <a:r>
              <a:rPr lang="en-US" smtClean="0"/>
              <a:t>PVP office and separate DUS units (e.g. China)</a:t>
            </a:r>
          </a:p>
          <a:p>
            <a:pPr lvl="1" eaLnBrk="1" hangingPunct="1"/>
            <a:r>
              <a:rPr lang="en-US" smtClean="0"/>
              <a:t>Test prepared in PVP Office (PVP Examiner)</a:t>
            </a:r>
          </a:p>
          <a:p>
            <a:pPr lvl="1" eaLnBrk="1" hangingPunct="1"/>
            <a:r>
              <a:rPr lang="en-US" smtClean="0"/>
              <a:t>Test carried out by others (DUS tester)</a:t>
            </a:r>
          </a:p>
          <a:p>
            <a:pPr lvl="1" eaLnBrk="1" hangingPunct="1"/>
            <a:r>
              <a:rPr lang="en-US" smtClean="0"/>
              <a:t>PVP Examiner </a:t>
            </a:r>
            <a:r>
              <a:rPr lang="en-US" smtClean="0">
                <a:cs typeface="Arial" charset="0"/>
              </a:rPr>
              <a:t>≠ DUS tester</a:t>
            </a:r>
          </a:p>
          <a:p>
            <a:pPr eaLnBrk="1" hangingPunct="1"/>
            <a:r>
              <a:rPr lang="en-US" smtClean="0"/>
              <a:t>Possible problems</a:t>
            </a:r>
          </a:p>
          <a:p>
            <a:pPr lvl="1" eaLnBrk="1" hangingPunct="1"/>
            <a:r>
              <a:rPr lang="en-US" smtClean="0"/>
              <a:t>Poor communication between PVP examiner and DUS tester (miscommunication, delays etc)</a:t>
            </a:r>
          </a:p>
          <a:p>
            <a:pPr lvl="1" eaLnBrk="1" hangingPunct="1"/>
            <a:r>
              <a:rPr lang="en-US" smtClean="0"/>
              <a:t>Expertise in different places</a:t>
            </a:r>
          </a:p>
        </p:txBody>
      </p:sp>
      <p:pic>
        <p:nvPicPr>
          <p:cNvPr id="93188" name="Picture 4" descr="DSCN8133"/>
          <p:cNvPicPr>
            <a:picLocks noChangeAspect="1" noChangeArrowheads="1"/>
          </p:cNvPicPr>
          <p:nvPr/>
        </p:nvPicPr>
        <p:blipFill>
          <a:blip r:embed="rId2"/>
          <a:srcRect/>
          <a:stretch>
            <a:fillRect/>
          </a:stretch>
        </p:blipFill>
        <p:spPr bwMode="auto">
          <a:xfrm>
            <a:off x="-42863" y="1268413"/>
            <a:ext cx="2268538" cy="1703387"/>
          </a:xfrm>
          <a:prstGeom prst="rect">
            <a:avLst/>
          </a:prstGeom>
          <a:noFill/>
          <a:ln w="9525">
            <a:noFill/>
            <a:miter lim="800000"/>
            <a:headEnd/>
            <a:tailEnd/>
          </a:ln>
        </p:spPr>
      </p:pic>
      <p:pic>
        <p:nvPicPr>
          <p:cNvPr id="93189" name="Picture 5" descr="DSCN8114"/>
          <p:cNvPicPr>
            <a:picLocks noChangeAspect="1" noChangeArrowheads="1"/>
          </p:cNvPicPr>
          <p:nvPr/>
        </p:nvPicPr>
        <p:blipFill>
          <a:blip r:embed="rId3"/>
          <a:srcRect/>
          <a:stretch>
            <a:fillRect/>
          </a:stretch>
        </p:blipFill>
        <p:spPr bwMode="auto">
          <a:xfrm>
            <a:off x="0" y="3789363"/>
            <a:ext cx="2224088"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mtClean="0"/>
              <a:t>Official testing - centralised</a:t>
            </a:r>
            <a:endParaRPr lang="nl-NL" smtClean="0"/>
          </a:p>
        </p:txBody>
      </p:sp>
      <p:sp>
        <p:nvSpPr>
          <p:cNvPr id="94211" name="Rectangle 3"/>
          <p:cNvSpPr>
            <a:spLocks noGrp="1" noChangeArrowheads="1"/>
          </p:cNvSpPr>
          <p:nvPr>
            <p:ph type="body" idx="1"/>
          </p:nvPr>
        </p:nvSpPr>
        <p:spPr/>
        <p:txBody>
          <a:bodyPr/>
          <a:lstStyle/>
          <a:p>
            <a:pPr eaLnBrk="1" hangingPunct="1"/>
            <a:r>
              <a:rPr lang="en-US" smtClean="0"/>
              <a:t>From application to granting PVP in one organisation (e.g. Netherlands)</a:t>
            </a:r>
          </a:p>
          <a:p>
            <a:pPr lvl="1" eaLnBrk="1" hangingPunct="1"/>
            <a:r>
              <a:rPr lang="en-US" smtClean="0"/>
              <a:t>PVP examiner = DUS tester</a:t>
            </a:r>
          </a:p>
          <a:p>
            <a:pPr lvl="1" eaLnBrk="1" hangingPunct="1"/>
            <a:r>
              <a:rPr lang="en-US" smtClean="0"/>
              <a:t>Expertise in one organisation</a:t>
            </a:r>
          </a:p>
          <a:p>
            <a:pPr lvl="1" eaLnBrk="1" hangingPunct="1"/>
            <a:endParaRPr lang="nl-NL" smtClean="0"/>
          </a:p>
          <a:p>
            <a:pPr eaLnBrk="1" hangingPunct="1"/>
            <a:endParaRPr lang="nl-NL" smtClean="0"/>
          </a:p>
          <a:p>
            <a:pPr eaLnBrk="1" hangingPunct="1"/>
            <a:endParaRPr lang="nl-NL" smtClean="0"/>
          </a:p>
        </p:txBody>
      </p:sp>
      <p:pic>
        <p:nvPicPr>
          <p:cNvPr id="94212" name="Picture 6" descr="DSCN2927"/>
          <p:cNvPicPr>
            <a:picLocks noChangeAspect="1" noChangeArrowheads="1"/>
          </p:cNvPicPr>
          <p:nvPr/>
        </p:nvPicPr>
        <p:blipFill>
          <a:blip r:embed="rId2" cstate="print"/>
          <a:srcRect/>
          <a:stretch>
            <a:fillRect/>
          </a:stretch>
        </p:blipFill>
        <p:spPr bwMode="auto">
          <a:xfrm>
            <a:off x="4572000" y="3429000"/>
            <a:ext cx="4572000" cy="3429000"/>
          </a:xfrm>
          <a:prstGeom prst="rect">
            <a:avLst/>
          </a:prstGeom>
          <a:noFill/>
          <a:ln w="9525">
            <a:noFill/>
            <a:miter lim="800000"/>
            <a:headEnd/>
            <a:tailEnd/>
          </a:ln>
        </p:spPr>
      </p:pic>
      <p:pic>
        <p:nvPicPr>
          <p:cNvPr id="94213" name="Picture 7" descr="DSCN0626"/>
          <p:cNvPicPr>
            <a:picLocks noChangeAspect="1" noChangeArrowheads="1"/>
          </p:cNvPicPr>
          <p:nvPr/>
        </p:nvPicPr>
        <p:blipFill>
          <a:blip r:embed="rId3"/>
          <a:srcRect/>
          <a:stretch>
            <a:fillRect/>
          </a:stretch>
        </p:blipFill>
        <p:spPr bwMode="auto">
          <a:xfrm>
            <a:off x="7938" y="911225"/>
            <a:ext cx="2212975" cy="294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mtClean="0"/>
              <a:t>Choice of official DUS station</a:t>
            </a:r>
          </a:p>
        </p:txBody>
      </p:sp>
      <p:sp>
        <p:nvSpPr>
          <p:cNvPr id="95235" name="Rectangle 3"/>
          <p:cNvSpPr>
            <a:spLocks noGrp="1" noChangeArrowheads="1"/>
          </p:cNvSpPr>
          <p:nvPr>
            <p:ph type="body" idx="1"/>
          </p:nvPr>
        </p:nvSpPr>
        <p:spPr/>
        <p:txBody>
          <a:bodyPr/>
          <a:lstStyle/>
          <a:p>
            <a:pPr eaLnBrk="1" hangingPunct="1"/>
            <a:r>
              <a:rPr lang="en-US" smtClean="0"/>
              <a:t>Where is expertise present?</a:t>
            </a:r>
          </a:p>
          <a:p>
            <a:pPr eaLnBrk="1" hangingPunct="1"/>
            <a:r>
              <a:rPr lang="en-US" smtClean="0"/>
              <a:t>In government research (breeding) institutes</a:t>
            </a:r>
          </a:p>
          <a:p>
            <a:pPr eaLnBrk="1" hangingPunct="1"/>
            <a:r>
              <a:rPr lang="en-US" smtClean="0"/>
              <a:t>Independence?</a:t>
            </a:r>
          </a:p>
          <a:p>
            <a:pPr eaLnBrk="1" hangingPunct="1"/>
            <a:r>
              <a:rPr lang="en-US" smtClean="0"/>
              <a:t>Comparable situation in the Netherlands forty years ago (IVT - Wageningen)</a:t>
            </a:r>
          </a:p>
          <a:p>
            <a:pPr eaLnBrk="1" hangingPunct="1"/>
            <a:r>
              <a:rPr lang="en-US" smtClean="0"/>
              <a:t>Only way to start</a:t>
            </a:r>
          </a:p>
        </p:txBody>
      </p:sp>
      <p:pic>
        <p:nvPicPr>
          <p:cNvPr id="95236" name="Picture 4" descr="DSCN8911"/>
          <p:cNvPicPr>
            <a:picLocks noChangeAspect="1" noChangeArrowheads="1"/>
          </p:cNvPicPr>
          <p:nvPr/>
        </p:nvPicPr>
        <p:blipFill>
          <a:blip r:embed="rId2"/>
          <a:srcRect/>
          <a:stretch>
            <a:fillRect/>
          </a:stretch>
        </p:blipFill>
        <p:spPr bwMode="auto">
          <a:xfrm>
            <a:off x="6011863" y="4508500"/>
            <a:ext cx="3132137" cy="2349500"/>
          </a:xfrm>
          <a:prstGeom prst="rect">
            <a:avLst/>
          </a:prstGeom>
          <a:noFill/>
          <a:ln w="9525">
            <a:noFill/>
            <a:miter lim="800000"/>
            <a:headEnd/>
            <a:tailEnd/>
          </a:ln>
        </p:spPr>
      </p:pic>
      <p:pic>
        <p:nvPicPr>
          <p:cNvPr id="95237" name="Picture 5" descr="DSCN8899"/>
          <p:cNvPicPr>
            <a:picLocks noChangeAspect="1" noChangeArrowheads="1"/>
          </p:cNvPicPr>
          <p:nvPr/>
        </p:nvPicPr>
        <p:blipFill>
          <a:blip r:embed="rId3"/>
          <a:srcRect/>
          <a:stretch>
            <a:fillRect/>
          </a:stretch>
        </p:blipFill>
        <p:spPr bwMode="auto">
          <a:xfrm>
            <a:off x="0" y="4030663"/>
            <a:ext cx="2224088" cy="1666875"/>
          </a:xfrm>
          <a:prstGeom prst="rect">
            <a:avLst/>
          </a:prstGeom>
          <a:noFill/>
          <a:ln w="9525">
            <a:noFill/>
            <a:miter lim="800000"/>
            <a:headEnd/>
            <a:tailEnd/>
          </a:ln>
        </p:spPr>
      </p:pic>
      <p:pic>
        <p:nvPicPr>
          <p:cNvPr id="95238" name="Picture 6" descr="DSCN2003"/>
          <p:cNvPicPr>
            <a:picLocks noChangeAspect="1" noChangeArrowheads="1"/>
          </p:cNvPicPr>
          <p:nvPr/>
        </p:nvPicPr>
        <p:blipFill>
          <a:blip r:embed="rId4"/>
          <a:srcRect/>
          <a:stretch>
            <a:fillRect/>
          </a:stretch>
        </p:blipFill>
        <p:spPr bwMode="auto">
          <a:xfrm>
            <a:off x="0" y="922338"/>
            <a:ext cx="2238375" cy="167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Breeder testing</a:t>
            </a:r>
          </a:p>
        </p:txBody>
      </p:sp>
      <p:sp>
        <p:nvSpPr>
          <p:cNvPr id="96259" name="Rectangle 3"/>
          <p:cNvSpPr>
            <a:spLocks noGrp="1" noChangeArrowheads="1"/>
          </p:cNvSpPr>
          <p:nvPr>
            <p:ph type="body" idx="1"/>
          </p:nvPr>
        </p:nvSpPr>
        <p:spPr/>
        <p:txBody>
          <a:bodyPr/>
          <a:lstStyle/>
          <a:p>
            <a:pPr eaLnBrk="1" hangingPunct="1"/>
            <a:r>
              <a:rPr lang="en-US" smtClean="0"/>
              <a:t>Expertise present</a:t>
            </a:r>
          </a:p>
          <a:p>
            <a:pPr lvl="1" eaLnBrk="1" hangingPunct="1"/>
            <a:r>
              <a:rPr lang="en-US" smtClean="0"/>
              <a:t>Independence</a:t>
            </a:r>
          </a:p>
          <a:p>
            <a:pPr eaLnBrk="1" hangingPunct="1"/>
            <a:r>
              <a:rPr lang="en-US" smtClean="0"/>
              <a:t>Role PVP examiner</a:t>
            </a:r>
          </a:p>
          <a:p>
            <a:pPr lvl="1" eaLnBrk="1" hangingPunct="1"/>
            <a:r>
              <a:rPr lang="en-US" smtClean="0"/>
              <a:t>Designing test</a:t>
            </a:r>
          </a:p>
          <a:p>
            <a:pPr lvl="1" eaLnBrk="1" hangingPunct="1"/>
            <a:r>
              <a:rPr lang="en-US" smtClean="0"/>
              <a:t>Measurements/observations</a:t>
            </a:r>
          </a:p>
          <a:p>
            <a:pPr eaLnBrk="1" hangingPunct="1"/>
            <a:r>
              <a:rPr lang="en-US" smtClean="0"/>
              <a:t>In emerging system most practical way</a:t>
            </a:r>
          </a:p>
          <a:p>
            <a:pPr lvl="1" eaLnBrk="1" hangingPunct="1"/>
            <a:r>
              <a:rPr lang="en-US" smtClean="0"/>
              <a:t>Indonesia very common</a:t>
            </a:r>
          </a:p>
          <a:p>
            <a:pPr lvl="1" eaLnBrk="1" hangingPunct="1"/>
            <a:r>
              <a:rPr lang="en-US" smtClean="0"/>
              <a:t>Vietnam – mentioned in PVP law</a:t>
            </a:r>
          </a:p>
          <a:p>
            <a:pPr eaLnBrk="1" hangingPunct="1"/>
            <a:endParaRPr lang="en-US" smtClean="0"/>
          </a:p>
          <a:p>
            <a:pPr lvl="1" eaLnBrk="1" hangingPunct="1"/>
            <a:endParaRPr lang="en-US" sz="2400" smtClean="0"/>
          </a:p>
          <a:p>
            <a:pPr lvl="1" eaLnBrk="1" hangingPunct="1"/>
            <a:endParaRPr lang="nl-NL" smtClean="0"/>
          </a:p>
          <a:p>
            <a:pPr lvl="1" eaLnBrk="1" hangingPunct="1"/>
            <a:endParaRPr lang="nl-NL" smtClean="0"/>
          </a:p>
          <a:p>
            <a:pPr eaLnBrk="1" hangingPunct="1"/>
            <a:endParaRPr lang="nl-NL" smtClean="0"/>
          </a:p>
        </p:txBody>
      </p:sp>
      <p:pic>
        <p:nvPicPr>
          <p:cNvPr id="96260" name="Picture 6" descr="DSCN5469"/>
          <p:cNvPicPr>
            <a:picLocks noChangeAspect="1" noChangeArrowheads="1"/>
          </p:cNvPicPr>
          <p:nvPr/>
        </p:nvPicPr>
        <p:blipFill>
          <a:blip r:embed="rId2"/>
          <a:srcRect/>
          <a:stretch>
            <a:fillRect/>
          </a:stretch>
        </p:blipFill>
        <p:spPr bwMode="auto">
          <a:xfrm>
            <a:off x="6334125" y="4749800"/>
            <a:ext cx="2809875" cy="2108200"/>
          </a:xfrm>
          <a:prstGeom prst="rect">
            <a:avLst/>
          </a:prstGeom>
          <a:noFill/>
          <a:ln w="9525">
            <a:noFill/>
            <a:miter lim="800000"/>
            <a:headEnd/>
            <a:tailEnd/>
          </a:ln>
        </p:spPr>
      </p:pic>
      <p:pic>
        <p:nvPicPr>
          <p:cNvPr id="96261" name="Picture 8" descr="east-west-seed-indonesia"/>
          <p:cNvPicPr>
            <a:picLocks noChangeAspect="1" noChangeArrowheads="1"/>
          </p:cNvPicPr>
          <p:nvPr/>
        </p:nvPicPr>
        <p:blipFill>
          <a:blip r:embed="rId3"/>
          <a:srcRect/>
          <a:stretch>
            <a:fillRect/>
          </a:stretch>
        </p:blipFill>
        <p:spPr bwMode="auto">
          <a:xfrm>
            <a:off x="0" y="4221163"/>
            <a:ext cx="2195513" cy="1525587"/>
          </a:xfrm>
          <a:prstGeom prst="rect">
            <a:avLst/>
          </a:prstGeom>
          <a:noFill/>
          <a:ln w="9525">
            <a:noFill/>
            <a:miter lim="800000"/>
            <a:headEnd/>
            <a:tailEnd/>
          </a:ln>
        </p:spPr>
      </p:pic>
      <p:pic>
        <p:nvPicPr>
          <p:cNvPr id="96262" name="Picture 9" descr="DSCN5462"/>
          <p:cNvPicPr>
            <a:picLocks noChangeAspect="1" noChangeArrowheads="1"/>
          </p:cNvPicPr>
          <p:nvPr/>
        </p:nvPicPr>
        <p:blipFill>
          <a:blip r:embed="rId4"/>
          <a:srcRect/>
          <a:stretch>
            <a:fillRect/>
          </a:stretch>
        </p:blipFill>
        <p:spPr bwMode="auto">
          <a:xfrm>
            <a:off x="0" y="908050"/>
            <a:ext cx="2247900"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Bilateral cooperation</a:t>
            </a:r>
          </a:p>
        </p:txBody>
      </p:sp>
      <p:sp>
        <p:nvSpPr>
          <p:cNvPr id="97283" name="Rectangle 3"/>
          <p:cNvSpPr>
            <a:spLocks noGrp="1" noChangeArrowheads="1"/>
          </p:cNvSpPr>
          <p:nvPr>
            <p:ph type="body" idx="1"/>
          </p:nvPr>
        </p:nvSpPr>
        <p:spPr>
          <a:xfrm>
            <a:off x="2590800" y="1125538"/>
            <a:ext cx="6553200" cy="4205287"/>
          </a:xfrm>
        </p:spPr>
        <p:txBody>
          <a:bodyPr/>
          <a:lstStyle/>
          <a:p>
            <a:pPr eaLnBrk="1" hangingPunct="1"/>
            <a:r>
              <a:rPr lang="en-US" smtClean="0"/>
              <a:t>Small number of applications</a:t>
            </a:r>
          </a:p>
          <a:p>
            <a:pPr eaLnBrk="1" hangingPunct="1"/>
            <a:r>
              <a:rPr lang="en-US" smtClean="0"/>
              <a:t>Not sensible to build up expertise and allocate resources</a:t>
            </a:r>
          </a:p>
          <a:p>
            <a:pPr eaLnBrk="1" hangingPunct="1"/>
            <a:r>
              <a:rPr lang="en-US" smtClean="0"/>
              <a:t>Have variety tested in another country</a:t>
            </a:r>
          </a:p>
          <a:p>
            <a:pPr lvl="1" eaLnBrk="1" hangingPunct="1"/>
            <a:r>
              <a:rPr lang="en-US" smtClean="0"/>
              <a:t>GENIE database</a:t>
            </a:r>
          </a:p>
          <a:p>
            <a:pPr eaLnBrk="1" hangingPunct="1"/>
            <a:r>
              <a:rPr lang="en-US" smtClean="0"/>
              <a:t>Sharing reference collections</a:t>
            </a:r>
          </a:p>
          <a:p>
            <a:pPr lvl="1" eaLnBrk="1" hangingPunct="1"/>
            <a:r>
              <a:rPr lang="en-US" smtClean="0"/>
              <a:t>South East Asia</a:t>
            </a:r>
          </a:p>
          <a:p>
            <a:pPr lvl="1" eaLnBrk="1" hangingPunct="1"/>
            <a:r>
              <a:rPr lang="en-US" smtClean="0"/>
              <a:t>East Asia PVP Forum</a:t>
            </a:r>
          </a:p>
          <a:p>
            <a:pPr eaLnBrk="1" hangingPunct="1"/>
            <a:r>
              <a:rPr lang="en-US" smtClean="0"/>
              <a:t>Join forces like EU system</a:t>
            </a:r>
          </a:p>
          <a:p>
            <a:pPr lvl="1" eaLnBrk="1" hangingPunct="1"/>
            <a:r>
              <a:rPr lang="en-US" smtClean="0"/>
              <a:t>Discussions starting in Eastern Africa</a:t>
            </a:r>
          </a:p>
          <a:p>
            <a:pPr eaLnBrk="1" hangingPunct="1"/>
            <a:endParaRPr lang="nl-NL" smtClean="0"/>
          </a:p>
        </p:txBody>
      </p:sp>
      <p:pic>
        <p:nvPicPr>
          <p:cNvPr id="97284" name="Picture 4" descr="DSCN8982"/>
          <p:cNvPicPr>
            <a:picLocks noChangeAspect="1" noChangeArrowheads="1"/>
          </p:cNvPicPr>
          <p:nvPr/>
        </p:nvPicPr>
        <p:blipFill>
          <a:blip r:embed="rId2"/>
          <a:srcRect/>
          <a:stretch>
            <a:fillRect/>
          </a:stretch>
        </p:blipFill>
        <p:spPr bwMode="auto">
          <a:xfrm>
            <a:off x="-41275" y="908050"/>
            <a:ext cx="2271713" cy="3025775"/>
          </a:xfrm>
          <a:prstGeom prst="rect">
            <a:avLst/>
          </a:prstGeom>
          <a:noFill/>
          <a:ln w="9525">
            <a:noFill/>
            <a:miter lim="800000"/>
            <a:headEnd/>
            <a:tailEnd/>
          </a:ln>
        </p:spPr>
      </p:pic>
      <p:pic>
        <p:nvPicPr>
          <p:cNvPr id="97285" name="Picture 6" descr="3182-Genie-logo-A"/>
          <p:cNvPicPr>
            <a:picLocks noChangeAspect="1" noChangeArrowheads="1"/>
          </p:cNvPicPr>
          <p:nvPr/>
        </p:nvPicPr>
        <p:blipFill>
          <a:blip r:embed="rId3"/>
          <a:srcRect/>
          <a:stretch>
            <a:fillRect/>
          </a:stretch>
        </p:blipFill>
        <p:spPr bwMode="auto">
          <a:xfrm>
            <a:off x="7740650" y="2852738"/>
            <a:ext cx="1403350"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t>Crops to be protected</a:t>
            </a:r>
          </a:p>
        </p:txBody>
      </p:sp>
      <p:sp>
        <p:nvSpPr>
          <p:cNvPr id="98307" name="Rectangle 3"/>
          <p:cNvSpPr>
            <a:spLocks noGrp="1" noChangeArrowheads="1"/>
          </p:cNvSpPr>
          <p:nvPr>
            <p:ph type="body" idx="1"/>
          </p:nvPr>
        </p:nvSpPr>
        <p:spPr/>
        <p:txBody>
          <a:bodyPr/>
          <a:lstStyle/>
          <a:p>
            <a:pPr eaLnBrk="1" hangingPunct="1"/>
            <a:r>
              <a:rPr lang="en-US" smtClean="0"/>
              <a:t>New UPOV member states</a:t>
            </a:r>
          </a:p>
          <a:p>
            <a:pPr lvl="1" eaLnBrk="1" hangingPunct="1"/>
            <a:r>
              <a:rPr lang="en-US" smtClean="0"/>
              <a:t>Minimum of 15 plant genera and species</a:t>
            </a:r>
          </a:p>
          <a:p>
            <a:pPr lvl="1" eaLnBrk="1" hangingPunct="1"/>
            <a:r>
              <a:rPr lang="en-US" smtClean="0"/>
              <a:t>After 10 years:  all plant genera and species </a:t>
            </a:r>
          </a:p>
          <a:p>
            <a:pPr lvl="1" eaLnBrk="1" hangingPunct="1"/>
            <a:r>
              <a:rPr lang="en-US" smtClean="0"/>
              <a:t>Example Vietnam</a:t>
            </a:r>
          </a:p>
          <a:p>
            <a:pPr lvl="2" eaLnBrk="1" hangingPunct="1"/>
            <a:r>
              <a:rPr lang="en-US" smtClean="0"/>
              <a:t>UPOV member since 2006, started with 28 genera and species, in 2016 all genera and species</a:t>
            </a:r>
          </a:p>
          <a:p>
            <a:pPr lvl="2" eaLnBrk="1" hangingPunct="1"/>
            <a:r>
              <a:rPr lang="en-US" smtClean="0"/>
              <a:t>System not ready for 2016</a:t>
            </a:r>
          </a:p>
          <a:p>
            <a:pPr eaLnBrk="1" hangingPunct="1"/>
            <a:endParaRPr lang="en-US" smtClean="0"/>
          </a:p>
          <a:p>
            <a:pPr eaLnBrk="1" hangingPunct="1"/>
            <a:r>
              <a:rPr lang="en-US" smtClean="0"/>
              <a:t>Example Indonesia (not an UPOV member)</a:t>
            </a:r>
          </a:p>
          <a:p>
            <a:pPr lvl="2" eaLnBrk="1" hangingPunct="1"/>
            <a:r>
              <a:rPr lang="en-US" smtClean="0"/>
              <a:t>PVP law since 2000</a:t>
            </a:r>
          </a:p>
          <a:p>
            <a:pPr lvl="2" eaLnBrk="1" hangingPunct="1"/>
            <a:r>
              <a:rPr lang="en-US" smtClean="0"/>
              <a:t>All species and genera to be protected</a:t>
            </a:r>
          </a:p>
          <a:p>
            <a:pPr eaLnBrk="1" hangingPunct="1"/>
            <a:endParaRPr lang="en-US" smtClean="0"/>
          </a:p>
          <a:p>
            <a:pPr lvl="1" eaLnBrk="1" hangingPunct="1"/>
            <a:endParaRPr lang="en-US" smtClean="0"/>
          </a:p>
          <a:p>
            <a:pPr lvl="1" eaLnBrk="1" hangingPunct="1">
              <a:buFont typeface="Arial" charset="0"/>
              <a:buNone/>
            </a:pPr>
            <a:endParaRPr lang="en-US" smtClean="0"/>
          </a:p>
          <a:p>
            <a:pPr eaLnBrk="1" hangingPunct="1"/>
            <a:endParaRPr lang="nl-NL" smtClean="0"/>
          </a:p>
        </p:txBody>
      </p:sp>
      <p:pic>
        <p:nvPicPr>
          <p:cNvPr id="98308" name="Picture 4" descr="Convention"/>
          <p:cNvPicPr>
            <a:picLocks noChangeAspect="1" noChangeArrowheads="1"/>
          </p:cNvPicPr>
          <p:nvPr/>
        </p:nvPicPr>
        <p:blipFill>
          <a:blip r:embed="rId2">
            <a:lum contrast="26000"/>
          </a:blip>
          <a:srcRect t="1749"/>
          <a:stretch>
            <a:fillRect/>
          </a:stretch>
        </p:blipFill>
        <p:spPr bwMode="auto">
          <a:xfrm>
            <a:off x="0" y="1052513"/>
            <a:ext cx="2212975" cy="3097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mtClean="0"/>
              <a:t>Taking over DUS reports (1)</a:t>
            </a:r>
          </a:p>
        </p:txBody>
      </p:sp>
      <p:sp>
        <p:nvSpPr>
          <p:cNvPr id="99331" name="Rectangle 3"/>
          <p:cNvSpPr>
            <a:spLocks noGrp="1" noChangeArrowheads="1"/>
          </p:cNvSpPr>
          <p:nvPr>
            <p:ph type="body" idx="1"/>
          </p:nvPr>
        </p:nvSpPr>
        <p:spPr>
          <a:xfrm>
            <a:off x="2339975" y="1268413"/>
            <a:ext cx="6553200" cy="4205287"/>
          </a:xfrm>
        </p:spPr>
        <p:txBody>
          <a:bodyPr/>
          <a:lstStyle/>
          <a:p>
            <a:pPr eaLnBrk="1" hangingPunct="1"/>
            <a:r>
              <a:rPr lang="en-US" smtClean="0"/>
              <a:t>Most efficient way of making use of UPOV harmonized system</a:t>
            </a:r>
          </a:p>
          <a:p>
            <a:pPr lvl="1" eaLnBrk="1" hangingPunct="1"/>
            <a:r>
              <a:rPr lang="en-US" smtClean="0"/>
              <a:t>Country A buys DUS report from country B</a:t>
            </a:r>
          </a:p>
          <a:p>
            <a:pPr lvl="1" eaLnBrk="1" hangingPunct="1"/>
            <a:r>
              <a:rPr lang="en-US" smtClean="0"/>
              <a:t>UPOV fixed fee of € 240</a:t>
            </a:r>
          </a:p>
          <a:p>
            <a:pPr lvl="1" eaLnBrk="1" hangingPunct="1"/>
            <a:r>
              <a:rPr lang="en-US" smtClean="0"/>
              <a:t>Based on DUS report of country B, country A grants PVP</a:t>
            </a:r>
          </a:p>
          <a:p>
            <a:pPr eaLnBrk="1" hangingPunct="1"/>
            <a:r>
              <a:rPr lang="en-US" smtClean="0"/>
              <a:t>Some countries are too “proud” to buy</a:t>
            </a:r>
          </a:p>
          <a:p>
            <a:pPr eaLnBrk="1" hangingPunct="1"/>
            <a:r>
              <a:rPr lang="en-US" smtClean="0"/>
              <a:t>Some countries require Memorandum of Understanding or Technical Agreement with selling country e.g. Vietnam</a:t>
            </a:r>
          </a:p>
          <a:p>
            <a:pPr lvl="1" eaLnBrk="1" hangingPunct="1"/>
            <a:r>
              <a:rPr lang="en-US" smtClean="0"/>
              <a:t>Not required </a:t>
            </a:r>
          </a:p>
          <a:p>
            <a:pPr eaLnBrk="1" hangingPunct="1"/>
            <a:endParaRPr lang="en-US" smtClean="0"/>
          </a:p>
          <a:p>
            <a:pPr eaLnBrk="1" hangingPunct="1"/>
            <a:endParaRPr lang="en-US" smtClean="0"/>
          </a:p>
        </p:txBody>
      </p:sp>
      <p:pic>
        <p:nvPicPr>
          <p:cNvPr id="226311" name="Picture 7" descr="report 1"/>
          <p:cNvPicPr>
            <a:picLocks noChangeAspect="1" noChangeArrowheads="1"/>
          </p:cNvPicPr>
          <p:nvPr/>
        </p:nvPicPr>
        <p:blipFill>
          <a:blip r:embed="rId2"/>
          <a:srcRect/>
          <a:stretch>
            <a:fillRect/>
          </a:stretch>
        </p:blipFill>
        <p:spPr bwMode="auto">
          <a:xfrm>
            <a:off x="0" y="0"/>
            <a:ext cx="4464050" cy="5575300"/>
          </a:xfrm>
          <a:prstGeom prst="rect">
            <a:avLst/>
          </a:prstGeom>
          <a:noFill/>
          <a:ln w="9525">
            <a:solidFill>
              <a:schemeClr val="tx2"/>
            </a:solidFill>
            <a:miter lim="800000"/>
            <a:headEnd/>
            <a:tailEnd/>
          </a:ln>
        </p:spPr>
      </p:pic>
      <p:pic>
        <p:nvPicPr>
          <p:cNvPr id="226312" name="Picture 8" descr="report 3"/>
          <p:cNvPicPr>
            <a:picLocks noChangeAspect="1" noChangeArrowheads="1"/>
          </p:cNvPicPr>
          <p:nvPr/>
        </p:nvPicPr>
        <p:blipFill>
          <a:blip r:embed="rId3"/>
          <a:srcRect/>
          <a:stretch>
            <a:fillRect/>
          </a:stretch>
        </p:blipFill>
        <p:spPr bwMode="auto">
          <a:xfrm>
            <a:off x="2268538" y="620713"/>
            <a:ext cx="4321175" cy="5472112"/>
          </a:xfrm>
          <a:prstGeom prst="rect">
            <a:avLst/>
          </a:prstGeom>
          <a:noFill/>
          <a:ln w="9525">
            <a:solidFill>
              <a:schemeClr val="tx2"/>
            </a:solidFill>
            <a:miter lim="800000"/>
            <a:headEnd/>
            <a:tailEnd/>
          </a:ln>
        </p:spPr>
      </p:pic>
      <p:pic>
        <p:nvPicPr>
          <p:cNvPr id="226313" name="Picture 9" descr="report 4"/>
          <p:cNvPicPr>
            <a:picLocks noChangeAspect="1" noChangeArrowheads="1"/>
          </p:cNvPicPr>
          <p:nvPr/>
        </p:nvPicPr>
        <p:blipFill>
          <a:blip r:embed="rId4"/>
          <a:srcRect/>
          <a:stretch>
            <a:fillRect/>
          </a:stretch>
        </p:blipFill>
        <p:spPr bwMode="auto">
          <a:xfrm>
            <a:off x="4948238" y="1385888"/>
            <a:ext cx="4195762" cy="5472112"/>
          </a:xfrm>
          <a:prstGeom prst="rect">
            <a:avLst/>
          </a:prstGeom>
          <a:noFill/>
          <a:ln w="9525">
            <a:solidFill>
              <a:schemeClr val="tx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26311"/>
                                        </p:tgtEl>
                                        <p:attrNameLst>
                                          <p:attrName>style.visibility</p:attrName>
                                        </p:attrNameLst>
                                      </p:cBhvr>
                                      <p:to>
                                        <p:strVal val="visible"/>
                                      </p:to>
                                    </p:set>
                                    <p:anim calcmode="lin" valueType="num">
                                      <p:cBhvr additive="base">
                                        <p:cTn id="7" dur="500" fill="hold"/>
                                        <p:tgtEl>
                                          <p:spTgt spid="226311"/>
                                        </p:tgtEl>
                                        <p:attrNameLst>
                                          <p:attrName>ppt_x</p:attrName>
                                        </p:attrNameLst>
                                      </p:cBhvr>
                                      <p:tavLst>
                                        <p:tav tm="0">
                                          <p:val>
                                            <p:strVal val="1+#ppt_w/2"/>
                                          </p:val>
                                        </p:tav>
                                        <p:tav tm="100000">
                                          <p:val>
                                            <p:strVal val="#ppt_x"/>
                                          </p:val>
                                        </p:tav>
                                      </p:tavLst>
                                    </p:anim>
                                    <p:anim calcmode="lin" valueType="num">
                                      <p:cBhvr additive="base">
                                        <p:cTn id="8" dur="500" fill="hold"/>
                                        <p:tgtEl>
                                          <p:spTgt spid="2263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226312"/>
                                        </p:tgtEl>
                                        <p:attrNameLst>
                                          <p:attrName>style.visibility</p:attrName>
                                        </p:attrNameLst>
                                      </p:cBhvr>
                                      <p:to>
                                        <p:strVal val="visible"/>
                                      </p:to>
                                    </p:set>
                                    <p:anim calcmode="lin" valueType="num">
                                      <p:cBhvr additive="base">
                                        <p:cTn id="13" dur="500" fill="hold"/>
                                        <p:tgtEl>
                                          <p:spTgt spid="226312"/>
                                        </p:tgtEl>
                                        <p:attrNameLst>
                                          <p:attrName>ppt_x</p:attrName>
                                        </p:attrNameLst>
                                      </p:cBhvr>
                                      <p:tavLst>
                                        <p:tav tm="0">
                                          <p:val>
                                            <p:strVal val="1+#ppt_w/2"/>
                                          </p:val>
                                        </p:tav>
                                        <p:tav tm="100000">
                                          <p:val>
                                            <p:strVal val="#ppt_x"/>
                                          </p:val>
                                        </p:tav>
                                      </p:tavLst>
                                    </p:anim>
                                    <p:anim calcmode="lin" valueType="num">
                                      <p:cBhvr additive="base">
                                        <p:cTn id="14" dur="500" fill="hold"/>
                                        <p:tgtEl>
                                          <p:spTgt spid="2263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nodeType="clickEffect">
                                  <p:stCondLst>
                                    <p:cond delay="0"/>
                                  </p:stCondLst>
                                  <p:childTnLst>
                                    <p:set>
                                      <p:cBhvr>
                                        <p:cTn id="18" dur="1" fill="hold">
                                          <p:stCondLst>
                                            <p:cond delay="0"/>
                                          </p:stCondLst>
                                        </p:cTn>
                                        <p:tgtEl>
                                          <p:spTgt spid="226313"/>
                                        </p:tgtEl>
                                        <p:attrNameLst>
                                          <p:attrName>style.visibility</p:attrName>
                                        </p:attrNameLst>
                                      </p:cBhvr>
                                      <p:to>
                                        <p:strVal val="visible"/>
                                      </p:to>
                                    </p:set>
                                    <p:anim calcmode="lin" valueType="num">
                                      <p:cBhvr additive="base">
                                        <p:cTn id="19" dur="500" fill="hold"/>
                                        <p:tgtEl>
                                          <p:spTgt spid="226313"/>
                                        </p:tgtEl>
                                        <p:attrNameLst>
                                          <p:attrName>ppt_x</p:attrName>
                                        </p:attrNameLst>
                                      </p:cBhvr>
                                      <p:tavLst>
                                        <p:tav tm="0">
                                          <p:val>
                                            <p:strVal val="1+#ppt_w/2"/>
                                          </p:val>
                                        </p:tav>
                                        <p:tav tm="100000">
                                          <p:val>
                                            <p:strVal val="#ppt_x"/>
                                          </p:val>
                                        </p:tav>
                                      </p:tavLst>
                                    </p:anim>
                                    <p:anim calcmode="lin" valueType="num">
                                      <p:cBhvr additive="base">
                                        <p:cTn id="20" dur="500" fill="hold"/>
                                        <p:tgtEl>
                                          <p:spTgt spid="2263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4213" y="404813"/>
            <a:ext cx="7772400" cy="10429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smtClean="0">
                <a:solidFill>
                  <a:srgbClr val="002060"/>
                </a:solidFill>
                <a:latin typeface="Tahoma" pitchFamily="34" charset="0"/>
                <a:ea typeface="ＭＳ Ｐゴシック" pitchFamily="34" charset="-128"/>
                <a:cs typeface="Tahoma" pitchFamily="34" charset="0"/>
              </a:rPr>
              <a:t/>
            </a:r>
            <a:br>
              <a:rPr lang="en-US" sz="3200" smtClean="0">
                <a:solidFill>
                  <a:srgbClr val="002060"/>
                </a:solidFill>
                <a:latin typeface="Tahoma" pitchFamily="34" charset="0"/>
                <a:ea typeface="ＭＳ Ｐゴシック" pitchFamily="34" charset="-128"/>
                <a:cs typeface="Tahoma" pitchFamily="34" charset="0"/>
              </a:rPr>
            </a:br>
            <a:r>
              <a:rPr lang="en-US" sz="2800" smtClean="0">
                <a:solidFill>
                  <a:srgbClr val="002060"/>
                </a:solidFill>
                <a:latin typeface="Tahoma" pitchFamily="34" charset="0"/>
                <a:ea typeface="ＭＳ Ｐゴシック" pitchFamily="34" charset="-128"/>
                <a:cs typeface="Tahoma" pitchFamily="34" charset="0"/>
              </a:rPr>
              <a:t>Characteristics</a:t>
            </a:r>
          </a:p>
        </p:txBody>
      </p:sp>
      <p:sp>
        <p:nvSpPr>
          <p:cNvPr id="17411" name="Rectangle 3"/>
          <p:cNvSpPr>
            <a:spLocks noGrp="1" noChangeArrowheads="1"/>
          </p:cNvSpPr>
          <p:nvPr>
            <p:ph idx="1"/>
          </p:nvPr>
        </p:nvSpPr>
        <p:spPr bwMode="auto">
          <a:xfrm>
            <a:off x="827088" y="2428875"/>
            <a:ext cx="7273925" cy="3160713"/>
          </a:xfrm>
          <a:noFill/>
          <a:ln>
            <a:miter lim="800000"/>
            <a:headEnd/>
            <a:tailEnd/>
          </a:ln>
        </p:spPr>
        <p:txBody>
          <a:bodyPr vert="horz" wrap="square" lIns="91440" tIns="45720" rIns="91440" bIns="45720" numCol="1" anchor="t" anchorCtr="0" compatLnSpc="1">
            <a:prstTxWarp prst="textNoShape">
              <a:avLst/>
            </a:prstTxWarp>
          </a:bodyPr>
          <a:lstStyle/>
          <a:p>
            <a:pPr eaLnBrk="1" hangingPunct="1">
              <a:buClr>
                <a:srgbClr val="72B633"/>
              </a:buClr>
              <a:buFontTx/>
              <a:buNone/>
            </a:pPr>
            <a:r>
              <a:rPr lang="en-US" sz="2800" smtClean="0">
                <a:latin typeface="Tahoma" pitchFamily="34" charset="0"/>
                <a:ea typeface="ＭＳ Ｐゴシック" pitchFamily="34" charset="-128"/>
                <a:cs typeface="Tahoma" pitchFamily="34" charset="0"/>
              </a:rPr>
              <a:t>  Material covered </a:t>
            </a:r>
          </a:p>
          <a:p>
            <a:pPr eaLnBrk="1" hangingPunct="1">
              <a:buClr>
                <a:srgbClr val="72B633"/>
              </a:buClr>
              <a:buFontTx/>
              <a:buChar char="•"/>
            </a:pPr>
            <a:r>
              <a:rPr lang="en-US" sz="2800" smtClean="0">
                <a:latin typeface="Tahoma" pitchFamily="34" charset="0"/>
                <a:ea typeface="ＭＳ Ｐゴシック" pitchFamily="34" charset="-128"/>
                <a:cs typeface="Tahoma" pitchFamily="34" charset="0"/>
              </a:rPr>
              <a:t>Variety constituents (propagating material?)</a:t>
            </a:r>
          </a:p>
          <a:p>
            <a:pPr eaLnBrk="1" hangingPunct="1">
              <a:buClr>
                <a:srgbClr val="72B633"/>
              </a:buClr>
              <a:buFontTx/>
              <a:buChar char="•"/>
            </a:pPr>
            <a:endParaRPr lang="en-US" sz="2800" smtClean="0">
              <a:latin typeface="Tahoma" pitchFamily="34" charset="0"/>
              <a:ea typeface="ＭＳ Ｐゴシック" pitchFamily="34" charset="-128"/>
              <a:cs typeface="Tahoma" pitchFamily="34" charset="0"/>
            </a:endParaRPr>
          </a:p>
          <a:p>
            <a:pPr eaLnBrk="1" hangingPunct="1">
              <a:buClr>
                <a:srgbClr val="72B633"/>
              </a:buClr>
              <a:buFontTx/>
              <a:buChar char="•"/>
            </a:pPr>
            <a:r>
              <a:rPr lang="en-US" sz="2800" smtClean="0">
                <a:latin typeface="Tahoma" pitchFamily="34" charset="0"/>
                <a:ea typeface="ＭＳ Ｐゴシック" pitchFamily="34" charset="-128"/>
                <a:cs typeface="Tahoma" pitchFamily="34" charset="0"/>
              </a:rPr>
              <a:t>Harvested material, under certain conditions</a:t>
            </a:r>
          </a:p>
        </p:txBody>
      </p:sp>
      <p:sp>
        <p:nvSpPr>
          <p:cNvPr id="17412" name="Slide Number Placeholder 3"/>
          <p:cNvSpPr>
            <a:spLocks noGrp="1"/>
          </p:cNvSpPr>
          <p:nvPr>
            <p:ph type="sldNum" sz="quarter" idx="10"/>
          </p:nvPr>
        </p:nvSpPr>
        <p:spPr bwMode="auto">
          <a:noFill/>
          <a:ln>
            <a:miter lim="800000"/>
            <a:headEnd/>
            <a:tailEnd/>
          </a:ln>
        </p:spPr>
        <p:txBody>
          <a:bodyPr/>
          <a:lstStyle/>
          <a:p>
            <a:fld id="{931E1188-CD97-4E52-AA58-A849C4B6C586}" type="slidenum">
              <a:rPr lang="en-US" smtClean="0"/>
              <a:pPr/>
              <a:t>9</a:t>
            </a:fld>
            <a:endParaRPr lang="en-US" smtClean="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Taking over DUS reports (2)</a:t>
            </a:r>
          </a:p>
        </p:txBody>
      </p:sp>
      <p:sp>
        <p:nvSpPr>
          <p:cNvPr id="100355" name="Rectangle 3"/>
          <p:cNvSpPr>
            <a:spLocks noGrp="1" noChangeArrowheads="1"/>
          </p:cNvSpPr>
          <p:nvPr>
            <p:ph type="body" idx="1"/>
          </p:nvPr>
        </p:nvSpPr>
        <p:spPr/>
        <p:txBody>
          <a:bodyPr/>
          <a:lstStyle/>
          <a:p>
            <a:pPr eaLnBrk="1" hangingPunct="1"/>
            <a:r>
              <a:rPr lang="en-US" smtClean="0"/>
              <a:t>Mostly asked question</a:t>
            </a:r>
          </a:p>
          <a:p>
            <a:pPr lvl="1" eaLnBrk="1" hangingPunct="1"/>
            <a:r>
              <a:rPr lang="en-US" smtClean="0"/>
              <a:t>Has candidate variety in Dutch DUS test been compared with all varieties of common knowledge in that particular country?</a:t>
            </a:r>
          </a:p>
          <a:p>
            <a:pPr eaLnBrk="1" hangingPunct="1"/>
            <a:r>
              <a:rPr lang="en-US" smtClean="0"/>
              <a:t>Answer No</a:t>
            </a:r>
          </a:p>
          <a:p>
            <a:pPr lvl="1" eaLnBrk="1" hangingPunct="1"/>
            <a:r>
              <a:rPr lang="en-US" smtClean="0"/>
              <a:t>In case of problems: nullification of Breeder’s Rights in later stage</a:t>
            </a:r>
          </a:p>
          <a:p>
            <a:pPr eaLnBrk="1" hangingPunct="1"/>
            <a:r>
              <a:rPr lang="en-US" smtClean="0"/>
              <a:t>Good communication required</a:t>
            </a:r>
          </a:p>
          <a:p>
            <a:pPr lvl="1" eaLnBrk="1" hangingPunct="1"/>
            <a:endParaRPr lang="en-US" smtClean="0"/>
          </a:p>
        </p:txBody>
      </p:sp>
      <p:pic>
        <p:nvPicPr>
          <p:cNvPr id="100356" name="Picture 4" descr="DSCN8161"/>
          <p:cNvPicPr>
            <a:picLocks noChangeAspect="1" noChangeArrowheads="1"/>
          </p:cNvPicPr>
          <p:nvPr/>
        </p:nvPicPr>
        <p:blipFill>
          <a:blip r:embed="rId2"/>
          <a:srcRect/>
          <a:stretch>
            <a:fillRect/>
          </a:stretch>
        </p:blipFill>
        <p:spPr bwMode="auto">
          <a:xfrm>
            <a:off x="6191250" y="4657725"/>
            <a:ext cx="2952750" cy="2214563"/>
          </a:xfrm>
          <a:prstGeom prst="rect">
            <a:avLst/>
          </a:prstGeom>
          <a:noFill/>
          <a:ln w="9525">
            <a:noFill/>
            <a:miter lim="800000"/>
            <a:headEnd/>
            <a:tailEnd/>
          </a:ln>
        </p:spPr>
      </p:pic>
      <p:pic>
        <p:nvPicPr>
          <p:cNvPr id="100357" name="Picture 5" descr="DSCN2902"/>
          <p:cNvPicPr>
            <a:picLocks noChangeAspect="1" noChangeArrowheads="1"/>
          </p:cNvPicPr>
          <p:nvPr/>
        </p:nvPicPr>
        <p:blipFill>
          <a:blip r:embed="rId3"/>
          <a:srcRect/>
          <a:stretch>
            <a:fillRect/>
          </a:stretch>
        </p:blipFill>
        <p:spPr bwMode="auto">
          <a:xfrm>
            <a:off x="0" y="909638"/>
            <a:ext cx="2224088"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nl-NL" smtClean="0"/>
              <a:t>Contents</a:t>
            </a:r>
          </a:p>
        </p:txBody>
      </p:sp>
      <p:sp>
        <p:nvSpPr>
          <p:cNvPr id="101379" name="Rectangle 3"/>
          <p:cNvSpPr>
            <a:spLocks noGrp="1" noChangeArrowheads="1"/>
          </p:cNvSpPr>
          <p:nvPr>
            <p:ph type="body" idx="1"/>
          </p:nvPr>
        </p:nvSpPr>
        <p:spPr>
          <a:xfrm>
            <a:off x="2411413" y="1196975"/>
            <a:ext cx="6553200" cy="4205288"/>
          </a:xfrm>
        </p:spPr>
        <p:txBody>
          <a:bodyPr/>
          <a:lstStyle/>
          <a:p>
            <a:pPr eaLnBrk="1" hangingPunct="1"/>
            <a:r>
              <a:rPr lang="en-US" smtClean="0"/>
              <a:t>Introduction</a:t>
            </a:r>
          </a:p>
          <a:p>
            <a:pPr eaLnBrk="1" hangingPunct="1"/>
            <a:r>
              <a:rPr lang="en-US" smtClean="0"/>
              <a:t>Introducing a Plant Variety Protection system</a:t>
            </a:r>
          </a:p>
          <a:p>
            <a:pPr eaLnBrk="1" hangingPunct="1"/>
            <a:r>
              <a:rPr lang="en-US" smtClean="0"/>
              <a:t>Practical implementation</a:t>
            </a:r>
          </a:p>
          <a:p>
            <a:pPr eaLnBrk="1" hangingPunct="1"/>
            <a:r>
              <a:rPr lang="en-US" smtClean="0">
                <a:solidFill>
                  <a:srgbClr val="A84A08"/>
                </a:solidFill>
              </a:rPr>
              <a:t>Constraints in DUS testing</a:t>
            </a:r>
          </a:p>
          <a:p>
            <a:pPr eaLnBrk="1" hangingPunct="1"/>
            <a:r>
              <a:rPr lang="en-US" smtClean="0"/>
              <a:t>Concluding remarks</a:t>
            </a:r>
          </a:p>
          <a:p>
            <a:pPr eaLnBrk="1" hangingPunct="1"/>
            <a:endParaRPr lang="en-US" smtClean="0"/>
          </a:p>
        </p:txBody>
      </p:sp>
      <p:pic>
        <p:nvPicPr>
          <p:cNvPr id="101380" name="Picture 4" descr="aard_kiem_Aderes"/>
          <p:cNvPicPr>
            <a:picLocks noChangeAspect="1" noChangeArrowheads="1"/>
          </p:cNvPicPr>
          <p:nvPr/>
        </p:nvPicPr>
        <p:blipFill>
          <a:blip r:embed="rId2"/>
          <a:srcRect l="17369" r="17369"/>
          <a:stretch>
            <a:fillRect/>
          </a:stretch>
        </p:blipFill>
        <p:spPr bwMode="auto">
          <a:xfrm>
            <a:off x="250825" y="4005263"/>
            <a:ext cx="1193800" cy="1752600"/>
          </a:xfrm>
          <a:prstGeom prst="rect">
            <a:avLst/>
          </a:prstGeom>
          <a:noFill/>
          <a:ln w="9525">
            <a:solidFill>
              <a:srgbClr val="A84A09"/>
            </a:solidFill>
            <a:miter lim="800000"/>
            <a:headEnd/>
            <a:tailEnd/>
          </a:ln>
        </p:spPr>
      </p:pic>
      <p:pic>
        <p:nvPicPr>
          <p:cNvPr id="101381" name="Picture 5" descr="aard_kiem_Astrix"/>
          <p:cNvPicPr>
            <a:picLocks noChangeAspect="1" noChangeArrowheads="1"/>
          </p:cNvPicPr>
          <p:nvPr/>
        </p:nvPicPr>
        <p:blipFill>
          <a:blip r:embed="rId3"/>
          <a:srcRect l="14061" r="14061"/>
          <a:stretch>
            <a:fillRect/>
          </a:stretch>
        </p:blipFill>
        <p:spPr bwMode="auto">
          <a:xfrm>
            <a:off x="1619250" y="4005263"/>
            <a:ext cx="1006475" cy="1752600"/>
          </a:xfrm>
          <a:prstGeom prst="rect">
            <a:avLst/>
          </a:prstGeom>
          <a:noFill/>
          <a:ln w="9525">
            <a:solidFill>
              <a:srgbClr val="A84A09"/>
            </a:solidFill>
            <a:miter lim="800000"/>
            <a:headEnd/>
            <a:tailEnd/>
          </a:ln>
        </p:spPr>
      </p:pic>
      <p:pic>
        <p:nvPicPr>
          <p:cNvPr id="101382" name="Picture 6" descr="aard_kiem_CK 89-1206"/>
          <p:cNvPicPr>
            <a:picLocks noChangeAspect="1" noChangeArrowheads="1"/>
          </p:cNvPicPr>
          <p:nvPr/>
        </p:nvPicPr>
        <p:blipFill>
          <a:blip r:embed="rId4"/>
          <a:srcRect l="13222" r="22035" b="9016"/>
          <a:stretch>
            <a:fillRect/>
          </a:stretch>
        </p:blipFill>
        <p:spPr bwMode="auto">
          <a:xfrm>
            <a:off x="2792413" y="4005263"/>
            <a:ext cx="1274762" cy="1752600"/>
          </a:xfrm>
          <a:prstGeom prst="rect">
            <a:avLst/>
          </a:prstGeom>
          <a:noFill/>
          <a:ln w="9525">
            <a:solidFill>
              <a:srgbClr val="A84A09"/>
            </a:solidFill>
            <a:miter lim="800000"/>
            <a:headEnd/>
            <a:tailEnd/>
          </a:ln>
        </p:spPr>
      </p:pic>
      <p:pic>
        <p:nvPicPr>
          <p:cNvPr id="101383" name="Picture 7" descr="aard_kiem_Vebeca"/>
          <p:cNvPicPr>
            <a:picLocks noChangeAspect="1" noChangeArrowheads="1"/>
          </p:cNvPicPr>
          <p:nvPr/>
        </p:nvPicPr>
        <p:blipFill>
          <a:blip r:embed="rId5"/>
          <a:srcRect/>
          <a:stretch>
            <a:fillRect/>
          </a:stretch>
        </p:blipFill>
        <p:spPr bwMode="auto">
          <a:xfrm>
            <a:off x="4202113" y="4005263"/>
            <a:ext cx="1162050" cy="1743075"/>
          </a:xfrm>
          <a:prstGeom prst="rect">
            <a:avLst/>
          </a:prstGeom>
          <a:noFill/>
          <a:ln w="9525">
            <a:solidFill>
              <a:srgbClr val="A84A09"/>
            </a:solidFill>
            <a:miter lim="800000"/>
            <a:headEnd/>
            <a:tailEnd/>
          </a:ln>
        </p:spPr>
      </p:pic>
      <p:pic>
        <p:nvPicPr>
          <p:cNvPr id="101384" name="Picture 8" descr="aard_kiem_Solide"/>
          <p:cNvPicPr>
            <a:picLocks noChangeAspect="1" noChangeArrowheads="1"/>
          </p:cNvPicPr>
          <p:nvPr/>
        </p:nvPicPr>
        <p:blipFill>
          <a:blip r:embed="rId6"/>
          <a:srcRect r="10835"/>
          <a:stretch>
            <a:fillRect/>
          </a:stretch>
        </p:blipFill>
        <p:spPr bwMode="auto">
          <a:xfrm>
            <a:off x="5497513" y="4005263"/>
            <a:ext cx="1090612" cy="1749425"/>
          </a:xfrm>
          <a:prstGeom prst="rect">
            <a:avLst/>
          </a:prstGeom>
          <a:noFill/>
          <a:ln w="9525">
            <a:solidFill>
              <a:srgbClr val="A84A09"/>
            </a:solidFill>
            <a:miter lim="800000"/>
            <a:headEnd/>
            <a:tailEnd/>
          </a:ln>
        </p:spPr>
      </p:pic>
      <p:pic>
        <p:nvPicPr>
          <p:cNvPr id="101385" name="Picture 9" descr="aard_kiem_Romano"/>
          <p:cNvPicPr>
            <a:picLocks noChangeAspect="1" noChangeArrowheads="1"/>
          </p:cNvPicPr>
          <p:nvPr/>
        </p:nvPicPr>
        <p:blipFill>
          <a:blip r:embed="rId7"/>
          <a:srcRect l="35152" r="30466" b="26541"/>
          <a:stretch>
            <a:fillRect/>
          </a:stretch>
        </p:blipFill>
        <p:spPr bwMode="auto">
          <a:xfrm>
            <a:off x="6719888" y="4005263"/>
            <a:ext cx="1165225" cy="1758950"/>
          </a:xfrm>
          <a:prstGeom prst="rect">
            <a:avLst/>
          </a:prstGeom>
          <a:noFill/>
          <a:ln w="9525">
            <a:solidFill>
              <a:srgbClr val="A84A09"/>
            </a:solidFill>
            <a:miter lim="800000"/>
            <a:headEnd/>
            <a:tailEnd/>
          </a:ln>
        </p:spPr>
      </p:pic>
      <p:pic>
        <p:nvPicPr>
          <p:cNvPr id="101386" name="Picture 10" descr="aard_kiem_Cvetnik"/>
          <p:cNvPicPr>
            <a:picLocks noChangeAspect="1" noChangeArrowheads="1"/>
          </p:cNvPicPr>
          <p:nvPr/>
        </p:nvPicPr>
        <p:blipFill>
          <a:blip r:embed="rId8"/>
          <a:srcRect l="18620"/>
          <a:stretch>
            <a:fillRect/>
          </a:stretch>
        </p:blipFill>
        <p:spPr bwMode="auto">
          <a:xfrm>
            <a:off x="8027988" y="4005263"/>
            <a:ext cx="904875" cy="1752600"/>
          </a:xfrm>
          <a:prstGeom prst="rect">
            <a:avLst/>
          </a:prstGeom>
          <a:noFill/>
          <a:ln w="9525">
            <a:solidFill>
              <a:srgbClr val="A84A09"/>
            </a:solid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mtClean="0"/>
              <a:t>NL and new PVP countries- similarities</a:t>
            </a:r>
          </a:p>
        </p:txBody>
      </p:sp>
      <p:sp>
        <p:nvSpPr>
          <p:cNvPr id="102403" name="Rectangle 3"/>
          <p:cNvSpPr>
            <a:spLocks noGrp="1" noChangeArrowheads="1"/>
          </p:cNvSpPr>
          <p:nvPr>
            <p:ph type="body" idx="1"/>
          </p:nvPr>
        </p:nvSpPr>
        <p:spPr>
          <a:xfrm>
            <a:off x="2411413" y="1125538"/>
            <a:ext cx="6553200" cy="4205287"/>
          </a:xfrm>
        </p:spPr>
        <p:txBody>
          <a:bodyPr/>
          <a:lstStyle/>
          <a:p>
            <a:pPr eaLnBrk="1" hangingPunct="1"/>
            <a:r>
              <a:rPr lang="en-US" smtClean="0"/>
              <a:t>Follow same UPOV principles</a:t>
            </a:r>
          </a:p>
          <a:p>
            <a:pPr lvl="1" eaLnBrk="1" hangingPunct="1"/>
            <a:r>
              <a:rPr lang="en-US" smtClean="0"/>
              <a:t>Even if not UPOV member (e.g. Indonesia)</a:t>
            </a:r>
          </a:p>
          <a:p>
            <a:pPr eaLnBrk="1" hangingPunct="1"/>
            <a:r>
              <a:rPr lang="en-US" smtClean="0"/>
              <a:t>UPOV Harmonised system</a:t>
            </a:r>
          </a:p>
          <a:p>
            <a:pPr eaLnBrk="1" hangingPunct="1"/>
            <a:r>
              <a:rPr lang="en-US" smtClean="0"/>
              <a:t>Taking over reports</a:t>
            </a:r>
          </a:p>
          <a:p>
            <a:pPr eaLnBrk="1" hangingPunct="1"/>
            <a:r>
              <a:rPr lang="en-US" smtClean="0"/>
              <a:t>Speak same PVP language</a:t>
            </a:r>
          </a:p>
        </p:txBody>
      </p:sp>
      <p:grpSp>
        <p:nvGrpSpPr>
          <p:cNvPr id="102404" name="Group 34"/>
          <p:cNvGrpSpPr>
            <a:grpSpLocks/>
          </p:cNvGrpSpPr>
          <p:nvPr/>
        </p:nvGrpSpPr>
        <p:grpSpPr bwMode="auto">
          <a:xfrm>
            <a:off x="3492500" y="3284538"/>
            <a:ext cx="5651500" cy="3573462"/>
            <a:chOff x="1094" y="387"/>
            <a:chExt cx="4264" cy="3817"/>
          </a:xfrm>
        </p:grpSpPr>
        <p:sp>
          <p:nvSpPr>
            <p:cNvPr id="203811" name="Rectangle 35"/>
            <p:cNvSpPr>
              <a:spLocks noChangeArrowheads="1"/>
            </p:cNvSpPr>
            <p:nvPr/>
          </p:nvSpPr>
          <p:spPr bwMode="auto">
            <a:xfrm>
              <a:off x="2132" y="387"/>
              <a:ext cx="2496" cy="241"/>
            </a:xfrm>
            <a:prstGeom prst="rect">
              <a:avLst/>
            </a:prstGeom>
            <a:solidFill>
              <a:srgbClr val="FFFF99"/>
            </a:solidFill>
            <a:ln w="12700" cap="rnd">
              <a:solidFill>
                <a:srgbClr val="000000"/>
              </a:solidFill>
              <a:prstDash val="sys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a:solidFill>
                    <a:srgbClr val="000000"/>
                  </a:solidFill>
                  <a:latin typeface="Tahoma" pitchFamily="34" charset="0"/>
                  <a:cs typeface="+mn-cs"/>
                </a:rPr>
                <a:t>TG/1/3 General Introduction</a:t>
              </a:r>
            </a:p>
          </p:txBody>
        </p:sp>
        <p:sp>
          <p:nvSpPr>
            <p:cNvPr id="203812" name="Rectangle 36"/>
            <p:cNvSpPr>
              <a:spLocks noChangeArrowheads="1"/>
            </p:cNvSpPr>
            <p:nvPr/>
          </p:nvSpPr>
          <p:spPr bwMode="auto">
            <a:xfrm>
              <a:off x="1094" y="867"/>
              <a:ext cx="4264" cy="241"/>
            </a:xfrm>
            <a:prstGeom prst="rect">
              <a:avLst/>
            </a:prstGeom>
            <a:solidFill>
              <a:srgbClr val="FFFF99"/>
            </a:solidFill>
            <a:ln w="12700" cap="rnd">
              <a:solidFill>
                <a:srgbClr val="000000"/>
              </a:solidFill>
              <a:prstDash val="sys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a:solidFill>
                    <a:srgbClr val="000000"/>
                  </a:solidFill>
                  <a:latin typeface="Tahoma" pitchFamily="34" charset="0"/>
                  <a:cs typeface="+mn-cs"/>
                </a:rPr>
                <a:t>“Associated” TGP Documents</a:t>
              </a:r>
            </a:p>
          </p:txBody>
        </p:sp>
        <p:sp>
          <p:nvSpPr>
            <p:cNvPr id="203813" name="AutoShape 37"/>
            <p:cNvSpPr>
              <a:spLocks noChangeArrowheads="1"/>
            </p:cNvSpPr>
            <p:nvPr/>
          </p:nvSpPr>
          <p:spPr bwMode="auto">
            <a:xfrm>
              <a:off x="3173" y="628"/>
              <a:ext cx="207" cy="239"/>
            </a:xfrm>
            <a:prstGeom prst="downArrow">
              <a:avLst>
                <a:gd name="adj1" fmla="val 50000"/>
                <a:gd name="adj2" fmla="val 28846"/>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nl-NL">
                <a:solidFill>
                  <a:srgbClr val="000000"/>
                </a:solidFill>
                <a:cs typeface="+mn-cs"/>
              </a:endParaRPr>
            </a:p>
          </p:txBody>
        </p:sp>
        <p:graphicFrame>
          <p:nvGraphicFramePr>
            <p:cNvPr id="102408" name="Object 38"/>
            <p:cNvGraphicFramePr>
              <a:graphicFrameLocks noChangeAspect="1"/>
            </p:cNvGraphicFramePr>
            <p:nvPr/>
          </p:nvGraphicFramePr>
          <p:xfrm>
            <a:off x="1176" y="1106"/>
            <a:ext cx="4133" cy="3098"/>
          </p:xfrm>
          <a:graphic>
            <a:graphicData uri="http://schemas.openxmlformats.org/presentationml/2006/ole">
              <p:oleObj spid="_x0000_s102408" name="Document" r:id="rId3" imgW="6611067" imgH="4999817" progId="Word.Document.8">
                <p:embed/>
              </p:oleObj>
            </a:graphicData>
          </a:graphic>
        </p:graphicFrame>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mtClean="0"/>
              <a:t>Constraints in execution DUS test</a:t>
            </a:r>
          </a:p>
        </p:txBody>
      </p:sp>
      <p:sp>
        <p:nvSpPr>
          <p:cNvPr id="103427" name="Rectangle 3"/>
          <p:cNvSpPr>
            <a:spLocks noGrp="1" noChangeArrowheads="1"/>
          </p:cNvSpPr>
          <p:nvPr>
            <p:ph type="body" idx="1"/>
          </p:nvPr>
        </p:nvSpPr>
        <p:spPr/>
        <p:txBody>
          <a:bodyPr/>
          <a:lstStyle/>
          <a:p>
            <a:pPr eaLnBrk="1" hangingPunct="1"/>
            <a:r>
              <a:rPr lang="en-US" smtClean="0"/>
              <a:t>Variety collection</a:t>
            </a:r>
          </a:p>
          <a:p>
            <a:pPr eaLnBrk="1" hangingPunct="1"/>
            <a:r>
              <a:rPr lang="en-US" smtClean="0"/>
              <a:t>Database</a:t>
            </a:r>
          </a:p>
          <a:p>
            <a:pPr eaLnBrk="1" hangingPunct="1"/>
            <a:r>
              <a:rPr lang="en-US" smtClean="0"/>
              <a:t>Interpretation of characteristics</a:t>
            </a:r>
          </a:p>
          <a:p>
            <a:pPr lvl="1" eaLnBrk="1" hangingPunct="1"/>
            <a:r>
              <a:rPr lang="en-US" smtClean="0"/>
              <a:t>Where and when to observe/measure on plant</a:t>
            </a:r>
          </a:p>
          <a:p>
            <a:pPr eaLnBrk="1" hangingPunct="1"/>
            <a:r>
              <a:rPr lang="en-US" smtClean="0"/>
              <a:t>Transforming data into notes</a:t>
            </a:r>
          </a:p>
          <a:p>
            <a:pPr eaLnBrk="1" hangingPunct="1"/>
            <a:r>
              <a:rPr lang="en-US" smtClean="0"/>
              <a:t>Use of statistics</a:t>
            </a:r>
          </a:p>
          <a:p>
            <a:pPr eaLnBrk="1" hangingPunct="1"/>
            <a:r>
              <a:rPr lang="en-US" smtClean="0"/>
              <a:t>Communication</a:t>
            </a:r>
          </a:p>
          <a:p>
            <a:pPr eaLnBrk="1" hangingPunct="1"/>
            <a:r>
              <a:rPr lang="en-US" smtClean="0"/>
              <a:t>Duration</a:t>
            </a:r>
          </a:p>
          <a:p>
            <a:pPr eaLnBrk="1" hangingPunct="1"/>
            <a:endParaRPr lang="en-US" smtClean="0"/>
          </a:p>
        </p:txBody>
      </p:sp>
      <p:pic>
        <p:nvPicPr>
          <p:cNvPr id="103428" name="Picture 4" descr="DSCN2500"/>
          <p:cNvPicPr>
            <a:picLocks noChangeAspect="1" noChangeArrowheads="1"/>
          </p:cNvPicPr>
          <p:nvPr/>
        </p:nvPicPr>
        <p:blipFill>
          <a:blip r:embed="rId2"/>
          <a:srcRect/>
          <a:stretch>
            <a:fillRect/>
          </a:stretch>
        </p:blipFill>
        <p:spPr bwMode="auto">
          <a:xfrm>
            <a:off x="5508625" y="4130675"/>
            <a:ext cx="3635375" cy="2727325"/>
          </a:xfrm>
          <a:prstGeom prst="rect">
            <a:avLst/>
          </a:prstGeom>
          <a:noFill/>
          <a:ln w="9525">
            <a:noFill/>
            <a:miter lim="800000"/>
            <a:headEnd/>
            <a:tailEnd/>
          </a:ln>
        </p:spPr>
      </p:pic>
      <p:pic>
        <p:nvPicPr>
          <p:cNvPr id="103429" name="Picture 6" descr="DSCN0677"/>
          <p:cNvPicPr>
            <a:picLocks noChangeAspect="1" noChangeArrowheads="1"/>
          </p:cNvPicPr>
          <p:nvPr/>
        </p:nvPicPr>
        <p:blipFill>
          <a:blip r:embed="rId3"/>
          <a:srcRect/>
          <a:stretch>
            <a:fillRect/>
          </a:stretch>
        </p:blipFill>
        <p:spPr bwMode="auto">
          <a:xfrm>
            <a:off x="-14288" y="923925"/>
            <a:ext cx="2270126" cy="302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Variety collection</a:t>
            </a:r>
          </a:p>
        </p:txBody>
      </p:sp>
      <p:sp>
        <p:nvSpPr>
          <p:cNvPr id="104451" name="Rectangle 3"/>
          <p:cNvSpPr>
            <a:spLocks noGrp="1" noChangeArrowheads="1"/>
          </p:cNvSpPr>
          <p:nvPr>
            <p:ph type="body" idx="1"/>
          </p:nvPr>
        </p:nvSpPr>
        <p:spPr>
          <a:xfrm>
            <a:off x="2411413" y="981075"/>
            <a:ext cx="6553200" cy="4824413"/>
          </a:xfrm>
        </p:spPr>
        <p:txBody>
          <a:bodyPr/>
          <a:lstStyle/>
          <a:p>
            <a:pPr eaLnBrk="1" hangingPunct="1"/>
            <a:endParaRPr lang="en-US" smtClean="0"/>
          </a:p>
          <a:p>
            <a:pPr eaLnBrk="1" hangingPunct="1"/>
            <a:r>
              <a:rPr lang="en-US" smtClean="0"/>
              <a:t>Problem: Absence of variety collection </a:t>
            </a:r>
          </a:p>
          <a:p>
            <a:pPr eaLnBrk="1" hangingPunct="1"/>
            <a:r>
              <a:rPr lang="en-US" smtClean="0"/>
              <a:t>How to build up collection?</a:t>
            </a:r>
          </a:p>
          <a:p>
            <a:pPr eaLnBrk="1" hangingPunct="1"/>
            <a:r>
              <a:rPr lang="en-US" smtClean="0"/>
              <a:t>Breeders hesitant to send in reference material </a:t>
            </a:r>
          </a:p>
          <a:p>
            <a:pPr eaLnBrk="1" hangingPunct="1"/>
            <a:r>
              <a:rPr lang="en-US" smtClean="0"/>
              <a:t>Applicant is requested to send comparison variety with candidate variety</a:t>
            </a:r>
          </a:p>
          <a:p>
            <a:pPr lvl="1" eaLnBrk="1" hangingPunct="1"/>
            <a:r>
              <a:rPr lang="en-US" smtClean="0"/>
              <a:t>Sometimes impossible to obtain comparison variety from competitor</a:t>
            </a:r>
          </a:p>
          <a:p>
            <a:pPr eaLnBrk="1" hangingPunct="1"/>
            <a:r>
              <a:rPr lang="en-US" smtClean="0"/>
              <a:t>Collective action from Dutch rose breeders to help Chinese PVP with reference varieties</a:t>
            </a:r>
          </a:p>
          <a:p>
            <a:pPr eaLnBrk="1" hangingPunct="1"/>
            <a:endParaRPr lang="en-US" smtClean="0"/>
          </a:p>
        </p:txBody>
      </p:sp>
      <p:pic>
        <p:nvPicPr>
          <p:cNvPr id="104452" name="Picture 7" descr="DSCN1978"/>
          <p:cNvPicPr>
            <a:picLocks noChangeAspect="1" noChangeArrowheads="1"/>
          </p:cNvPicPr>
          <p:nvPr/>
        </p:nvPicPr>
        <p:blipFill>
          <a:blip r:embed="rId2"/>
          <a:srcRect/>
          <a:stretch>
            <a:fillRect/>
          </a:stretch>
        </p:blipFill>
        <p:spPr bwMode="auto">
          <a:xfrm>
            <a:off x="0" y="3789363"/>
            <a:ext cx="2209800" cy="1658937"/>
          </a:xfrm>
          <a:prstGeom prst="rect">
            <a:avLst/>
          </a:prstGeom>
          <a:noFill/>
          <a:ln w="9525">
            <a:noFill/>
            <a:miter lim="800000"/>
            <a:headEnd/>
            <a:tailEnd/>
          </a:ln>
        </p:spPr>
      </p:pic>
      <p:pic>
        <p:nvPicPr>
          <p:cNvPr id="104453" name="Picture 8" descr="DSCN8159"/>
          <p:cNvPicPr>
            <a:picLocks noChangeAspect="1" noChangeArrowheads="1"/>
          </p:cNvPicPr>
          <p:nvPr/>
        </p:nvPicPr>
        <p:blipFill>
          <a:blip r:embed="rId3"/>
          <a:srcRect/>
          <a:stretch>
            <a:fillRect/>
          </a:stretch>
        </p:blipFill>
        <p:spPr bwMode="auto">
          <a:xfrm>
            <a:off x="0" y="1196975"/>
            <a:ext cx="2233613" cy="167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nl-NL" smtClean="0"/>
              <a:t>Database</a:t>
            </a:r>
          </a:p>
        </p:txBody>
      </p:sp>
      <p:sp>
        <p:nvSpPr>
          <p:cNvPr id="105475" name="Rectangle 3"/>
          <p:cNvSpPr>
            <a:spLocks noGrp="1" noChangeArrowheads="1"/>
          </p:cNvSpPr>
          <p:nvPr>
            <p:ph type="body" idx="1"/>
          </p:nvPr>
        </p:nvSpPr>
        <p:spPr/>
        <p:txBody>
          <a:bodyPr/>
          <a:lstStyle/>
          <a:p>
            <a:pPr eaLnBrk="1" hangingPunct="1"/>
            <a:r>
              <a:rPr lang="en-US" smtClean="0"/>
              <a:t>Absence of database</a:t>
            </a:r>
          </a:p>
          <a:p>
            <a:pPr lvl="1" eaLnBrk="1" hangingPunct="1"/>
            <a:r>
              <a:rPr lang="en-US" smtClean="0"/>
              <a:t>Numerical</a:t>
            </a:r>
          </a:p>
          <a:p>
            <a:pPr lvl="1" eaLnBrk="1" hangingPunct="1"/>
            <a:r>
              <a:rPr lang="en-US" smtClean="0"/>
              <a:t>Photographic</a:t>
            </a:r>
          </a:p>
          <a:p>
            <a:pPr lvl="1" eaLnBrk="1" hangingPunct="1"/>
            <a:r>
              <a:rPr lang="en-US" smtClean="0"/>
              <a:t>DNA</a:t>
            </a:r>
          </a:p>
          <a:p>
            <a:pPr eaLnBrk="1" hangingPunct="1"/>
            <a:r>
              <a:rPr lang="en-US" smtClean="0"/>
              <a:t>Sharing databases </a:t>
            </a:r>
          </a:p>
          <a:p>
            <a:pPr eaLnBrk="1" hangingPunct="1">
              <a:buFontTx/>
              <a:buNone/>
            </a:pPr>
            <a:r>
              <a:rPr lang="en-US" smtClean="0"/>
              <a:t>	between countries</a:t>
            </a:r>
          </a:p>
          <a:p>
            <a:pPr eaLnBrk="1" hangingPunct="1"/>
            <a:r>
              <a:rPr lang="en-US" smtClean="0"/>
              <a:t>Risk</a:t>
            </a:r>
          </a:p>
          <a:p>
            <a:pPr lvl="1" eaLnBrk="1" hangingPunct="1"/>
            <a:r>
              <a:rPr lang="en-US" smtClean="0"/>
              <a:t>Combining data </a:t>
            </a:r>
          </a:p>
          <a:p>
            <a:pPr lvl="1" eaLnBrk="1" hangingPunct="1">
              <a:buFont typeface="Arial" charset="0"/>
              <a:buNone/>
            </a:pPr>
            <a:r>
              <a:rPr lang="en-US" smtClean="0"/>
              <a:t>	from different sources</a:t>
            </a:r>
          </a:p>
        </p:txBody>
      </p:sp>
      <p:pic>
        <p:nvPicPr>
          <p:cNvPr id="105476" name="Picture 13" descr="DSCN2883"/>
          <p:cNvPicPr>
            <a:picLocks noChangeAspect="1" noChangeArrowheads="1"/>
          </p:cNvPicPr>
          <p:nvPr/>
        </p:nvPicPr>
        <p:blipFill>
          <a:blip r:embed="rId2"/>
          <a:srcRect/>
          <a:stretch>
            <a:fillRect/>
          </a:stretch>
        </p:blipFill>
        <p:spPr bwMode="auto">
          <a:xfrm>
            <a:off x="0" y="1125538"/>
            <a:ext cx="2230438" cy="1673225"/>
          </a:xfrm>
          <a:prstGeom prst="rect">
            <a:avLst/>
          </a:prstGeom>
          <a:noFill/>
          <a:ln w="9525">
            <a:noFill/>
            <a:miter lim="800000"/>
            <a:headEnd/>
            <a:tailEnd/>
          </a:ln>
        </p:spPr>
      </p:pic>
      <p:pic>
        <p:nvPicPr>
          <p:cNvPr id="105477" name="Picture 15" descr="DSCN2889"/>
          <p:cNvPicPr>
            <a:picLocks noChangeAspect="1" noChangeArrowheads="1"/>
          </p:cNvPicPr>
          <p:nvPr/>
        </p:nvPicPr>
        <p:blipFill>
          <a:blip r:embed="rId3"/>
          <a:srcRect/>
          <a:stretch>
            <a:fillRect/>
          </a:stretch>
        </p:blipFill>
        <p:spPr bwMode="auto">
          <a:xfrm>
            <a:off x="6626225" y="3500438"/>
            <a:ext cx="2517775" cy="3357562"/>
          </a:xfrm>
          <a:prstGeom prst="rect">
            <a:avLst/>
          </a:prstGeom>
          <a:noFill/>
          <a:ln w="9525">
            <a:noFill/>
            <a:miter lim="800000"/>
            <a:headEnd/>
            <a:tailEnd/>
          </a:ln>
        </p:spPr>
      </p:pic>
      <p:pic>
        <p:nvPicPr>
          <p:cNvPr id="105478" name="Picture 16" descr="Studio3"/>
          <p:cNvPicPr>
            <a:picLocks noChangeAspect="1" noChangeArrowheads="1"/>
          </p:cNvPicPr>
          <p:nvPr/>
        </p:nvPicPr>
        <p:blipFill>
          <a:blip r:embed="rId4"/>
          <a:srcRect/>
          <a:stretch>
            <a:fillRect/>
          </a:stretch>
        </p:blipFill>
        <p:spPr bwMode="auto">
          <a:xfrm>
            <a:off x="0" y="4229100"/>
            <a:ext cx="2224088" cy="145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mtClean="0"/>
              <a:t>Interpretation of characteristics</a:t>
            </a:r>
          </a:p>
        </p:txBody>
      </p:sp>
      <p:sp>
        <p:nvSpPr>
          <p:cNvPr id="106499" name="Rectangle 3"/>
          <p:cNvSpPr>
            <a:spLocks noGrp="1" noChangeArrowheads="1"/>
          </p:cNvSpPr>
          <p:nvPr>
            <p:ph type="body" idx="1"/>
          </p:nvPr>
        </p:nvSpPr>
        <p:spPr/>
        <p:txBody>
          <a:bodyPr/>
          <a:lstStyle/>
          <a:p>
            <a:pPr eaLnBrk="1" hangingPunct="1"/>
            <a:r>
              <a:rPr lang="en-US" smtClean="0"/>
              <a:t>What to observe/measure?</a:t>
            </a:r>
          </a:p>
          <a:p>
            <a:pPr eaLnBrk="1" hangingPunct="1"/>
            <a:r>
              <a:rPr lang="en-US" smtClean="0"/>
              <a:t>How to observe/measure?</a:t>
            </a:r>
          </a:p>
          <a:p>
            <a:pPr eaLnBrk="1" hangingPunct="1"/>
            <a:r>
              <a:rPr lang="en-US" smtClean="0"/>
              <a:t>Choice of example varieties</a:t>
            </a:r>
          </a:p>
          <a:p>
            <a:pPr eaLnBrk="1" hangingPunct="1"/>
            <a:r>
              <a:rPr lang="en-US" smtClean="0"/>
              <a:t>Guidelines do not give all answers</a:t>
            </a:r>
          </a:p>
          <a:p>
            <a:pPr lvl="1" eaLnBrk="1" hangingPunct="1"/>
            <a:r>
              <a:rPr lang="en-US" smtClean="0"/>
              <a:t>Lengthy discussions</a:t>
            </a:r>
          </a:p>
          <a:p>
            <a:pPr eaLnBrk="1" hangingPunct="1"/>
            <a:r>
              <a:rPr lang="en-US" smtClean="0"/>
              <a:t>Solution: calibration books</a:t>
            </a:r>
          </a:p>
          <a:p>
            <a:pPr eaLnBrk="1" hangingPunct="1"/>
            <a:endParaRPr lang="en-US" smtClean="0"/>
          </a:p>
        </p:txBody>
      </p:sp>
      <p:pic>
        <p:nvPicPr>
          <p:cNvPr id="106500" name="Picture 4" descr="DSCN7461"/>
          <p:cNvPicPr>
            <a:picLocks noChangeAspect="1" noChangeArrowheads="1"/>
          </p:cNvPicPr>
          <p:nvPr/>
        </p:nvPicPr>
        <p:blipFill>
          <a:blip r:embed="rId2"/>
          <a:srcRect/>
          <a:stretch>
            <a:fillRect/>
          </a:stretch>
        </p:blipFill>
        <p:spPr bwMode="auto">
          <a:xfrm>
            <a:off x="5724525" y="4292600"/>
            <a:ext cx="3419475" cy="2565400"/>
          </a:xfrm>
          <a:prstGeom prst="rect">
            <a:avLst/>
          </a:prstGeom>
          <a:noFill/>
          <a:ln w="9525">
            <a:noFill/>
            <a:miter lim="800000"/>
            <a:headEnd/>
            <a:tailEnd/>
          </a:ln>
        </p:spPr>
      </p:pic>
      <p:pic>
        <p:nvPicPr>
          <p:cNvPr id="106501" name="Picture 7" descr="Phalaenopsis (Engels)"/>
          <p:cNvPicPr>
            <a:picLocks noChangeAspect="1" noChangeArrowheads="1"/>
          </p:cNvPicPr>
          <p:nvPr/>
        </p:nvPicPr>
        <p:blipFill>
          <a:blip r:embed="rId3"/>
          <a:srcRect/>
          <a:stretch>
            <a:fillRect/>
          </a:stretch>
        </p:blipFill>
        <p:spPr bwMode="auto">
          <a:xfrm>
            <a:off x="0" y="1628775"/>
            <a:ext cx="2247900"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mtClean="0"/>
              <a:t>Transforming data into notes</a:t>
            </a:r>
          </a:p>
        </p:txBody>
      </p:sp>
      <p:sp>
        <p:nvSpPr>
          <p:cNvPr id="107523" name="Rectangle 3"/>
          <p:cNvSpPr>
            <a:spLocks noGrp="1" noChangeArrowheads="1"/>
          </p:cNvSpPr>
          <p:nvPr>
            <p:ph type="body" idx="1"/>
          </p:nvPr>
        </p:nvSpPr>
        <p:spPr/>
        <p:txBody>
          <a:bodyPr/>
          <a:lstStyle/>
          <a:p>
            <a:pPr eaLnBrk="1" hangingPunct="1"/>
            <a:r>
              <a:rPr lang="en-US" smtClean="0"/>
              <a:t>Because of lack of expertise and insecurity DUS testers</a:t>
            </a:r>
          </a:p>
          <a:p>
            <a:pPr lvl="1" eaLnBrk="1" hangingPunct="1"/>
            <a:r>
              <a:rPr lang="en-US" smtClean="0"/>
              <a:t>Many exact measurements are made</a:t>
            </a:r>
          </a:p>
          <a:p>
            <a:pPr eaLnBrk="1" hangingPunct="1"/>
            <a:r>
              <a:rPr lang="en-US" smtClean="0"/>
              <a:t>Problem</a:t>
            </a:r>
          </a:p>
          <a:p>
            <a:pPr lvl="1" eaLnBrk="1" hangingPunct="1"/>
            <a:r>
              <a:rPr lang="en-US" smtClean="0"/>
              <a:t>Transformation data into notes for variety description</a:t>
            </a:r>
          </a:p>
          <a:p>
            <a:pPr eaLnBrk="1" hangingPunct="1"/>
            <a:endParaRPr lang="en-US" smtClean="0"/>
          </a:p>
        </p:txBody>
      </p:sp>
      <p:pic>
        <p:nvPicPr>
          <p:cNvPr id="107524" name="Picture 4" descr="Statistics%20at%20Play%20Digital"/>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227763" y="3573463"/>
            <a:ext cx="2492375" cy="2879725"/>
          </a:xfrm>
          <a:prstGeom prst="rect">
            <a:avLst/>
          </a:prstGeom>
          <a:noFill/>
          <a:ln w="9525">
            <a:noFill/>
            <a:miter lim="800000"/>
            <a:headEnd/>
            <a:tailEnd/>
          </a:ln>
        </p:spPr>
      </p:pic>
      <p:pic>
        <p:nvPicPr>
          <p:cNvPr id="107525" name="Picture 6" descr="Kwekersrechtonderzoek kleurenkaart (1)"/>
          <p:cNvPicPr>
            <a:picLocks noChangeAspect="1" noChangeArrowheads="1"/>
          </p:cNvPicPr>
          <p:nvPr/>
        </p:nvPicPr>
        <p:blipFill>
          <a:blip r:embed="rId3"/>
          <a:srcRect/>
          <a:stretch>
            <a:fillRect/>
          </a:stretch>
        </p:blipFill>
        <p:spPr bwMode="auto">
          <a:xfrm>
            <a:off x="14288" y="908050"/>
            <a:ext cx="2208212" cy="3313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Superfluous use of statistics</a:t>
            </a:r>
          </a:p>
        </p:txBody>
      </p:sp>
      <p:sp>
        <p:nvSpPr>
          <p:cNvPr id="108547" name="Rectangle 3"/>
          <p:cNvSpPr>
            <a:spLocks noGrp="1" noChangeArrowheads="1"/>
          </p:cNvSpPr>
          <p:nvPr>
            <p:ph type="body" idx="1"/>
          </p:nvPr>
        </p:nvSpPr>
        <p:spPr/>
        <p:txBody>
          <a:bodyPr/>
          <a:lstStyle/>
          <a:p>
            <a:pPr eaLnBrk="1" hangingPunct="1"/>
            <a:r>
              <a:rPr lang="en-US" smtClean="0"/>
              <a:t>Because of lack of expertise and insecurity DUS testers</a:t>
            </a:r>
          </a:p>
          <a:p>
            <a:pPr lvl="1" eaLnBrk="1" hangingPunct="1"/>
            <a:r>
              <a:rPr lang="en-US" smtClean="0"/>
              <a:t>Many exact measurements are made</a:t>
            </a:r>
          </a:p>
          <a:p>
            <a:pPr lvl="1" eaLnBrk="1" hangingPunct="1"/>
            <a:r>
              <a:rPr lang="en-US" smtClean="0"/>
              <a:t>Followed by statistical analysis while common sense could give answers</a:t>
            </a:r>
          </a:p>
          <a:p>
            <a:pPr eaLnBrk="1" hangingPunct="1"/>
            <a:r>
              <a:rPr lang="en-US" smtClean="0"/>
              <a:t>Not to be condemned</a:t>
            </a:r>
          </a:p>
          <a:p>
            <a:pPr lvl="1" eaLnBrk="1" hangingPunct="1"/>
            <a:r>
              <a:rPr lang="en-US" smtClean="0"/>
              <a:t>Is a way to develop expertise</a:t>
            </a:r>
          </a:p>
          <a:p>
            <a:pPr eaLnBrk="1" hangingPunct="1"/>
            <a:endParaRPr lang="en-US" smtClean="0"/>
          </a:p>
        </p:txBody>
      </p:sp>
      <p:pic>
        <p:nvPicPr>
          <p:cNvPr id="108548" name="Picture 4" descr="GRB_KNM16"/>
          <p:cNvPicPr>
            <a:picLocks noChangeAspect="1" noChangeArrowheads="1"/>
          </p:cNvPicPr>
          <p:nvPr/>
        </p:nvPicPr>
        <p:blipFill>
          <a:blip r:embed="rId2"/>
          <a:srcRect/>
          <a:stretch>
            <a:fillRect/>
          </a:stretch>
        </p:blipFill>
        <p:spPr bwMode="auto">
          <a:xfrm>
            <a:off x="0" y="1484313"/>
            <a:ext cx="2232025" cy="1454150"/>
          </a:xfrm>
          <a:prstGeom prst="rect">
            <a:avLst/>
          </a:prstGeom>
          <a:noFill/>
          <a:ln w="9525">
            <a:noFill/>
            <a:miter lim="800000"/>
            <a:headEnd/>
            <a:tailEnd/>
          </a:ln>
        </p:spPr>
      </p:pic>
      <p:pic>
        <p:nvPicPr>
          <p:cNvPr id="108549" name="Picture 5" descr="GRB_KNM17"/>
          <p:cNvPicPr>
            <a:picLocks noChangeAspect="1" noChangeArrowheads="1"/>
          </p:cNvPicPr>
          <p:nvPr/>
        </p:nvPicPr>
        <p:blipFill>
          <a:blip r:embed="rId3"/>
          <a:srcRect/>
          <a:stretch>
            <a:fillRect/>
          </a:stretch>
        </p:blipFill>
        <p:spPr bwMode="auto">
          <a:xfrm>
            <a:off x="0" y="3514725"/>
            <a:ext cx="2239963" cy="145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mtClean="0"/>
              <a:t>Communication</a:t>
            </a:r>
          </a:p>
        </p:txBody>
      </p:sp>
      <p:sp>
        <p:nvSpPr>
          <p:cNvPr id="109571" name="Rectangle 3"/>
          <p:cNvSpPr>
            <a:spLocks noGrp="1" noChangeArrowheads="1"/>
          </p:cNvSpPr>
          <p:nvPr>
            <p:ph type="body" idx="1"/>
          </p:nvPr>
        </p:nvSpPr>
        <p:spPr/>
        <p:txBody>
          <a:bodyPr/>
          <a:lstStyle/>
          <a:p>
            <a:pPr eaLnBrk="1" hangingPunct="1"/>
            <a:r>
              <a:rPr lang="en-US" smtClean="0"/>
              <a:t>Open communication to applicant is essential</a:t>
            </a:r>
          </a:p>
          <a:p>
            <a:pPr lvl="1" eaLnBrk="1" hangingPunct="1"/>
            <a:r>
              <a:rPr lang="en-US" smtClean="0"/>
              <a:t>Location, time of sowing, reporting problems, visiting trials, progress of application</a:t>
            </a:r>
          </a:p>
          <a:p>
            <a:pPr eaLnBrk="1" hangingPunct="1"/>
            <a:r>
              <a:rPr lang="en-US" smtClean="0"/>
              <a:t>Communication works both way</a:t>
            </a:r>
          </a:p>
          <a:p>
            <a:pPr lvl="1" eaLnBrk="1" hangingPunct="1"/>
            <a:r>
              <a:rPr lang="en-US" smtClean="0"/>
              <a:t>For tester</a:t>
            </a:r>
          </a:p>
          <a:p>
            <a:pPr lvl="1" eaLnBrk="1" hangingPunct="1"/>
            <a:r>
              <a:rPr lang="en-US" smtClean="0"/>
              <a:t>For applicant</a:t>
            </a:r>
          </a:p>
          <a:p>
            <a:pPr eaLnBrk="1" hangingPunct="1"/>
            <a:r>
              <a:rPr lang="en-US" smtClean="0"/>
              <a:t>Some countries are very restrictive in communication</a:t>
            </a:r>
          </a:p>
          <a:p>
            <a:pPr eaLnBrk="1" hangingPunct="1"/>
            <a:endParaRPr lang="en-US" smtClean="0"/>
          </a:p>
        </p:txBody>
      </p:sp>
      <p:pic>
        <p:nvPicPr>
          <p:cNvPr id="109572" name="Picture 5" descr="communication"/>
          <p:cNvPicPr>
            <a:picLocks noChangeAspect="1" noChangeArrowheads="1"/>
          </p:cNvPicPr>
          <p:nvPr/>
        </p:nvPicPr>
        <p:blipFill>
          <a:blip r:embed="rId2"/>
          <a:srcRect/>
          <a:stretch>
            <a:fillRect/>
          </a:stretch>
        </p:blipFill>
        <p:spPr bwMode="auto">
          <a:xfrm>
            <a:off x="0" y="2708275"/>
            <a:ext cx="2227263" cy="150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CPVO">
      <a:dk1>
        <a:srgbClr val="002B52"/>
      </a:dk1>
      <a:lt1>
        <a:srgbClr val="FFFFFF"/>
      </a:lt1>
      <a:dk2>
        <a:srgbClr val="3FA337"/>
      </a:dk2>
      <a:lt2>
        <a:srgbClr val="FFFFFF"/>
      </a:lt2>
      <a:accent1>
        <a:srgbClr val="002B52"/>
      </a:accent1>
      <a:accent2>
        <a:srgbClr val="D12433"/>
      </a:accent2>
      <a:accent3>
        <a:srgbClr val="F5BC1D"/>
      </a:accent3>
      <a:accent4>
        <a:srgbClr val="3FA337"/>
      </a:accent4>
      <a:accent5>
        <a:srgbClr val="008F3A"/>
      </a:accent5>
      <a:accent6>
        <a:srgbClr val="72B633"/>
      </a:accent6>
      <a:hlink>
        <a:srgbClr val="002B52"/>
      </a:hlink>
      <a:folHlink>
        <a:srgbClr val="3FA337"/>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ntwerpsjabloon beginpagina">
  <a:themeElements>
    <a:clrScheme name="Ontwerpsjabloon begin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ntwerpsjabloon beginpagin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twerpsjabloon begin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ntwerpsjabloon begin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ntwerpsjabloon begin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ntwerpsjabloon begin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ntwerpsjabloon begin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ntwerpsjabloon begin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ntwerpsjabloon begin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ntwerpsjabloon begin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ntwerpsjabloon begin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ntwerpsjabloon begin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ntwerpsjabloon begin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ntwerpsjabloon begin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ntwerpsjabloon titelpagina 2">
  <a:themeElements>
    <a:clrScheme name="Ontwerpsjabloon titelpagina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ntwerpsjabloon titelpagina 2">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twerpsjabloon titelpagina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ntwerpsjabloon titelpagina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ntwerpsjabloon titelpagina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ntwerpsjabloon titelpagina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ntwerpsjabloon titelpagina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ntwerpsjabloon titelpagina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ntwerpsjabloon titelpagina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ntwerpsjabloon titelpagina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ntwerpsjabloon titelpagina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ntwerpsjabloon titelpagina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ntwerpsjabloon titelpagina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ntwerpsjabloon titelpagina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ntwerpsjabloon">
  <a:themeElements>
    <a:clrScheme name="Ontwerpsjablo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ntwerpsjablo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twerpsjablo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ntwerpsjablo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ntwerpsjablo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ntwerpsjablo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ntwerpsjablo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ntwerpsjablo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ntwerpsjablo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ntwerpsjablo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ntwerpsjablo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ntwerpsjablo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ntwerpsjablo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ntwerpsjablo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1078</TotalTime>
  <Words>2244</Words>
  <Application>Microsoft Office PowerPoint</Application>
  <PresentationFormat>On-screen Show (4:3)</PresentationFormat>
  <Paragraphs>691</Paragraphs>
  <Slides>105</Slides>
  <Notes>11</Notes>
  <HiddenSlides>0</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4</vt:i4>
      </vt:variant>
      <vt:variant>
        <vt:lpstr>Slide Titles</vt:lpstr>
      </vt:variant>
      <vt:variant>
        <vt:i4>105</vt:i4>
      </vt:variant>
    </vt:vector>
  </HeadingPairs>
  <TitlesOfParts>
    <vt:vector size="119" baseType="lpstr">
      <vt:lpstr>Arial</vt:lpstr>
      <vt:lpstr>Tahoma</vt:lpstr>
      <vt:lpstr>ＭＳ Ｐゴシック</vt:lpstr>
      <vt:lpstr>Calibri</vt:lpstr>
      <vt:lpstr>Wingdings</vt:lpstr>
      <vt:lpstr>Theme1</vt:lpstr>
      <vt:lpstr>Standaardontwerp</vt:lpstr>
      <vt:lpstr>Ontwerpsjabloon beginpagina</vt:lpstr>
      <vt:lpstr>Ontwerpsjabloon titelpagina 2</vt:lpstr>
      <vt:lpstr>Ontwerpsjabloon</vt:lpstr>
      <vt:lpstr>Acrobat Document</vt:lpstr>
      <vt:lpstr>Adobe Acrobat 7.0 Document</vt:lpstr>
      <vt:lpstr>Microsoft Clip Gallery</vt:lpstr>
      <vt:lpstr>Microsoft Word Document</vt:lpstr>
      <vt:lpstr>Plant Variety Protection on a European Scale   15 years Community PVP system   </vt:lpstr>
      <vt:lpstr> The Community Plant Variety Rights  system</vt:lpstr>
      <vt:lpstr>Slide 3</vt:lpstr>
      <vt:lpstr>The subject matter of a PVR, a plant variety</vt:lpstr>
      <vt:lpstr>What is a plant grouping? Not defined in UPOV convention , but in Reg 2100/94</vt:lpstr>
      <vt:lpstr>Slide 6</vt:lpstr>
      <vt:lpstr> Conditions for granting a plant breeders’ right</vt:lpstr>
      <vt:lpstr>Scope of the right Authorization of breeder required for</vt:lpstr>
      <vt:lpstr> Characteristics</vt:lpstr>
      <vt:lpstr>Slide 10</vt:lpstr>
      <vt:lpstr> </vt:lpstr>
      <vt:lpstr>Advantages of the breeders’ exemption </vt:lpstr>
      <vt:lpstr> Why a specific sui generis IPR for plant varieties?</vt:lpstr>
      <vt:lpstr>Evaluation Community pvp system  Summary of key messages  </vt:lpstr>
      <vt:lpstr>Slide 15</vt:lpstr>
      <vt:lpstr>Slide 16</vt:lpstr>
      <vt:lpstr>Slide 17</vt:lpstr>
      <vt:lpstr>Slide 18</vt:lpstr>
      <vt:lpstr>Slide 19</vt:lpstr>
      <vt:lpstr>Statistics</vt:lpstr>
      <vt:lpstr>Slide 21</vt:lpstr>
      <vt:lpstr>Slide 22</vt:lpstr>
      <vt:lpstr>Slide 23</vt:lpstr>
      <vt:lpstr>Slide 24</vt:lpstr>
      <vt:lpstr>       Trends in surrenders </vt:lpstr>
      <vt:lpstr>Approach</vt:lpstr>
      <vt:lpstr>All crops: evolution of surrenders</vt:lpstr>
      <vt:lpstr>Agriculture: evolution of surrenders</vt:lpstr>
      <vt:lpstr>Fruit: evolution of surrenders</vt:lpstr>
      <vt:lpstr>Ornamental: evolution of surrenders</vt:lpstr>
      <vt:lpstr>Vegetable: evolution of surrenders</vt:lpstr>
      <vt:lpstr>Conclusions</vt:lpstr>
      <vt:lpstr>Slide 33</vt:lpstr>
      <vt:lpstr>Essentially Derived Varieties</vt:lpstr>
      <vt:lpstr>      </vt:lpstr>
      <vt:lpstr>EDV</vt:lpstr>
      <vt:lpstr>Goal</vt:lpstr>
      <vt:lpstr>Tool </vt:lpstr>
      <vt:lpstr>Breeder’s right is not written to grant a breeder an opportunity to raise an income</vt:lpstr>
      <vt:lpstr>Why we do have a breeder’s right?</vt:lpstr>
      <vt:lpstr>General interest</vt:lpstr>
      <vt:lpstr>   A breeder can give permission to trade, grow etc. propagating material of his variety under certain conditions     9</vt:lpstr>
      <vt:lpstr>exclusive right under conditions</vt:lpstr>
      <vt:lpstr>Rights are further limited by the general interest</vt:lpstr>
      <vt:lpstr>character of a breeder’s right </vt:lpstr>
      <vt:lpstr>law principle</vt:lpstr>
      <vt:lpstr>Start of  a breeder’s right</vt:lpstr>
      <vt:lpstr>How does a breeder’s right arise?</vt:lpstr>
      <vt:lpstr>  </vt:lpstr>
      <vt:lpstr>Essentially derived variety regulation</vt:lpstr>
      <vt:lpstr>shot in the foot</vt:lpstr>
      <vt:lpstr>EDV</vt:lpstr>
      <vt:lpstr>EDV</vt:lpstr>
      <vt:lpstr>reasons for an EDV</vt:lpstr>
      <vt:lpstr>EDV in art. 14,5 UPOV</vt:lpstr>
      <vt:lpstr>Who understands this?</vt:lpstr>
      <vt:lpstr>Did the first 20 years EDV bring what was wanted?</vt:lpstr>
      <vt:lpstr>EDV doubles the mutant questions</vt:lpstr>
      <vt:lpstr>EDV further disavantages</vt:lpstr>
      <vt:lpstr>disavantages of EDV</vt:lpstr>
      <vt:lpstr>impossible burden for the initial breeder</vt:lpstr>
      <vt:lpstr>Did the EDV strengthen the breeder’s position against an inventor’s patent?</vt:lpstr>
      <vt:lpstr>Disadvantages of EDV</vt:lpstr>
      <vt:lpstr>Let us go back to the situation before ‘91</vt:lpstr>
      <vt:lpstr>indeed</vt:lpstr>
      <vt:lpstr>Red head</vt:lpstr>
      <vt:lpstr>Breeder’s exemption</vt:lpstr>
      <vt:lpstr>Ham and eggs</vt:lpstr>
      <vt:lpstr>Slide 69</vt:lpstr>
      <vt:lpstr>Practical implementation of  Plant Breeders’ Rights  in countries with  an emerging PVP system</vt:lpstr>
      <vt:lpstr>Contents</vt:lpstr>
      <vt:lpstr>Naktuinbouw – statutory duties</vt:lpstr>
      <vt:lpstr>Other task - Knowledge transfer</vt:lpstr>
      <vt:lpstr>Knowledge transfer in five steps</vt:lpstr>
      <vt:lpstr>Contents</vt:lpstr>
      <vt:lpstr>Why introducing Plant Breeders’ Rights?</vt:lpstr>
      <vt:lpstr>Development of PVP system</vt:lpstr>
      <vt:lpstr>Legal matters</vt:lpstr>
      <vt:lpstr>Contents</vt:lpstr>
      <vt:lpstr>Practical implementation</vt:lpstr>
      <vt:lpstr>Administrative infra structure</vt:lpstr>
      <vt:lpstr>Technical examination - DUS testing</vt:lpstr>
      <vt:lpstr>Official testing - decentralised</vt:lpstr>
      <vt:lpstr>Official testing - centralised</vt:lpstr>
      <vt:lpstr>Choice of official DUS station</vt:lpstr>
      <vt:lpstr>Breeder testing</vt:lpstr>
      <vt:lpstr>Bilateral cooperation</vt:lpstr>
      <vt:lpstr>Crops to be protected</vt:lpstr>
      <vt:lpstr>Taking over DUS reports (1)</vt:lpstr>
      <vt:lpstr>Taking over DUS reports (2)</vt:lpstr>
      <vt:lpstr>Contents</vt:lpstr>
      <vt:lpstr>NL and new PVP countries- similarities</vt:lpstr>
      <vt:lpstr>Constraints in execution DUS test</vt:lpstr>
      <vt:lpstr>Variety collection</vt:lpstr>
      <vt:lpstr>Database</vt:lpstr>
      <vt:lpstr>Interpretation of characteristics</vt:lpstr>
      <vt:lpstr>Transforming data into notes</vt:lpstr>
      <vt:lpstr>Superfluous use of statistics</vt:lpstr>
      <vt:lpstr>Communication</vt:lpstr>
      <vt:lpstr>Duration</vt:lpstr>
      <vt:lpstr>Contents</vt:lpstr>
      <vt:lpstr>Enforcement</vt:lpstr>
      <vt:lpstr>Impression</vt:lpstr>
      <vt:lpstr>Comparison</vt:lpstr>
      <vt:lpstr>Slide 105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awareness in respect of the Community Plant Variety Protection System</dc:title>
  <dc:creator>Van de Meulebroeke</dc:creator>
  <cp:lastModifiedBy>ISHS</cp:lastModifiedBy>
  <cp:revision>133</cp:revision>
  <dcterms:created xsi:type="dcterms:W3CDTF">2008-12-05T08:19:12Z</dcterms:created>
  <dcterms:modified xsi:type="dcterms:W3CDTF">2011-06-09T09:16:46Z</dcterms:modified>
</cp:coreProperties>
</file>